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9CA1C-430B-B543-A5B0-64C9711A257B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7A15-9E99-1946-837C-A4A62E295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wall.com/p/zpwrsg/add-search-function-to-list-view-in-android" TargetMode="External"/><Relationship Id="rId4" Type="http://schemas.openxmlformats.org/officeDocument/2006/relationships/hyperlink" Target="https://hellokoding.com/jpa-many-to-many-relationship-mapping-example-with-spring-boot-hsql/" TargetMode="External"/><Relationship Id="rId5" Type="http://schemas.openxmlformats.org/officeDocument/2006/relationships/hyperlink" Target="http://www.baeldung.com/jackson-bidirectional-relationships-and-infinite-recursion" TargetMode="External"/><Relationship Id="rId6" Type="http://schemas.openxmlformats.org/officeDocument/2006/relationships/hyperlink" Target="http://blog.netgloo.com/2014/10/27/using-mysql-in-spring-boot-via-spring-data-jpa-and-hibernate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oopj.com/android-async-htt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Friendfinder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App and Webserver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How to run the app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719810"/>
            <a:ext cx="1052243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914400"/>
            <a:r>
              <a:rPr lang="en-US" sz="2400" u="sng" dirty="0" smtClean="0"/>
              <a:t>Build a </a:t>
            </a:r>
            <a:r>
              <a:rPr lang="en-US" sz="2400" u="sng" dirty="0" err="1" smtClean="0"/>
              <a:t>docker</a:t>
            </a:r>
            <a:r>
              <a:rPr lang="en-US" sz="2400" u="sng" dirty="0" smtClean="0"/>
              <a:t> </a:t>
            </a:r>
            <a:r>
              <a:rPr lang="en-US" sz="2400" u="sng" dirty="0"/>
              <a:t>image </a:t>
            </a:r>
            <a:r>
              <a:rPr lang="en-US" sz="2400" dirty="0"/>
              <a:t>(</a:t>
            </a:r>
            <a:r>
              <a:rPr lang="en-US" sz="2400" dirty="0" smtClean="0"/>
              <a:t>backendfriendfinder2-0.1.0.jar file </a:t>
            </a:r>
          </a:p>
          <a:p>
            <a:pPr marL="342900" indent="-342900" defTabSz="914400"/>
            <a:r>
              <a:rPr lang="en-US" sz="2400" dirty="0" smtClean="0"/>
              <a:t>and </a:t>
            </a:r>
            <a:r>
              <a:rPr lang="en-US" sz="2400" dirty="0" err="1" smtClean="0"/>
              <a:t>Dockerfile</a:t>
            </a:r>
            <a:r>
              <a:rPr lang="en-US" sz="2400" dirty="0" smtClean="0"/>
              <a:t> in one directory): </a:t>
            </a:r>
          </a:p>
          <a:p>
            <a:pPr marL="342900" indent="-342900" defTabSz="914400"/>
            <a:r>
              <a:rPr lang="en-US" sz="2400" dirty="0" smtClean="0"/>
              <a:t>In terminal: </a:t>
            </a:r>
          </a:p>
          <a:p>
            <a:pPr marL="342900" indent="-342900" defTabSz="914400"/>
            <a:r>
              <a:rPr lang="en-US" sz="2400" dirty="0" smtClean="0"/>
              <a:t>&gt; </a:t>
            </a:r>
            <a:r>
              <a:rPr lang="en-CA" sz="2400" dirty="0" err="1" smtClean="0"/>
              <a:t>docker</a:t>
            </a:r>
            <a:r>
              <a:rPr lang="en-CA" sz="2400" dirty="0" smtClean="0"/>
              <a:t> </a:t>
            </a:r>
            <a:r>
              <a:rPr lang="en-CA" sz="2400" dirty="0"/>
              <a:t>build -t </a:t>
            </a:r>
            <a:r>
              <a:rPr lang="en-CA" sz="2400" dirty="0" err="1"/>
              <a:t>backendfriendfinder-img</a:t>
            </a:r>
            <a:r>
              <a:rPr lang="en-CA" sz="2400" dirty="0"/>
              <a:t> </a:t>
            </a:r>
            <a:r>
              <a:rPr lang="en-CA" sz="2400" dirty="0" smtClean="0"/>
              <a:t>.</a:t>
            </a:r>
          </a:p>
          <a:p>
            <a:pPr marL="342900" indent="-342900" defTabSz="914400"/>
            <a:endParaRPr lang="en-CA" sz="2400" dirty="0"/>
          </a:p>
          <a:p>
            <a:pPr marL="342900" indent="-342900" defTabSz="914400"/>
            <a:r>
              <a:rPr lang="en-CA" sz="2400" u="sng" dirty="0" smtClean="0"/>
              <a:t>At </a:t>
            </a:r>
            <a:r>
              <a:rPr lang="en-CA" sz="2400" u="sng" dirty="0" err="1" smtClean="0"/>
              <a:t>docker-compose.yml</a:t>
            </a:r>
            <a:r>
              <a:rPr lang="en-CA" sz="2400" u="sng" dirty="0" smtClean="0"/>
              <a:t> Change the line under volumes</a:t>
            </a:r>
          </a:p>
          <a:p>
            <a:pPr marL="342900" indent="-342900" defTabSz="914400"/>
            <a:r>
              <a:rPr lang="en-CA" sz="2400" b="1" dirty="0" smtClean="0"/>
              <a:t>volumes:</a:t>
            </a:r>
            <a:r>
              <a:rPr lang="en-CA" sz="2400" b="1" dirty="0"/>
              <a:t/>
            </a:r>
            <a:br>
              <a:rPr lang="en-CA" sz="2400" b="1" dirty="0"/>
            </a:br>
            <a:r>
              <a:rPr lang="en-CA" sz="1600" b="1" dirty="0"/>
              <a:t>  </a:t>
            </a:r>
            <a:r>
              <a:rPr lang="en-CA" sz="1600" dirty="0"/>
              <a:t>- /Users/grace/Documents/Android\ for\ </a:t>
            </a:r>
            <a:r>
              <a:rPr lang="en-CA" sz="1600" dirty="0" err="1" smtClean="0"/>
              <a:t>Javaprogrammers</a:t>
            </a:r>
            <a:r>
              <a:rPr lang="en-CA" sz="1600" dirty="0" smtClean="0"/>
              <a:t>/Project/</a:t>
            </a:r>
            <a:r>
              <a:rPr lang="en-CA" sz="1600" dirty="0" err="1" smtClean="0"/>
              <a:t>mysql_persistent</a:t>
            </a:r>
            <a:r>
              <a:rPr lang="en-CA" sz="1600" dirty="0"/>
              <a:t>:/</a:t>
            </a:r>
            <a:r>
              <a:rPr lang="en-CA" sz="1600" dirty="0" err="1" smtClean="0"/>
              <a:t>var</a:t>
            </a:r>
            <a:r>
              <a:rPr lang="en-CA" sz="1600" dirty="0" smtClean="0"/>
              <a:t>/lib/</a:t>
            </a:r>
            <a:r>
              <a:rPr lang="en-CA" sz="1600" dirty="0" err="1" smtClean="0"/>
              <a:t>mysql</a:t>
            </a:r>
            <a:endParaRPr lang="en-CA" sz="1600" dirty="0" smtClean="0"/>
          </a:p>
          <a:p>
            <a:pPr marL="342900" indent="-342900" defTabSz="914400"/>
            <a:endParaRPr lang="en-CA" sz="2400" dirty="0" smtClean="0"/>
          </a:p>
          <a:p>
            <a:pPr marL="342900" indent="-342900" defTabSz="914400"/>
            <a:r>
              <a:rPr lang="en-CA" sz="2400" dirty="0" smtClean="0"/>
              <a:t>To your path, wherever in your the system: </a:t>
            </a:r>
          </a:p>
          <a:p>
            <a:pPr marL="342900" indent="-342900" defTabSz="914400"/>
            <a:r>
              <a:rPr lang="en-CA" sz="2400" dirty="0" smtClean="0"/>
              <a:t> </a:t>
            </a:r>
            <a:r>
              <a:rPr lang="en-CA" sz="2400" dirty="0"/>
              <a:t>- /Users</a:t>
            </a:r>
            <a:r>
              <a:rPr lang="en-CA" sz="2400" dirty="0" smtClean="0"/>
              <a:t>/&lt;your user&gt;</a:t>
            </a:r>
            <a:r>
              <a:rPr lang="en-CA" sz="2400" dirty="0"/>
              <a:t>:/</a:t>
            </a:r>
            <a:r>
              <a:rPr lang="en-CA" sz="2400" dirty="0" err="1" smtClean="0"/>
              <a:t>var</a:t>
            </a:r>
            <a:r>
              <a:rPr lang="en-CA" sz="2400" dirty="0" smtClean="0"/>
              <a:t>/lib/</a:t>
            </a:r>
            <a:r>
              <a:rPr lang="en-CA" sz="2400" dirty="0" err="1" smtClean="0"/>
              <a:t>mysql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46016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How to run the app - 2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719810"/>
            <a:ext cx="950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914400"/>
            <a:r>
              <a:rPr lang="en-CA" sz="2400" u="sng" dirty="0" smtClean="0"/>
              <a:t>Run </a:t>
            </a:r>
            <a:r>
              <a:rPr lang="en-CA" sz="2400" u="sng" dirty="0" err="1" smtClean="0"/>
              <a:t>docker-compose.yml</a:t>
            </a:r>
            <a:r>
              <a:rPr lang="en-CA" sz="2400" u="sng" dirty="0" smtClean="0"/>
              <a:t> file</a:t>
            </a:r>
          </a:p>
          <a:p>
            <a:pPr marL="342900" indent="-342900" defTabSz="914400"/>
            <a:r>
              <a:rPr lang="en-CA" sz="2400" dirty="0" err="1"/>
              <a:t>docker</a:t>
            </a:r>
            <a:r>
              <a:rPr lang="en-CA" sz="2400" dirty="0"/>
              <a:t>-compose -f </a:t>
            </a:r>
            <a:r>
              <a:rPr lang="en-CA" sz="2400" dirty="0" smtClean="0"/>
              <a:t>/Users/&lt;path to the </a:t>
            </a:r>
            <a:r>
              <a:rPr lang="en-CA" sz="2400" dirty="0" err="1" smtClean="0"/>
              <a:t>docker</a:t>
            </a:r>
            <a:r>
              <a:rPr lang="en-CA" sz="2400" dirty="0" smtClean="0"/>
              <a:t>-compose file&gt;/</a:t>
            </a:r>
          </a:p>
          <a:p>
            <a:pPr marL="342900" indent="-342900" defTabSz="914400"/>
            <a:r>
              <a:rPr lang="en-CA" sz="2400" dirty="0" err="1" smtClean="0"/>
              <a:t>docker-compose.yml</a:t>
            </a:r>
            <a:r>
              <a:rPr lang="en-CA" sz="2400" dirty="0" smtClean="0"/>
              <a:t> </a:t>
            </a:r>
            <a:r>
              <a:rPr lang="en-CA" sz="2400" dirty="0"/>
              <a:t>up -</a:t>
            </a:r>
            <a:r>
              <a:rPr lang="en-CA" sz="2400" dirty="0" smtClean="0"/>
              <a:t>d</a:t>
            </a:r>
            <a:endParaRPr lang="en-C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4942" y="3226877"/>
            <a:ext cx="109776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 smtClean="0">
                <a:solidFill>
                  <a:srgbClr val="FF0000"/>
                </a:solidFill>
              </a:rPr>
              <a:t>the previous doesn’t work </a:t>
            </a:r>
            <a:r>
              <a:rPr lang="en-US" sz="2400" dirty="0" smtClean="0"/>
              <a:t>out then as a native Spring app: </a:t>
            </a:r>
          </a:p>
          <a:p>
            <a:endParaRPr lang="en-US" sz="2400" dirty="0"/>
          </a:p>
          <a:p>
            <a:r>
              <a:rPr lang="en-CA" sz="2400" dirty="0" err="1"/>
              <a:t>docker</a:t>
            </a:r>
            <a:r>
              <a:rPr lang="en-CA" sz="2400" dirty="0"/>
              <a:t> run --name </a:t>
            </a:r>
            <a:r>
              <a:rPr lang="en-CA" sz="2400" dirty="0" err="1"/>
              <a:t>mysqldb</a:t>
            </a:r>
            <a:r>
              <a:rPr lang="en-CA" sz="2400" dirty="0"/>
              <a:t> -p 3307:3306 -e </a:t>
            </a:r>
            <a:endParaRPr lang="en-CA" sz="2400" dirty="0" smtClean="0"/>
          </a:p>
          <a:p>
            <a:r>
              <a:rPr lang="en-CA" sz="2400" dirty="0" smtClean="0"/>
              <a:t>MYSQL_ALLOW_EMPTY_PASSWORD=yes -</a:t>
            </a:r>
            <a:r>
              <a:rPr lang="en-CA" sz="2400" dirty="0"/>
              <a:t>d </a:t>
            </a:r>
            <a:r>
              <a:rPr lang="en-CA" sz="2400" dirty="0" err="1" smtClean="0"/>
              <a:t>mysql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Make sure that the </a:t>
            </a:r>
            <a:r>
              <a:rPr lang="en-US" sz="2400" dirty="0" err="1" smtClean="0"/>
              <a:t>settings.gradle</a:t>
            </a:r>
            <a:r>
              <a:rPr lang="en-US" sz="2400" dirty="0" smtClean="0"/>
              <a:t>, 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 and </a:t>
            </a:r>
            <a:r>
              <a:rPr lang="en-US" sz="2400" dirty="0" err="1" smtClean="0"/>
              <a:t>src</a:t>
            </a:r>
            <a:r>
              <a:rPr lang="en-US" sz="2400" dirty="0" smtClean="0"/>
              <a:t> folder are in the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ame directory. </a:t>
            </a:r>
            <a:endParaRPr lang="en-US" sz="2400" dirty="0"/>
          </a:p>
          <a:p>
            <a:r>
              <a:rPr lang="en-US" sz="2400" dirty="0" smtClean="0"/>
              <a:t>Import the project into </a:t>
            </a:r>
            <a:r>
              <a:rPr lang="en-US" sz="2400" dirty="0" err="1" smtClean="0"/>
              <a:t>Intellij</a:t>
            </a:r>
            <a:r>
              <a:rPr lang="en-US" sz="2400" dirty="0" smtClean="0"/>
              <a:t> Idea, by importing the 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 file and </a:t>
            </a:r>
          </a:p>
          <a:p>
            <a:r>
              <a:rPr lang="en-US" sz="2400" dirty="0" smtClean="0"/>
              <a:t>Run the Application java class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93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How to run the app - 3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64942" y="2391508"/>
            <a:ext cx="67762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add users in terminal type: </a:t>
            </a:r>
          </a:p>
          <a:p>
            <a:r>
              <a:rPr lang="en-US" sz="2400" dirty="0" smtClean="0"/>
              <a:t>&gt; Bash </a:t>
            </a:r>
            <a:r>
              <a:rPr lang="en-US" sz="2400" dirty="0" err="1" smtClean="0"/>
              <a:t>curl.bash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Start the Android App </a:t>
            </a:r>
            <a:r>
              <a:rPr lang="en-US" sz="2400" smtClean="0"/>
              <a:t>on android emulator.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150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1" y="511681"/>
            <a:ext cx="9581381" cy="1507067"/>
          </a:xfrm>
        </p:spPr>
        <p:txBody>
          <a:bodyPr/>
          <a:lstStyle/>
          <a:p>
            <a:r>
              <a:rPr lang="en-AU" dirty="0"/>
              <a:t>References to external resources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27584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dirty="0" smtClean="0"/>
              <a:t>Android REST communication: </a:t>
            </a:r>
            <a:r>
              <a:rPr lang="en-IE" sz="2400" dirty="0" smtClean="0">
                <a:hlinkClick r:id="rId2"/>
              </a:rPr>
              <a:t>http</a:t>
            </a:r>
            <a:r>
              <a:rPr lang="en-IE" sz="2400" dirty="0">
                <a:hlinkClick r:id="rId2"/>
              </a:rPr>
              <a:t>://loopj.com/android-async-http</a:t>
            </a:r>
            <a:r>
              <a:rPr lang="en-IE" sz="2400" dirty="0" smtClean="0">
                <a:hlinkClick r:id="rId2"/>
              </a:rPr>
              <a:t>/</a:t>
            </a:r>
            <a:endParaRPr lang="en-IE" sz="2400" dirty="0"/>
          </a:p>
          <a:p>
            <a:pPr marL="342900" indent="-342900" defTabSz="914400"/>
            <a:r>
              <a:rPr lang="en-IE" sz="2400" dirty="0" smtClean="0"/>
              <a:t>Android Search: </a:t>
            </a:r>
            <a:r>
              <a:rPr lang="sv-SE" dirty="0">
                <a:hlinkClick r:id="rId3"/>
              </a:rPr>
              <a:t>https://coderwall.com/p/zpwrsg/add-search-function-to-list-view-in-android</a:t>
            </a:r>
            <a:endParaRPr lang="sv-SE" dirty="0"/>
          </a:p>
          <a:p>
            <a:pPr marL="342900" indent="-342900" defTabSz="914400"/>
            <a:endParaRPr lang="en-IE" sz="2400" dirty="0"/>
          </a:p>
          <a:p>
            <a:pPr marL="342900" lvl="0" indent="-342900" defTabSz="914400"/>
            <a:r>
              <a:rPr lang="en-US" sz="2400" dirty="0" smtClean="0"/>
              <a:t>Spring JPA many-to-many relationship: </a:t>
            </a:r>
          </a:p>
          <a:p>
            <a:pPr marL="342900" indent="-342900" defTabSz="914400"/>
            <a:r>
              <a:rPr lang="sv-SE" dirty="0">
                <a:hlinkClick r:id="rId4"/>
              </a:rPr>
              <a:t>https://hellokoding.com/jpa-many-to-many-relationship-mapping-example-with-spring-boot-hsql/</a:t>
            </a:r>
            <a:endParaRPr lang="sv-SE" dirty="0"/>
          </a:p>
          <a:p>
            <a:pPr marL="342900" lvl="0" indent="-342900" defTabSz="914400"/>
            <a:endParaRPr lang="en-US" sz="2400" dirty="0" smtClean="0"/>
          </a:p>
          <a:p>
            <a:pPr marL="342900" indent="-342900" defTabSz="914400"/>
            <a:r>
              <a:rPr lang="en-US" sz="2400" dirty="0" smtClean="0"/>
              <a:t>Jackson infinite recursion problem:</a:t>
            </a:r>
          </a:p>
          <a:p>
            <a:pPr marL="342900" indent="-342900" defTabSz="914400"/>
            <a:r>
              <a:rPr lang="sv-SE" sz="2000" dirty="0" smtClean="0">
                <a:hlinkClick r:id="rId5"/>
              </a:rPr>
              <a:t>http</a:t>
            </a:r>
            <a:r>
              <a:rPr lang="sv-SE" sz="2000" dirty="0">
                <a:hlinkClick r:id="rId5"/>
              </a:rPr>
              <a:t>://www.baeldung.com/jackson-bidirectional-relationships-and-infinite-recursion</a:t>
            </a:r>
            <a:endParaRPr lang="sv-SE" sz="2000" dirty="0"/>
          </a:p>
          <a:p>
            <a:pPr marL="342900" lvl="0" indent="-342900" defTabSz="914400"/>
            <a:endParaRPr lang="en-US" sz="2400" dirty="0" smtClean="0"/>
          </a:p>
          <a:p>
            <a:pPr marL="342900" lvl="0" indent="-342900" defTabSz="914400"/>
            <a:r>
              <a:rPr lang="en-US" sz="2400" dirty="0" smtClean="0"/>
              <a:t>Spring MVC</a:t>
            </a:r>
          </a:p>
          <a:p>
            <a:pPr marL="342900" indent="-342900" defTabSz="914400"/>
            <a:r>
              <a:rPr lang="en-CA" dirty="0">
                <a:hlinkClick r:id="rId6"/>
              </a:rPr>
              <a:t>http://blog.netgloo.com/2014/10/27/using-mysql-in-spring-boot-via-spring-data-jpa-and-hibernate/</a:t>
            </a:r>
            <a:endParaRPr lang="en-CA" dirty="0"/>
          </a:p>
          <a:p>
            <a:pPr marL="342900" lvl="0" indent="-342900" defTabSz="9144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4977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1" y="511681"/>
            <a:ext cx="9581381" cy="1507067"/>
          </a:xfrm>
        </p:spPr>
        <p:txBody>
          <a:bodyPr/>
          <a:lstStyle/>
          <a:p>
            <a:r>
              <a:rPr lang="en-AU" dirty="0" smtClean="0"/>
              <a:t>Video about the 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41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1" y="511681"/>
            <a:ext cx="9581381" cy="1507067"/>
          </a:xfrm>
        </p:spPr>
        <p:txBody>
          <a:bodyPr/>
          <a:lstStyle/>
          <a:p>
            <a:r>
              <a:rPr lang="en-AU" dirty="0" err="1" smtClean="0"/>
              <a:t>github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40787" y="3460687"/>
            <a:ext cx="1053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/davidmszab0/Practice/tree/master/android%20tutorials/Project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753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General project description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008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FriendFinder</a:t>
            </a:r>
            <a:r>
              <a:rPr lang="en-US" sz="2400" dirty="0" smtClean="0"/>
              <a:t> is an application where you can find your friends.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942" y="3987480"/>
            <a:ext cx="1154514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 Cases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register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log in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search for friends with common interests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update its interests or change its name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user wants to change the notification settings or the background color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4942" y="2809755"/>
            <a:ext cx="9326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Goals</a:t>
            </a:r>
            <a:endParaRPr lang="en-US" sz="2400" dirty="0"/>
          </a:p>
          <a:p>
            <a:r>
              <a:rPr lang="en-US" sz="2400" dirty="0" smtClean="0"/>
              <a:t>Write an android app in Java and a webserver in Java Spring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825317"/>
            <a:ext cx="117839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Login function with email and password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Register function with name, gender, email and password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profile update function where the user can add movie- and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change its name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displaying all existing 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search function where the user can search for a name,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or </a:t>
            </a:r>
            <a:br>
              <a:rPr lang="en-US" sz="2400" dirty="0" smtClean="0"/>
            </a:br>
            <a:r>
              <a:rPr lang="en-US" sz="2400" dirty="0" err="1" smtClean="0"/>
              <a:t>musicGenres</a:t>
            </a:r>
            <a:r>
              <a:rPr lang="en-US" sz="2400" dirty="0" smtClean="0"/>
              <a:t> and the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gets updated. </a:t>
            </a:r>
            <a:br>
              <a:rPr lang="en-US" sz="2400" dirty="0" smtClean="0"/>
            </a:br>
            <a:r>
              <a:rPr lang="en-US" sz="2400" dirty="0" smtClean="0"/>
              <a:t>Only one search term is allowed.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Settings where the user can switch on/off the search notifications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Settings where the user can change the background color of the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SQLite </a:t>
            </a:r>
            <a:r>
              <a:rPr lang="en-US" sz="2400" dirty="0" err="1" smtClean="0"/>
              <a:t>db</a:t>
            </a:r>
            <a:r>
              <a:rPr lang="en-US" sz="2400" dirty="0" smtClean="0"/>
              <a:t> to store the current user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Shared Preferences to save the last search term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Checking network availability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222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774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/>
              <a:t>Creating the many-to-many relationship at the server side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/>
          </a:p>
          <a:p>
            <a:pPr marL="342900" indent="-342900" defTabSz="914400"/>
            <a:r>
              <a:rPr lang="en-US" sz="2400" dirty="0" smtClean="0"/>
              <a:t>I wanted to add Movie and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> Lists to the </a:t>
            </a:r>
            <a:r>
              <a:rPr lang="en-US" sz="2400" dirty="0" err="1" smtClean="0"/>
              <a:t>db</a:t>
            </a:r>
            <a:r>
              <a:rPr lang="en-US" sz="2400" dirty="0" smtClean="0"/>
              <a:t> from the Movie and </a:t>
            </a:r>
            <a:br>
              <a:rPr lang="en-US" sz="2400" dirty="0" smtClean="0"/>
            </a:br>
            <a:r>
              <a:rPr lang="en-US" sz="2400" dirty="0" err="1" smtClean="0"/>
              <a:t>MusicGenres</a:t>
            </a:r>
            <a:r>
              <a:rPr lang="en-US" sz="2400" dirty="0" smtClean="0"/>
              <a:t> tables. To do that the “</a:t>
            </a:r>
            <a:r>
              <a:rPr lang="en-AU" sz="2400" dirty="0" smtClean="0"/>
              <a:t>@</a:t>
            </a:r>
            <a:r>
              <a:rPr lang="en-AU" sz="2400" dirty="0" err="1" smtClean="0"/>
              <a:t>JoinColumn</a:t>
            </a:r>
            <a:r>
              <a:rPr lang="en-AU" sz="2400" dirty="0" smtClean="0"/>
              <a:t>” annotation</a:t>
            </a:r>
            <a:r>
              <a:rPr lang="en-US" sz="2400" dirty="0"/>
              <a:t> </a:t>
            </a:r>
            <a:r>
              <a:rPr lang="en-US" sz="2400" dirty="0" smtClean="0"/>
              <a:t>needs to be</a:t>
            </a:r>
            <a:br>
              <a:rPr lang="en-US" sz="2400" dirty="0" smtClean="0"/>
            </a:br>
            <a:r>
              <a:rPr lang="en-US" sz="2400" dirty="0" smtClean="0"/>
              <a:t>used on both the owner and inverse table. Then no mapping table is used</a:t>
            </a:r>
            <a:br>
              <a:rPr lang="en-US" sz="2400" dirty="0" smtClean="0"/>
            </a:br>
            <a:r>
              <a:rPr lang="en-US" sz="2400" dirty="0" smtClean="0"/>
              <a:t>and that is not good in a many-to-many relationship. </a:t>
            </a: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41849" y="4747846"/>
            <a:ext cx="11349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sz="2400" dirty="0" smtClean="0"/>
              <a:t> was to add the Music- and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Lists from the owner side, </a:t>
            </a:r>
            <a:br>
              <a:rPr lang="en-US" sz="2400" dirty="0" smtClean="0"/>
            </a:br>
            <a:r>
              <a:rPr lang="en-US" sz="2400" dirty="0" smtClean="0"/>
              <a:t>from the User table. Adding them from the inverse side is not possible.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7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59003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dirty="0"/>
              <a:t>Jackson JSON infinite recursion </a:t>
            </a:r>
            <a:r>
              <a:rPr lang="en-US" sz="2400" dirty="0" smtClean="0"/>
              <a:t>problem in bi-directional relationships</a:t>
            </a:r>
          </a:p>
          <a:p>
            <a:pPr marL="342900" lvl="0" indent="-342900" defTabSz="914400"/>
            <a:r>
              <a:rPr lang="en-US" sz="2400" dirty="0" smtClean="0"/>
              <a:t>Infinite recursion in serializing and </a:t>
            </a:r>
            <a:r>
              <a:rPr lang="en-US" sz="2400" dirty="0" err="1" smtClean="0"/>
              <a:t>deserializing</a:t>
            </a:r>
            <a:r>
              <a:rPr lang="en-US" sz="2400" dirty="0" smtClean="0"/>
              <a:t> the JSON objects at the server</a:t>
            </a:r>
            <a:br>
              <a:rPr lang="en-US" sz="2400" dirty="0" smtClean="0"/>
            </a:br>
            <a:r>
              <a:rPr lang="en-US" sz="2400" dirty="0" smtClean="0"/>
              <a:t>side (many-to-many)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4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/>
              <a:t>The User Object has a </a:t>
            </a:r>
          </a:p>
          <a:p>
            <a:pPr marL="342900" lvl="0" indent="-342900" defTabSz="914400"/>
            <a:r>
              <a:rPr lang="en-US" sz="2400" dirty="0"/>
              <a:t>Set&lt;</a:t>
            </a:r>
            <a:r>
              <a:rPr lang="en-US" sz="2400" dirty="0" err="1"/>
              <a:t>MovieGenres</a:t>
            </a:r>
            <a:r>
              <a:rPr lang="en-US" sz="2400" dirty="0"/>
              <a:t>&gt; </a:t>
            </a:r>
            <a:r>
              <a:rPr lang="en-US" sz="2400" dirty="0" err="1"/>
              <a:t>movieGenres</a:t>
            </a:r>
            <a:r>
              <a:rPr lang="en-US" sz="2400" dirty="0"/>
              <a:t> </a:t>
            </a:r>
            <a:r>
              <a:rPr lang="en-US" sz="2400" dirty="0"/>
              <a:t>= </a:t>
            </a:r>
            <a:r>
              <a:rPr lang="en-US" sz="2400" dirty="0"/>
              <a:t>new </a:t>
            </a:r>
            <a:r>
              <a:rPr lang="en-US" sz="2400" dirty="0" err="1"/>
              <a:t>HashSet</a:t>
            </a:r>
            <a:r>
              <a:rPr lang="en-US" sz="2400" dirty="0" smtClean="0"/>
              <a:t>&lt;&gt;(); which has a </a:t>
            </a:r>
            <a:br>
              <a:rPr lang="en-US" sz="2400" dirty="0" smtClean="0"/>
            </a:br>
            <a:r>
              <a:rPr lang="en-US" sz="2400" dirty="0"/>
              <a:t>Set&lt;User&gt; </a:t>
            </a:r>
            <a:r>
              <a:rPr lang="en-US" sz="2400" dirty="0"/>
              <a:t>users </a:t>
            </a:r>
            <a:r>
              <a:rPr lang="en-US" sz="2400" dirty="0"/>
              <a:t>= </a:t>
            </a:r>
            <a:r>
              <a:rPr lang="en-US" sz="2400" dirty="0"/>
              <a:t>new </a:t>
            </a:r>
            <a:r>
              <a:rPr lang="en-US" sz="2400" dirty="0" err="1"/>
              <a:t>HashSet</a:t>
            </a:r>
            <a:r>
              <a:rPr lang="en-US" sz="2400" dirty="0" smtClean="0"/>
              <a:t>&lt;&gt;();</a:t>
            </a:r>
          </a:p>
          <a:p>
            <a:pPr marL="342900" lvl="0" indent="-342900" defTabSz="914400"/>
            <a:r>
              <a:rPr lang="en-US" sz="2400" dirty="0" smtClean="0"/>
              <a:t>The two of them, the users Set&lt;&gt; and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Set&lt;&gt;, reference </a:t>
            </a:r>
            <a:br>
              <a:rPr lang="en-US" sz="2400" dirty="0" smtClean="0"/>
            </a:br>
            <a:r>
              <a:rPr lang="en-US" sz="2400" dirty="0" smtClean="0"/>
              <a:t>each other and while saving a User Object infinite recursion occurs. 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 smtClean="0"/>
              <a:t>Same with the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> Set&lt;&gt; on the User Object.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0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49064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b="1" dirty="0" smtClean="0"/>
              <a:t>Solution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/>
              <a:t>@</a:t>
            </a:r>
            <a:r>
              <a:rPr lang="en-US" sz="2400" dirty="0" err="1"/>
              <a:t>JsonIdentityInfo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/>
              <a:t>generator </a:t>
            </a:r>
            <a:r>
              <a:rPr lang="en-US" sz="2400" dirty="0"/>
              <a:t>= </a:t>
            </a:r>
            <a:r>
              <a:rPr lang="en-US" sz="2400" dirty="0" err="1"/>
              <a:t>ObjectIdGenerators.PropertyGenerator.</a:t>
            </a:r>
            <a:r>
              <a:rPr lang="en-US" sz="2400" dirty="0" err="1"/>
              <a:t>class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property </a:t>
            </a:r>
            <a:r>
              <a:rPr lang="en-US" sz="2400" dirty="0"/>
              <a:t>= </a:t>
            </a:r>
            <a:r>
              <a:rPr lang="en-US" sz="2400" dirty="0"/>
              <a:t>"id",</a:t>
            </a:r>
            <a:br>
              <a:rPr lang="en-US" sz="2400" dirty="0"/>
            </a:br>
            <a:r>
              <a:rPr lang="en-US" sz="2400" dirty="0"/>
              <a:t>        scope </a:t>
            </a:r>
            <a:r>
              <a:rPr lang="en-US" sz="2400" dirty="0"/>
              <a:t>= </a:t>
            </a:r>
            <a:r>
              <a:rPr lang="en-US" sz="2400" dirty="0" err="1" smtClean="0"/>
              <a:t>MovieGenres.class</a:t>
            </a:r>
            <a:r>
              <a:rPr lang="en-US" sz="2400" dirty="0" smtClean="0"/>
              <a:t>)</a:t>
            </a:r>
          </a:p>
          <a:p>
            <a:pPr marL="342900" lvl="0" indent="-342900" defTabSz="914400"/>
            <a:endParaRPr lang="en-US" sz="2400" dirty="0" smtClean="0"/>
          </a:p>
          <a:p>
            <a:pPr marL="342900" lvl="0" indent="-342900" defTabSz="914400"/>
            <a:r>
              <a:rPr lang="en-US" sz="2400" dirty="0" smtClean="0"/>
              <a:t>This solution adds an ”id” to the inverse side of the relationship and steps out</a:t>
            </a:r>
          </a:p>
          <a:p>
            <a:pPr marL="342900" lvl="0" indent="-342900" defTabSz="914400"/>
            <a:r>
              <a:rPr lang="en-US" sz="2400" dirty="0"/>
              <a:t>o</a:t>
            </a:r>
            <a:r>
              <a:rPr lang="en-US" sz="2400" dirty="0" smtClean="0"/>
              <a:t>f the infinite recursion. For </a:t>
            </a:r>
            <a:r>
              <a:rPr lang="en-US" sz="2400" dirty="0" err="1" smtClean="0"/>
              <a:t>example,"</a:t>
            </a:r>
            <a:r>
              <a:rPr lang="en-US" sz="2400" dirty="0" err="1"/>
              <a:t>users</a:t>
            </a:r>
            <a:r>
              <a:rPr lang="en-US" sz="2400" dirty="0" smtClean="0"/>
              <a:t>":[id] is added to a </a:t>
            </a:r>
          </a:p>
          <a:p>
            <a:pPr marL="342900" lvl="0" indent="-342900" defTabSz="914400"/>
            <a:r>
              <a:rPr lang="en-US" sz="2400" dirty="0" err="1" smtClean="0"/>
              <a:t>movieGenres</a:t>
            </a:r>
            <a:r>
              <a:rPr lang="en-US" sz="2400" dirty="0" smtClean="0"/>
              <a:t> Set&lt;&gt;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/>
              <a:t>"</a:t>
            </a:r>
            <a:r>
              <a:rPr lang="en-US" sz="2400" dirty="0" err="1"/>
              <a:t>movieGenres</a:t>
            </a:r>
            <a:r>
              <a:rPr lang="en-US" sz="2400" dirty="0"/>
              <a:t>":[{"id":6,"name":"Bibliography","users":[5]}]</a:t>
            </a:r>
          </a:p>
          <a:p>
            <a:pPr marL="342900" lvl="0" indent="-342900" defTabSz="9144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76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US" dirty="0" smtClean="0"/>
              <a:t>Problems faced - 3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1737395"/>
            <a:ext cx="1178720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/>
            <a:r>
              <a:rPr lang="en-US" sz="2400" dirty="0" smtClean="0"/>
              <a:t>On the Android Side, the User entity couldn’t be updated. 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dirty="0" smtClean="0"/>
              <a:t>As </a:t>
            </a:r>
            <a:r>
              <a:rPr lang="en-US" sz="2400" dirty="0"/>
              <a:t>@</a:t>
            </a:r>
            <a:r>
              <a:rPr lang="en-US" sz="2400" dirty="0" err="1" smtClean="0"/>
              <a:t>JsonIdentityInfo</a:t>
            </a:r>
            <a:r>
              <a:rPr lang="en-US" sz="2400" dirty="0" smtClean="0"/>
              <a:t> adds an extra “id” to the JSON objects, the objects need</a:t>
            </a:r>
          </a:p>
          <a:p>
            <a:pPr marL="342900" lvl="0" indent="-342900" defTabSz="914400"/>
            <a:r>
              <a:rPr lang="en-US" sz="2400" dirty="0"/>
              <a:t>t</a:t>
            </a:r>
            <a:r>
              <a:rPr lang="en-US" sz="2400" dirty="0" smtClean="0"/>
              <a:t>o be stripped from the “id”. </a:t>
            </a:r>
          </a:p>
          <a:p>
            <a:pPr marL="342900" lvl="0" indent="-342900" defTabSz="914400"/>
            <a:endParaRPr lang="en-US" sz="2400" dirty="0"/>
          </a:p>
          <a:p>
            <a:pPr marL="342900" lvl="0" indent="-342900" defTabSz="914400"/>
            <a:r>
              <a:rPr lang="en-US" sz="2400" b="1" dirty="0" smtClean="0"/>
              <a:t>Solution</a:t>
            </a:r>
          </a:p>
          <a:p>
            <a:pPr marL="342900" lvl="0" indent="-342900" defTabSz="914400"/>
            <a:endParaRPr lang="en-US" sz="2400" b="1" dirty="0"/>
          </a:p>
          <a:p>
            <a:pPr marL="342900" lvl="0" indent="-342900" defTabSz="914400"/>
            <a:r>
              <a:rPr lang="en-US" sz="2400" dirty="0" smtClean="0"/>
              <a:t>I added a REST endpoint where the Name, </a:t>
            </a:r>
            <a:r>
              <a:rPr lang="en-US" sz="2400" dirty="0" err="1" smtClean="0"/>
              <a:t>movieGenres</a:t>
            </a:r>
            <a:r>
              <a:rPr lang="en-US" sz="2400" dirty="0" smtClean="0"/>
              <a:t> and </a:t>
            </a:r>
            <a:r>
              <a:rPr lang="en-US" sz="2400" dirty="0" err="1" smtClean="0"/>
              <a:t>musicGenres</a:t>
            </a:r>
            <a:endParaRPr lang="en-US" sz="2400" dirty="0" smtClean="0"/>
          </a:p>
          <a:p>
            <a:pPr marL="342900" lvl="0" indent="-342900" defTabSz="914400"/>
            <a:r>
              <a:rPr lang="en-US" sz="2400" dirty="0"/>
              <a:t>c</a:t>
            </a:r>
            <a:r>
              <a:rPr lang="en-US" sz="2400" dirty="0" smtClean="0"/>
              <a:t>an be updated using @</a:t>
            </a:r>
            <a:r>
              <a:rPr lang="en-US" sz="2400" dirty="0" err="1" smtClean="0"/>
              <a:t>RequestParams</a:t>
            </a:r>
            <a:r>
              <a:rPr lang="en-US" sz="2400" dirty="0" smtClean="0"/>
              <a:t>.</a:t>
            </a:r>
          </a:p>
          <a:p>
            <a:pPr marL="342900" lvl="0" indent="-342900" defTabSz="914400"/>
            <a:r>
              <a:rPr lang="en-US" sz="2400" dirty="0" err="1"/>
              <a:t>postGenres</a:t>
            </a:r>
            <a:r>
              <a:rPr lang="en-US" sz="2400" dirty="0"/>
              <a:t> (</a:t>
            </a:r>
            <a:r>
              <a:rPr lang="en-US" sz="2400" dirty="0"/>
              <a:t>@</a:t>
            </a:r>
            <a:r>
              <a:rPr lang="en-US" sz="2400" dirty="0" err="1"/>
              <a:t>PathVariable</a:t>
            </a:r>
            <a:r>
              <a:rPr lang="en-US" sz="2400" dirty="0"/>
              <a:t>(</a:t>
            </a:r>
            <a:r>
              <a:rPr lang="en-US" sz="2400" dirty="0"/>
              <a:t>value </a:t>
            </a:r>
            <a:r>
              <a:rPr lang="en-US" sz="2400" dirty="0"/>
              <a:t>= </a:t>
            </a:r>
            <a:r>
              <a:rPr lang="en-US" sz="2400" dirty="0"/>
              <a:t>"id"</a:t>
            </a:r>
            <a:r>
              <a:rPr lang="en-US" sz="2400" dirty="0"/>
              <a:t>) Integer id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                  @</a:t>
            </a:r>
            <a:r>
              <a:rPr lang="en-US" sz="2400" dirty="0" err="1"/>
              <a:t>RequestParam</a:t>
            </a:r>
            <a:r>
              <a:rPr lang="en-US" sz="2400" dirty="0"/>
              <a:t>(</a:t>
            </a:r>
            <a:r>
              <a:rPr lang="en-US" sz="2400" dirty="0"/>
              <a:t>value </a:t>
            </a:r>
            <a:r>
              <a:rPr lang="en-US" sz="2400" dirty="0"/>
              <a:t>= </a:t>
            </a:r>
            <a:r>
              <a:rPr lang="en-US" sz="2400" dirty="0"/>
              <a:t>"name"</a:t>
            </a:r>
            <a:r>
              <a:rPr lang="en-US" sz="2400" dirty="0"/>
              <a:t>) String name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                  @</a:t>
            </a:r>
            <a:r>
              <a:rPr lang="en-US" sz="2400" dirty="0" err="1"/>
              <a:t>RequestParam</a:t>
            </a:r>
            <a:r>
              <a:rPr lang="en-US" sz="2400" dirty="0"/>
              <a:t>(</a:t>
            </a:r>
            <a:r>
              <a:rPr lang="en-US" sz="2400" dirty="0"/>
              <a:t>value </a:t>
            </a:r>
            <a:r>
              <a:rPr lang="en-US" sz="2400" dirty="0"/>
              <a:t>= </a:t>
            </a:r>
            <a:r>
              <a:rPr lang="en-US" sz="2400" dirty="0"/>
              <a:t>"</a:t>
            </a:r>
            <a:r>
              <a:rPr lang="en-US" sz="2400" dirty="0" err="1"/>
              <a:t>movieGenre</a:t>
            </a:r>
            <a:r>
              <a:rPr lang="en-US" sz="2400" dirty="0"/>
              <a:t>"</a:t>
            </a:r>
            <a:r>
              <a:rPr lang="en-US" sz="2400" dirty="0"/>
              <a:t>) String </a:t>
            </a:r>
            <a:r>
              <a:rPr lang="en-US" sz="2400" dirty="0" err="1"/>
              <a:t>movieGenre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                  @</a:t>
            </a:r>
            <a:r>
              <a:rPr lang="en-US" sz="2400" dirty="0" err="1"/>
              <a:t>RequestParam</a:t>
            </a:r>
            <a:r>
              <a:rPr lang="en-US" sz="2400" dirty="0"/>
              <a:t>(</a:t>
            </a:r>
            <a:r>
              <a:rPr lang="en-US" sz="2400" dirty="0"/>
              <a:t>value </a:t>
            </a:r>
            <a:r>
              <a:rPr lang="en-US" sz="2400" dirty="0"/>
              <a:t>= </a:t>
            </a:r>
            <a:r>
              <a:rPr lang="en-US" sz="2400" dirty="0"/>
              <a:t>"</a:t>
            </a:r>
            <a:r>
              <a:rPr lang="en-US" sz="2400" dirty="0" err="1"/>
              <a:t>musicGenre</a:t>
            </a:r>
            <a:r>
              <a:rPr lang="en-US" sz="2400" dirty="0"/>
              <a:t>"</a:t>
            </a:r>
            <a:r>
              <a:rPr lang="en-US" sz="2400" dirty="0"/>
              <a:t>) String </a:t>
            </a:r>
            <a:r>
              <a:rPr lang="en-US" sz="2400" dirty="0" err="1"/>
              <a:t>musicGenre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9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/>
              <a:t>Problems left unsolved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942" y="2616624"/>
            <a:ext cx="11032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Input field validation on the register or login functions.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Function to delete interests (movie, </a:t>
            </a:r>
            <a:r>
              <a:rPr lang="en-US" sz="2400" dirty="0" err="1" smtClean="0"/>
              <a:t>musicGenres</a:t>
            </a:r>
            <a:r>
              <a:rPr lang="en-US" sz="2400" dirty="0" smtClean="0"/>
              <a:t>)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Updating the JSON object by stripping the ”id”-s the @</a:t>
            </a:r>
            <a:r>
              <a:rPr lang="en-US" sz="2400" dirty="0" err="1" smtClean="0"/>
              <a:t>JsonIdentityInfo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is adding</a:t>
            </a:r>
          </a:p>
          <a:p>
            <a:pPr marL="800100" lvl="1" indent="-342900" defTabSz="914400">
              <a:buFont typeface="Arial" charset="0"/>
              <a:buChar char="•"/>
            </a:pPr>
            <a:r>
              <a:rPr lang="en-US" sz="2400" dirty="0" smtClean="0"/>
              <a:t>&gt; get JSON object and then use this object when using REST PUT</a:t>
            </a:r>
          </a:p>
          <a:p>
            <a:pPr marL="342900" lvl="0" indent="-342900" defTabSz="9144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87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942" y="511681"/>
            <a:ext cx="8534400" cy="1507067"/>
          </a:xfrm>
        </p:spPr>
        <p:txBody>
          <a:bodyPr/>
          <a:lstStyle/>
          <a:p>
            <a:r>
              <a:rPr lang="en-AU" dirty="0" smtClean="0"/>
              <a:t>Possible Future features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4942" y="2018748"/>
            <a:ext cx="118032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Implementing micro services server design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Statistics about the 3 most popular interests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Searching function with multiple search terms</a:t>
            </a:r>
          </a:p>
          <a:p>
            <a:pPr marL="342900" lvl="0" indent="-342900" defTabSz="914400">
              <a:buFont typeface="Arial" charset="0"/>
              <a:buChar char="•"/>
            </a:pPr>
            <a:r>
              <a:rPr lang="en-US" sz="2400" dirty="0" smtClean="0"/>
              <a:t>Creating a widget </a:t>
            </a:r>
          </a:p>
          <a:p>
            <a:pPr marL="342900" indent="-342900" defTabSz="914400">
              <a:buFont typeface="Arial" charset="0"/>
              <a:buChar char="•"/>
            </a:pPr>
            <a:r>
              <a:rPr lang="en-US" sz="2400" dirty="0"/>
              <a:t>Attaching at login access tokens to the current </a:t>
            </a:r>
            <a:r>
              <a:rPr lang="en-US" sz="2400" dirty="0" smtClean="0"/>
              <a:t>users</a:t>
            </a:r>
            <a:r>
              <a:rPr lang="en-US" sz="2400" dirty="0"/>
              <a:t> </a:t>
            </a:r>
            <a:r>
              <a:rPr lang="en-US" sz="2400" dirty="0" smtClean="0"/>
              <a:t>for increasing security. </a:t>
            </a:r>
          </a:p>
          <a:p>
            <a:pPr marL="342900" indent="-342900" defTabSz="914400">
              <a:buFont typeface="Arial" charset="0"/>
              <a:buChar char="•"/>
            </a:pPr>
            <a:r>
              <a:rPr lang="en-US" sz="2400" dirty="0" smtClean="0"/>
              <a:t>Adding more interests to each users.</a:t>
            </a:r>
          </a:p>
          <a:p>
            <a:pPr marL="342900" indent="-342900" defTabSz="914400">
              <a:buFont typeface="Arial" charset="0"/>
              <a:buChar char="•"/>
            </a:pPr>
            <a:r>
              <a:rPr lang="en-US" sz="2400" dirty="0" smtClean="0"/>
              <a:t>Adding context menus to view the different interests for each user. </a:t>
            </a:r>
          </a:p>
          <a:p>
            <a:pPr marL="342900" lvl="0" indent="-342900" defTabSz="914400">
              <a:buFont typeface="Arial" charset="0"/>
              <a:buChar char="•"/>
            </a:pPr>
            <a:endParaRPr lang="en-US" sz="2400" dirty="0" smtClean="0"/>
          </a:p>
          <a:p>
            <a:pPr marL="342900" lvl="0" indent="-342900" defTabSz="91440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52169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</TotalTime>
  <Words>543</Words>
  <Application>Microsoft Macintosh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Wingdings 3</vt:lpstr>
      <vt:lpstr>Arial</vt:lpstr>
      <vt:lpstr>Slice</vt:lpstr>
      <vt:lpstr>Friendfinder</vt:lpstr>
      <vt:lpstr>General project description</vt:lpstr>
      <vt:lpstr>Features</vt:lpstr>
      <vt:lpstr>Problems faced - 1</vt:lpstr>
      <vt:lpstr>Problems faced - 2</vt:lpstr>
      <vt:lpstr>Problems faced - 2</vt:lpstr>
      <vt:lpstr>Problems faced - 3</vt:lpstr>
      <vt:lpstr>Problems left unsolved</vt:lpstr>
      <vt:lpstr>Possible Future features</vt:lpstr>
      <vt:lpstr>How to run the app</vt:lpstr>
      <vt:lpstr>How to run the app - 2</vt:lpstr>
      <vt:lpstr>How to run the app - 3</vt:lpstr>
      <vt:lpstr>References to external resources </vt:lpstr>
      <vt:lpstr>Video about the project</vt:lpstr>
      <vt:lpstr>github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Friendfinder</dc:title>
  <dc:creator>Szabo, David</dc:creator>
  <cp:lastModifiedBy>Szabo, David</cp:lastModifiedBy>
  <cp:revision>17</cp:revision>
  <dcterms:created xsi:type="dcterms:W3CDTF">2017-08-06T18:38:41Z</dcterms:created>
  <dcterms:modified xsi:type="dcterms:W3CDTF">2017-08-06T20:30:52Z</dcterms:modified>
</cp:coreProperties>
</file>