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55ca07f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55ca07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5ca07f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55ca07f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55ca07f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55ca07f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55ca07f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55ca07f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55ca07f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55ca07f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5ca07f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5ca07f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46e61c0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46e61c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46e61c0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46e61c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746e61c0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746e61c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746e61c0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746e61c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746e61c0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746e61c0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5ca07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5ca07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5ca07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5ca07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5ca07f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5ca07f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792613" y="524425"/>
            <a:ext cx="7558775" cy="46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849850" y="1288000"/>
            <a:ext cx="61707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Lato"/>
                <a:ea typeface="Lato"/>
                <a:cs typeface="Lato"/>
                <a:sym typeface="Lato"/>
              </a:rPr>
              <a:t>Loan Default Prediction</a:t>
            </a:r>
            <a:endParaRPr b="1" sz="3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38100" y="3968075"/>
            <a:ext cx="18294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GROUP 1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5049800" y="1114900"/>
            <a:ext cx="3925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Clients within the age of 31-35 years took the highest number of loans.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permanently employed clients took the most loans across the age groups.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450" y="1024875"/>
            <a:ext cx="3475350" cy="411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400" y="1303924"/>
            <a:ext cx="1137400" cy="12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75" y="841175"/>
            <a:ext cx="4307749" cy="24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175" y="3341100"/>
            <a:ext cx="4307751" cy="17507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932925" y="1274175"/>
            <a:ext cx="3154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Most clients take loans in the range of 5,000-10,000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5452675" y="908775"/>
            <a:ext cx="3691200" cy="4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There is a relationship between the loan amount and the average difference(Lateness or timely payment of loan), although the low value of r_squared shows there are not fully dependable on each other.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There is also a relationship between the average difference and the term days for the loan although they aren’t fully dependable on each other.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25" y="819825"/>
            <a:ext cx="4618849" cy="38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62" y="613725"/>
            <a:ext cx="7677275" cy="45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7650" y="1853850"/>
            <a:ext cx="76887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all contribute to the profiling of a loan;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Time taken to pay first payment,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Age of client,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Location of the client,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Number of loans borrowed,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Employment status,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Loan amounts borrowed,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Time taken for earlier loans’ approval.</a:t>
            </a:r>
            <a:endParaRPr b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819950" y="1338300"/>
            <a:ext cx="5504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3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00" y="2043300"/>
            <a:ext cx="4969600" cy="27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1028125" y="506295"/>
            <a:ext cx="7087760" cy="4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028125" y="1292900"/>
            <a:ext cx="2332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latin typeface="Roboto"/>
                <a:ea typeface="Roboto"/>
                <a:cs typeface="Roboto"/>
                <a:sym typeface="Roboto"/>
              </a:rPr>
              <a:t>Members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28125" y="2154850"/>
            <a:ext cx="5530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Maurice Kimanzi - Group leader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Elena Mwangi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David Muna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Annette Martha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Valentine karimi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Vicky Mumo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595008" y="1314681"/>
            <a:ext cx="5953980" cy="365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954600" y="1314675"/>
            <a:ext cx="723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if we could predict loan payment?</a:t>
            </a:r>
            <a:endParaRPr b="1"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732225"/>
            <a:ext cx="76887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We embark on a research to find out the odds of customers paying loans based on previous loans they have taken.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We use data collected from SuperLender digital lenders for our analysis and prediction.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108000"/>
            <a:ext cx="76887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000">
                <a:solidFill>
                  <a:srgbClr val="000000"/>
                </a:solidFill>
              </a:rPr>
              <a:t>Predict Loan default possibilities.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Process.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 Definition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Sourcing and Understanding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Preparation and Cleaning.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Analysis.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Analysis.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Descriptive Statistics.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Feature Engineering.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Univariate and Bivariate Analysis.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Hypothesis Testing.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3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279625"/>
            <a:ext cx="76887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After performing our various analytical approaches, we obtained the following;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13" y="1264325"/>
            <a:ext cx="5648975" cy="261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986550" y="3879175"/>
            <a:ext cx="70401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GT Bank has the highest number of customers as well as the highest loans.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Lenders should focus more on GT Bank because of the high number of customers.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trend with customers is the same as that of loans in the banks.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