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98B10-D004-4568-9668-2E242F190725}" v="13" dt="2024-01-24T05:52:59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urillo Bustillo" userId="4e882b15-32f9-421e-9f7b-aa4f1e77c46c" providerId="ADAL" clId="{94F98B10-D004-4568-9668-2E242F190725}"/>
    <pc:docChg chg="undo custSel addSld modSld sldOrd">
      <pc:chgData name="David Murillo Bustillo" userId="4e882b15-32f9-421e-9f7b-aa4f1e77c46c" providerId="ADAL" clId="{94F98B10-D004-4568-9668-2E242F190725}" dt="2024-01-24T05:53:02.387" v="61" actId="1076"/>
      <pc:docMkLst>
        <pc:docMk/>
      </pc:docMkLst>
      <pc:sldChg chg="addSp delSp modSp mod setBg">
        <pc:chgData name="David Murillo Bustillo" userId="4e882b15-32f9-421e-9f7b-aa4f1e77c46c" providerId="ADAL" clId="{94F98B10-D004-4568-9668-2E242F190725}" dt="2024-01-24T05:44:54.170" v="13" actId="26606"/>
        <pc:sldMkLst>
          <pc:docMk/>
          <pc:sldMk cId="0" sldId="257"/>
        </pc:sldMkLst>
        <pc:spChg chg="mod">
          <ac:chgData name="David Murillo Bustillo" userId="4e882b15-32f9-421e-9f7b-aa4f1e77c46c" providerId="ADAL" clId="{94F98B10-D004-4568-9668-2E242F190725}" dt="2024-01-24T05:44:54.170" v="13" actId="26606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David Murillo Bustillo" userId="4e882b15-32f9-421e-9f7b-aa4f1e77c46c" providerId="ADAL" clId="{94F98B10-D004-4568-9668-2E242F190725}" dt="2024-01-24T05:44:54.170" v="13" actId="26606"/>
          <ac:spMkLst>
            <pc:docMk/>
            <pc:sldMk cId="0" sldId="257"/>
            <ac:spMk id="3" creationId="{00000000-0000-0000-0000-000000000000}"/>
          </ac:spMkLst>
        </pc:spChg>
        <pc:spChg chg="del">
          <ac:chgData name="David Murillo Bustillo" userId="4e882b15-32f9-421e-9f7b-aa4f1e77c46c" providerId="ADAL" clId="{94F98B10-D004-4568-9668-2E242F190725}" dt="2024-01-24T05:44:14.723" v="0" actId="478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David Murillo Bustillo" userId="4e882b15-32f9-421e-9f7b-aa4f1e77c46c" providerId="ADAL" clId="{94F98B10-D004-4568-9668-2E242F190725}" dt="2024-01-24T05:44:17.258" v="1" actId="478"/>
          <ac:spMkLst>
            <pc:docMk/>
            <pc:sldMk cId="0" sldId="257"/>
            <ac:spMk id="6" creationId="{B6F63596-F3F4-2C6E-3BAE-DDA2EF28B41C}"/>
          </ac:spMkLst>
        </pc:spChg>
        <pc:spChg chg="add del">
          <ac:chgData name="David Murillo Bustillo" userId="4e882b15-32f9-421e-9f7b-aa4f1e77c46c" providerId="ADAL" clId="{94F98B10-D004-4568-9668-2E242F190725}" dt="2024-01-24T05:44:38.203" v="6" actId="26606"/>
          <ac:spMkLst>
            <pc:docMk/>
            <pc:sldMk cId="0" sldId="257"/>
            <ac:spMk id="12" creationId="{2B97F24A-32CE-4C1C-A50D-3016B394DCFB}"/>
          </ac:spMkLst>
        </pc:spChg>
        <pc:spChg chg="add del">
          <ac:chgData name="David Murillo Bustillo" userId="4e882b15-32f9-421e-9f7b-aa4f1e77c46c" providerId="ADAL" clId="{94F98B10-D004-4568-9668-2E242F190725}" dt="2024-01-24T05:44:38.203" v="6" actId="26606"/>
          <ac:spMkLst>
            <pc:docMk/>
            <pc:sldMk cId="0" sldId="257"/>
            <ac:spMk id="14" creationId="{CD8B4F24-440B-49E9-B85D-733523DC064B}"/>
          </ac:spMkLst>
        </pc:spChg>
        <pc:spChg chg="add del">
          <ac:chgData name="David Murillo Bustillo" userId="4e882b15-32f9-421e-9f7b-aa4f1e77c46c" providerId="ADAL" clId="{94F98B10-D004-4568-9668-2E242F190725}" dt="2024-01-24T05:44:42.224" v="8" actId="26606"/>
          <ac:spMkLst>
            <pc:docMk/>
            <pc:sldMk cId="0" sldId="257"/>
            <ac:spMk id="16" creationId="{C0BDBCD2-E081-43AB-9119-C55465E59757}"/>
          </ac:spMkLst>
        </pc:spChg>
        <pc:spChg chg="add del">
          <ac:chgData name="David Murillo Bustillo" userId="4e882b15-32f9-421e-9f7b-aa4f1e77c46c" providerId="ADAL" clId="{94F98B10-D004-4568-9668-2E242F190725}" dt="2024-01-24T05:44:42.224" v="8" actId="26606"/>
          <ac:spMkLst>
            <pc:docMk/>
            <pc:sldMk cId="0" sldId="257"/>
            <ac:spMk id="17" creationId="{0288C6B4-AFC3-407F-A595-EFFD38D4CCAF}"/>
          </ac:spMkLst>
        </pc:spChg>
        <pc:spChg chg="add del">
          <ac:chgData name="David Murillo Bustillo" userId="4e882b15-32f9-421e-9f7b-aa4f1e77c46c" providerId="ADAL" clId="{94F98B10-D004-4568-9668-2E242F190725}" dt="2024-01-24T05:44:42.224" v="8" actId="26606"/>
          <ac:spMkLst>
            <pc:docMk/>
            <pc:sldMk cId="0" sldId="257"/>
            <ac:spMk id="18" creationId="{98E79BE4-34FE-485A-98A5-92CE8F7C4743}"/>
          </ac:spMkLst>
        </pc:spChg>
        <pc:spChg chg="add del">
          <ac:chgData name="David Murillo Bustillo" userId="4e882b15-32f9-421e-9f7b-aa4f1e77c46c" providerId="ADAL" clId="{94F98B10-D004-4568-9668-2E242F190725}" dt="2024-01-24T05:44:42.224" v="8" actId="26606"/>
          <ac:spMkLst>
            <pc:docMk/>
            <pc:sldMk cId="0" sldId="257"/>
            <ac:spMk id="19" creationId="{CF236821-17FE-429B-8D2C-08E13A64EA40}"/>
          </ac:spMkLst>
        </pc:spChg>
        <pc:spChg chg="add del">
          <ac:chgData name="David Murillo Bustillo" userId="4e882b15-32f9-421e-9f7b-aa4f1e77c46c" providerId="ADAL" clId="{94F98B10-D004-4568-9668-2E242F190725}" dt="2024-01-24T05:44:42.224" v="8" actId="26606"/>
          <ac:spMkLst>
            <pc:docMk/>
            <pc:sldMk cId="0" sldId="257"/>
            <ac:spMk id="20" creationId="{7A5F0580-5EE9-419F-96EE-B6529EF6E7D0}"/>
          </ac:spMkLst>
        </pc:spChg>
        <pc:spChg chg="add del">
          <ac:chgData name="David Murillo Bustillo" userId="4e882b15-32f9-421e-9f7b-aa4f1e77c46c" providerId="ADAL" clId="{94F98B10-D004-4568-9668-2E242F190725}" dt="2024-01-24T05:44:46.201" v="10" actId="26606"/>
          <ac:spMkLst>
            <pc:docMk/>
            <pc:sldMk cId="0" sldId="257"/>
            <ac:spMk id="22" creationId="{2EB492CD-616E-47F8-933B-5E2D952A0593}"/>
          </ac:spMkLst>
        </pc:spChg>
        <pc:spChg chg="add del">
          <ac:chgData name="David Murillo Bustillo" userId="4e882b15-32f9-421e-9f7b-aa4f1e77c46c" providerId="ADAL" clId="{94F98B10-D004-4568-9668-2E242F190725}" dt="2024-01-24T05:44:46.201" v="10" actId="26606"/>
          <ac:spMkLst>
            <pc:docMk/>
            <pc:sldMk cId="0" sldId="257"/>
            <ac:spMk id="23" creationId="{59383CF9-23B5-4335-9B21-1791C4CF1C75}"/>
          </ac:spMkLst>
        </pc:spChg>
        <pc:spChg chg="add del">
          <ac:chgData name="David Murillo Bustillo" userId="4e882b15-32f9-421e-9f7b-aa4f1e77c46c" providerId="ADAL" clId="{94F98B10-D004-4568-9668-2E242F190725}" dt="2024-01-24T05:44:46.201" v="10" actId="26606"/>
          <ac:spMkLst>
            <pc:docMk/>
            <pc:sldMk cId="0" sldId="257"/>
            <ac:spMk id="24" creationId="{0007FE00-9498-4706-B255-6437B0252C02}"/>
          </ac:spMkLst>
        </pc:spChg>
        <pc:spChg chg="add del">
          <ac:chgData name="David Murillo Bustillo" userId="4e882b15-32f9-421e-9f7b-aa4f1e77c46c" providerId="ADAL" clId="{94F98B10-D004-4568-9668-2E242F190725}" dt="2024-01-24T05:44:54.164" v="12" actId="26606"/>
          <ac:spMkLst>
            <pc:docMk/>
            <pc:sldMk cId="0" sldId="257"/>
            <ac:spMk id="26" creationId="{0D7B6173-1D58-48E2-83CF-37350F315F75}"/>
          </ac:spMkLst>
        </pc:spChg>
        <pc:spChg chg="add del">
          <ac:chgData name="David Murillo Bustillo" userId="4e882b15-32f9-421e-9f7b-aa4f1e77c46c" providerId="ADAL" clId="{94F98B10-D004-4568-9668-2E242F190725}" dt="2024-01-24T05:44:54.164" v="12" actId="26606"/>
          <ac:spMkLst>
            <pc:docMk/>
            <pc:sldMk cId="0" sldId="257"/>
            <ac:spMk id="27" creationId="{BE149CDF-5DAC-4860-A285-9492CF2090AA}"/>
          </ac:spMkLst>
        </pc:spChg>
        <pc:spChg chg="add del">
          <ac:chgData name="David Murillo Bustillo" userId="4e882b15-32f9-421e-9f7b-aa4f1e77c46c" providerId="ADAL" clId="{94F98B10-D004-4568-9668-2E242F190725}" dt="2024-01-24T05:44:54.164" v="12" actId="26606"/>
          <ac:spMkLst>
            <pc:docMk/>
            <pc:sldMk cId="0" sldId="257"/>
            <ac:spMk id="29" creationId="{21BDEC81-16A7-4451-B893-C15000083B77}"/>
          </ac:spMkLst>
        </pc:spChg>
        <pc:spChg chg="add del">
          <ac:chgData name="David Murillo Bustillo" userId="4e882b15-32f9-421e-9f7b-aa4f1e77c46c" providerId="ADAL" clId="{94F98B10-D004-4568-9668-2E242F190725}" dt="2024-01-24T05:44:54.164" v="12" actId="26606"/>
          <ac:spMkLst>
            <pc:docMk/>
            <pc:sldMk cId="0" sldId="257"/>
            <ac:spMk id="30" creationId="{26A515A1-4D80-430E-BE0A-71A290516A82}"/>
          </ac:spMkLst>
        </pc:spChg>
        <pc:spChg chg="add">
          <ac:chgData name="David Murillo Bustillo" userId="4e882b15-32f9-421e-9f7b-aa4f1e77c46c" providerId="ADAL" clId="{94F98B10-D004-4568-9668-2E242F190725}" dt="2024-01-24T05:44:54.170" v="13" actId="26606"/>
          <ac:spMkLst>
            <pc:docMk/>
            <pc:sldMk cId="0" sldId="257"/>
            <ac:spMk id="32" creationId="{2B97F24A-32CE-4C1C-A50D-3016B394DCFB}"/>
          </ac:spMkLst>
        </pc:spChg>
        <pc:spChg chg="add">
          <ac:chgData name="David Murillo Bustillo" userId="4e882b15-32f9-421e-9f7b-aa4f1e77c46c" providerId="ADAL" clId="{94F98B10-D004-4568-9668-2E242F190725}" dt="2024-01-24T05:44:54.170" v="13" actId="26606"/>
          <ac:spMkLst>
            <pc:docMk/>
            <pc:sldMk cId="0" sldId="257"/>
            <ac:spMk id="33" creationId="{CD8B4F24-440B-49E9-B85D-733523DC064B}"/>
          </ac:spMkLst>
        </pc:spChg>
        <pc:picChg chg="add mod">
          <ac:chgData name="David Murillo Bustillo" userId="4e882b15-32f9-421e-9f7b-aa4f1e77c46c" providerId="ADAL" clId="{94F98B10-D004-4568-9668-2E242F190725}" dt="2024-01-24T05:44:54.170" v="13" actId="26606"/>
          <ac:picMkLst>
            <pc:docMk/>
            <pc:sldMk cId="0" sldId="257"/>
            <ac:picMk id="7" creationId="{933F23DC-8382-5DE6-71BF-640CF8D484B4}"/>
          </ac:picMkLst>
        </pc:picChg>
        <pc:picChg chg="add del">
          <ac:chgData name="David Murillo Bustillo" userId="4e882b15-32f9-421e-9f7b-aa4f1e77c46c" providerId="ADAL" clId="{94F98B10-D004-4568-9668-2E242F190725}" dt="2024-01-24T05:44:54.164" v="12" actId="26606"/>
          <ac:picMkLst>
            <pc:docMk/>
            <pc:sldMk cId="0" sldId="257"/>
            <ac:picMk id="28" creationId="{B0DAC8FB-A162-44E3-A606-C855A03A5B09}"/>
          </ac:picMkLst>
        </pc:picChg>
      </pc:sldChg>
      <pc:sldChg chg="addSp delSp modSp mod">
        <pc:chgData name="David Murillo Bustillo" userId="4e882b15-32f9-421e-9f7b-aa4f1e77c46c" providerId="ADAL" clId="{94F98B10-D004-4568-9668-2E242F190725}" dt="2024-01-24T05:46:05.800" v="21" actId="478"/>
        <pc:sldMkLst>
          <pc:docMk/>
          <pc:sldMk cId="0" sldId="258"/>
        </pc:sldMkLst>
        <pc:picChg chg="add del mod">
          <ac:chgData name="David Murillo Bustillo" userId="4e882b15-32f9-421e-9f7b-aa4f1e77c46c" providerId="ADAL" clId="{94F98B10-D004-4568-9668-2E242F190725}" dt="2024-01-24T05:46:05.184" v="20" actId="478"/>
          <ac:picMkLst>
            <pc:docMk/>
            <pc:sldMk cId="0" sldId="258"/>
            <ac:picMk id="5" creationId="{DC4A9688-A72F-3406-C449-993CDF1277CD}"/>
          </ac:picMkLst>
        </pc:picChg>
        <pc:picChg chg="add del mod">
          <ac:chgData name="David Murillo Bustillo" userId="4e882b15-32f9-421e-9f7b-aa4f1e77c46c" providerId="ADAL" clId="{94F98B10-D004-4568-9668-2E242F190725}" dt="2024-01-24T05:46:05.800" v="21" actId="478"/>
          <ac:picMkLst>
            <pc:docMk/>
            <pc:sldMk cId="0" sldId="258"/>
            <ac:picMk id="6" creationId="{181EF8A2-8563-A9BA-C1BA-A6F9B599B3C8}"/>
          </ac:picMkLst>
        </pc:picChg>
      </pc:sldChg>
      <pc:sldChg chg="addSp modSp mod">
        <pc:chgData name="David Murillo Bustillo" userId="4e882b15-32f9-421e-9f7b-aa4f1e77c46c" providerId="ADAL" clId="{94F98B10-D004-4568-9668-2E242F190725}" dt="2024-01-24T05:49:15.486" v="50" actId="1076"/>
        <pc:sldMkLst>
          <pc:docMk/>
          <pc:sldMk cId="0" sldId="259"/>
        </pc:sldMkLst>
        <pc:picChg chg="add mod">
          <ac:chgData name="David Murillo Bustillo" userId="4e882b15-32f9-421e-9f7b-aa4f1e77c46c" providerId="ADAL" clId="{94F98B10-D004-4568-9668-2E242F190725}" dt="2024-01-24T05:48:11.814" v="48" actId="1076"/>
          <ac:picMkLst>
            <pc:docMk/>
            <pc:sldMk cId="0" sldId="259"/>
            <ac:picMk id="5" creationId="{593182EE-C3B5-A55D-E6CC-243A623E5125}"/>
          </ac:picMkLst>
        </pc:picChg>
        <pc:picChg chg="add mod">
          <ac:chgData name="David Murillo Bustillo" userId="4e882b15-32f9-421e-9f7b-aa4f1e77c46c" providerId="ADAL" clId="{94F98B10-D004-4568-9668-2E242F190725}" dt="2024-01-24T05:49:15.486" v="50" actId="1076"/>
          <ac:picMkLst>
            <pc:docMk/>
            <pc:sldMk cId="0" sldId="259"/>
            <ac:picMk id="6" creationId="{E8FAF022-6CDC-8344-EB6A-38B64C9C2D4C}"/>
          </ac:picMkLst>
        </pc:picChg>
      </pc:sldChg>
      <pc:sldChg chg="addSp modSp mod">
        <pc:chgData name="David Murillo Bustillo" userId="4e882b15-32f9-421e-9f7b-aa4f1e77c46c" providerId="ADAL" clId="{94F98B10-D004-4568-9668-2E242F190725}" dt="2024-01-24T05:49:52.605" v="55" actId="1076"/>
        <pc:sldMkLst>
          <pc:docMk/>
          <pc:sldMk cId="0" sldId="260"/>
        </pc:sldMkLst>
        <pc:picChg chg="add mod">
          <ac:chgData name="David Murillo Bustillo" userId="4e882b15-32f9-421e-9f7b-aa4f1e77c46c" providerId="ADAL" clId="{94F98B10-D004-4568-9668-2E242F190725}" dt="2024-01-24T05:49:37.504" v="53" actId="14100"/>
          <ac:picMkLst>
            <pc:docMk/>
            <pc:sldMk cId="0" sldId="260"/>
            <ac:picMk id="5" creationId="{8A01886A-1906-6943-3E68-2BB535FF06CC}"/>
          </ac:picMkLst>
        </pc:picChg>
        <pc:picChg chg="add mod">
          <ac:chgData name="David Murillo Bustillo" userId="4e882b15-32f9-421e-9f7b-aa4f1e77c46c" providerId="ADAL" clId="{94F98B10-D004-4568-9668-2E242F190725}" dt="2024-01-24T05:49:52.605" v="55" actId="1076"/>
          <ac:picMkLst>
            <pc:docMk/>
            <pc:sldMk cId="0" sldId="260"/>
            <ac:picMk id="6" creationId="{86D7A95B-019C-D393-FE1B-469E01707242}"/>
          </ac:picMkLst>
        </pc:picChg>
      </pc:sldChg>
      <pc:sldChg chg="addSp modSp mod">
        <pc:chgData name="David Murillo Bustillo" userId="4e882b15-32f9-421e-9f7b-aa4f1e77c46c" providerId="ADAL" clId="{94F98B10-D004-4568-9668-2E242F190725}" dt="2024-01-24T05:53:02.387" v="61" actId="1076"/>
        <pc:sldMkLst>
          <pc:docMk/>
          <pc:sldMk cId="0" sldId="261"/>
        </pc:sldMkLst>
        <pc:spChg chg="mod">
          <ac:chgData name="David Murillo Bustillo" userId="4e882b15-32f9-421e-9f7b-aa4f1e77c46c" providerId="ADAL" clId="{94F98B10-D004-4568-9668-2E242F190725}" dt="2024-01-24T05:53:02.387" v="61" actId="1076"/>
          <ac:spMkLst>
            <pc:docMk/>
            <pc:sldMk cId="0" sldId="261"/>
            <ac:spMk id="4" creationId="{00000000-0000-0000-0000-000000000000}"/>
          </ac:spMkLst>
        </pc:spChg>
        <pc:picChg chg="add mod">
          <ac:chgData name="David Murillo Bustillo" userId="4e882b15-32f9-421e-9f7b-aa4f1e77c46c" providerId="ADAL" clId="{94F98B10-D004-4568-9668-2E242F190725}" dt="2024-01-24T05:51:34.620" v="57" actId="1076"/>
          <ac:picMkLst>
            <pc:docMk/>
            <pc:sldMk cId="0" sldId="261"/>
            <ac:picMk id="1026" creationId="{1A063BDD-5DC8-D5BE-91E8-85912B781F3D}"/>
          </ac:picMkLst>
        </pc:picChg>
        <pc:picChg chg="add mod">
          <ac:chgData name="David Murillo Bustillo" userId="4e882b15-32f9-421e-9f7b-aa4f1e77c46c" providerId="ADAL" clId="{94F98B10-D004-4568-9668-2E242F190725}" dt="2024-01-24T05:52:59.930" v="60" actId="1076"/>
          <ac:picMkLst>
            <pc:docMk/>
            <pc:sldMk cId="0" sldId="261"/>
            <ac:picMk id="1028" creationId="{D0163E15-4C97-A56B-F822-2F83332CCC96}"/>
          </ac:picMkLst>
        </pc:picChg>
      </pc:sldChg>
      <pc:sldChg chg="delSp modSp add mod">
        <pc:chgData name="David Murillo Bustillo" userId="4e882b15-32f9-421e-9f7b-aa4f1e77c46c" providerId="ADAL" clId="{94F98B10-D004-4568-9668-2E242F190725}" dt="2024-01-24T05:46:38.433" v="31" actId="1076"/>
        <pc:sldMkLst>
          <pc:docMk/>
          <pc:sldMk cId="2279825817" sldId="262"/>
        </pc:sldMkLst>
        <pc:spChg chg="del mod">
          <ac:chgData name="David Murillo Bustillo" userId="4e882b15-32f9-421e-9f7b-aa4f1e77c46c" providerId="ADAL" clId="{94F98B10-D004-4568-9668-2E242F190725}" dt="2024-01-24T05:46:21.423" v="24" actId="478"/>
          <ac:spMkLst>
            <pc:docMk/>
            <pc:sldMk cId="2279825817" sldId="262"/>
            <ac:spMk id="3" creationId="{00000000-0000-0000-0000-000000000000}"/>
          </ac:spMkLst>
        </pc:spChg>
        <pc:spChg chg="mod">
          <ac:chgData name="David Murillo Bustillo" userId="4e882b15-32f9-421e-9f7b-aa4f1e77c46c" providerId="ADAL" clId="{94F98B10-D004-4568-9668-2E242F190725}" dt="2024-01-24T05:46:24.920" v="25" actId="1076"/>
          <ac:spMkLst>
            <pc:docMk/>
            <pc:sldMk cId="2279825817" sldId="262"/>
            <ac:spMk id="4" creationId="{00000000-0000-0000-0000-000000000000}"/>
          </ac:spMkLst>
        </pc:spChg>
        <pc:picChg chg="mod">
          <ac:chgData name="David Murillo Bustillo" userId="4e882b15-32f9-421e-9f7b-aa4f1e77c46c" providerId="ADAL" clId="{94F98B10-D004-4568-9668-2E242F190725}" dt="2024-01-24T05:46:30.614" v="28" actId="1076"/>
          <ac:picMkLst>
            <pc:docMk/>
            <pc:sldMk cId="2279825817" sldId="262"/>
            <ac:picMk id="5" creationId="{DC4A9688-A72F-3406-C449-993CDF1277CD}"/>
          </ac:picMkLst>
        </pc:picChg>
        <pc:picChg chg="mod">
          <ac:chgData name="David Murillo Bustillo" userId="4e882b15-32f9-421e-9f7b-aa4f1e77c46c" providerId="ADAL" clId="{94F98B10-D004-4568-9668-2E242F190725}" dt="2024-01-24T05:46:38.433" v="31" actId="1076"/>
          <ac:picMkLst>
            <pc:docMk/>
            <pc:sldMk cId="2279825817" sldId="262"/>
            <ac:picMk id="6" creationId="{181EF8A2-8563-A9BA-C1BA-A6F9B599B3C8}"/>
          </ac:picMkLst>
        </pc:picChg>
      </pc:sldChg>
      <pc:sldChg chg="addSp delSp modSp add mod ord">
        <pc:chgData name="David Murillo Bustillo" userId="4e882b15-32f9-421e-9f7b-aa4f1e77c46c" providerId="ADAL" clId="{94F98B10-D004-4568-9668-2E242F190725}" dt="2024-01-24T05:47:30.337" v="44" actId="1076"/>
        <pc:sldMkLst>
          <pc:docMk/>
          <pc:sldMk cId="1028982314" sldId="263"/>
        </pc:sldMkLst>
        <pc:spChg chg="del">
          <ac:chgData name="David Murillo Bustillo" userId="4e882b15-32f9-421e-9f7b-aa4f1e77c46c" providerId="ADAL" clId="{94F98B10-D004-4568-9668-2E242F190725}" dt="2024-01-24T05:47:09.851" v="35" actId="478"/>
          <ac:spMkLst>
            <pc:docMk/>
            <pc:sldMk cId="1028982314" sldId="263"/>
            <ac:spMk id="3" creationId="{00000000-0000-0000-0000-000000000000}"/>
          </ac:spMkLst>
        </pc:spChg>
        <pc:spChg chg="mod">
          <ac:chgData name="David Murillo Bustillo" userId="4e882b15-32f9-421e-9f7b-aa4f1e77c46c" providerId="ADAL" clId="{94F98B10-D004-4568-9668-2E242F190725}" dt="2024-01-24T05:47:23.404" v="41" actId="20577"/>
          <ac:spMkLst>
            <pc:docMk/>
            <pc:sldMk cId="1028982314" sldId="263"/>
            <ac:spMk id="4" creationId="{00000000-0000-0000-0000-000000000000}"/>
          </ac:spMkLst>
        </pc:spChg>
        <pc:spChg chg="add del mod">
          <ac:chgData name="David Murillo Bustillo" userId="4e882b15-32f9-421e-9f7b-aa4f1e77c46c" providerId="ADAL" clId="{94F98B10-D004-4568-9668-2E242F190725}" dt="2024-01-24T05:47:11.616" v="36" actId="478"/>
          <ac:spMkLst>
            <pc:docMk/>
            <pc:sldMk cId="1028982314" sldId="263"/>
            <ac:spMk id="6" creationId="{BF331CF3-A429-DCCE-9DAA-BD5046A0E463}"/>
          </ac:spMkLst>
        </pc:spChg>
        <pc:picChg chg="add mod">
          <ac:chgData name="David Murillo Bustillo" userId="4e882b15-32f9-421e-9f7b-aa4f1e77c46c" providerId="ADAL" clId="{94F98B10-D004-4568-9668-2E242F190725}" dt="2024-01-24T05:47:30.337" v="44" actId="1076"/>
          <ac:picMkLst>
            <pc:docMk/>
            <pc:sldMk cId="1028982314" sldId="263"/>
            <ac:picMk id="7" creationId="{D4BB1356-C09F-B66F-E72D-6C276CE258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Clase 3: Ecologia de Poblaciones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David Murillo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Regulación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poblaciones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202" y="2105406"/>
            <a:ext cx="2571750" cy="2558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Las </a:t>
            </a:r>
            <a:r>
              <a:rPr lang="en-US" sz="1700" dirty="0" err="1"/>
              <a:t>poblaciones</a:t>
            </a:r>
            <a:r>
              <a:rPr lang="en-US" sz="1700" dirty="0"/>
              <a:t> no </a:t>
            </a:r>
            <a:r>
              <a:rPr lang="en-US" sz="1700" dirty="0" err="1"/>
              <a:t>pueden</a:t>
            </a:r>
            <a:r>
              <a:rPr lang="en-US" sz="1700" dirty="0"/>
              <a:t> </a:t>
            </a:r>
            <a:r>
              <a:rPr lang="en-US" sz="1700" dirty="0" err="1"/>
              <a:t>aumentar</a:t>
            </a:r>
            <a:r>
              <a:rPr lang="en-US" sz="1700" dirty="0"/>
              <a:t> </a:t>
            </a:r>
            <a:r>
              <a:rPr lang="en-US" sz="1700" dirty="0" err="1"/>
              <a:t>indefinidamente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la </a:t>
            </a:r>
            <a:r>
              <a:rPr lang="en-US" sz="1700" dirty="0" err="1"/>
              <a:t>naturaleza</a:t>
            </a:r>
            <a:r>
              <a:rPr lang="en-US" sz="1700" dirty="0"/>
              <a:t>.</a:t>
            </a:r>
          </a:p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El </a:t>
            </a:r>
            <a:r>
              <a:rPr lang="en-US" sz="1700" dirty="0" err="1"/>
              <a:t>crecimiento</a:t>
            </a:r>
            <a:r>
              <a:rPr lang="en-US" sz="1700" dirty="0"/>
              <a:t> </a:t>
            </a:r>
            <a:r>
              <a:rPr lang="en-US" sz="1700" dirty="0" err="1"/>
              <a:t>exponencial</a:t>
            </a:r>
            <a:r>
              <a:rPr lang="en-US" sz="1700" dirty="0"/>
              <a:t> se da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condiciones</a:t>
            </a:r>
            <a:r>
              <a:rPr lang="en-US" sz="1700" dirty="0"/>
              <a:t> </a:t>
            </a:r>
            <a:r>
              <a:rPr lang="en-US" sz="1700" dirty="0" err="1"/>
              <a:t>ambientales</a:t>
            </a:r>
            <a:r>
              <a:rPr lang="en-US" sz="1700" dirty="0"/>
              <a:t> </a:t>
            </a:r>
            <a:r>
              <a:rPr lang="en-US" sz="1700" dirty="0" err="1"/>
              <a:t>favorables</a:t>
            </a:r>
            <a:endParaRPr lang="en-US" sz="1700" dirty="0"/>
          </a:p>
        </p:txBody>
      </p:sp>
      <p:pic>
        <p:nvPicPr>
          <p:cNvPr id="7" name="Picture 6" descr="A graph of a number of days&#10;&#10;Description automatically generated">
            <a:extLst>
              <a:ext uri="{FF2B5EF4-FFF2-40B4-BE49-F238E27FC236}">
                <a16:creationId xmlns:a16="http://schemas.microsoft.com/office/drawing/2014/main" id="{933F23DC-8382-5DE6-71BF-640CF8D4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543442"/>
            <a:ext cx="5177790" cy="4056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Efecto Crowding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El hacinamiento provoca:</a:t>
            </a:r>
          </a:p>
          <a:p>
            <a:pPr lvl="0"/>
            <a:r>
              <a:t>Aumento en la dispersión</a:t>
            </a:r>
          </a:p>
          <a:p>
            <a:pPr lvl="0"/>
            <a:r>
              <a:t>Emigración</a:t>
            </a:r>
          </a:p>
          <a:p>
            <a:pPr lvl="0"/>
            <a:r>
              <a:t>Incremento en la mortalidad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Disminución en la reproducción</a:t>
            </a:r>
          </a:p>
          <a:p>
            <a:pPr lvl="0"/>
            <a:r>
              <a:t>Autoafinamiento</a:t>
            </a:r>
          </a:p>
          <a:p>
            <a:pPr lvl="0"/>
            <a:r>
              <a:t>Territorios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Efecto Crowding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186" y="964188"/>
            <a:ext cx="4038600" cy="3394472"/>
          </a:xfrm>
        </p:spPr>
        <p:txBody>
          <a:bodyPr/>
          <a:lstStyle/>
          <a:p>
            <a:pPr lvl="0"/>
            <a:r>
              <a:rPr dirty="0" err="1"/>
              <a:t>Disminución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reproducción</a:t>
            </a:r>
            <a:endParaRPr dirty="0"/>
          </a:p>
        </p:txBody>
      </p:sp>
      <p:pic>
        <p:nvPicPr>
          <p:cNvPr id="5" name="Picture 4" descr="A graph of seed density&#10;&#10;Description automatically generated">
            <a:extLst>
              <a:ext uri="{FF2B5EF4-FFF2-40B4-BE49-F238E27FC236}">
                <a16:creationId xmlns:a16="http://schemas.microsoft.com/office/drawing/2014/main" id="{DC4A9688-A72F-3406-C449-993CDF12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567"/>
            <a:ext cx="3730082" cy="3182702"/>
          </a:xfrm>
          <a:prstGeom prst="rect">
            <a:avLst/>
          </a:prstGeom>
        </p:spPr>
      </p:pic>
      <p:pic>
        <p:nvPicPr>
          <p:cNvPr id="6" name="Picture 5" descr="A graph of number of breeds&#10;&#10;Description automatically generated">
            <a:extLst>
              <a:ext uri="{FF2B5EF4-FFF2-40B4-BE49-F238E27FC236}">
                <a16:creationId xmlns:a16="http://schemas.microsoft.com/office/drawing/2014/main" id="{181EF8A2-8563-A9BA-C1BA-A6F9B599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98" y="1338099"/>
            <a:ext cx="3730081" cy="33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Efecto Crowding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88785"/>
            <a:ext cx="4038600" cy="3394472"/>
          </a:xfrm>
        </p:spPr>
        <p:txBody>
          <a:bodyPr/>
          <a:lstStyle/>
          <a:p>
            <a:pPr lvl="0"/>
            <a:r>
              <a:rPr dirty="0" err="1"/>
              <a:t>Autoafinamiento</a:t>
            </a:r>
            <a:endParaRPr dirty="0"/>
          </a:p>
        </p:txBody>
      </p:sp>
      <p:pic>
        <p:nvPicPr>
          <p:cNvPr id="7" name="Picture 6" descr="A graph of growth of plants&#10;&#10;Description automatically generated">
            <a:extLst>
              <a:ext uri="{FF2B5EF4-FFF2-40B4-BE49-F238E27FC236}">
                <a16:creationId xmlns:a16="http://schemas.microsoft.com/office/drawing/2014/main" id="{D4BB1356-C09F-B66F-E72D-6C276CE2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96" y="1088785"/>
            <a:ext cx="4082672" cy="37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Tipos de dependencia de densidad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Competencia de Scrabble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Competencia Contest</a:t>
            </a:r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593182EE-C3B5-A55D-E6CC-243A623E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9" y="1553864"/>
            <a:ext cx="3769949" cy="2960149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E8FAF022-6CDC-8344-EB6A-38B64C9C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66" y="1589948"/>
            <a:ext cx="3947160" cy="2887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Tipos de dependencia de densidad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Ceiling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Efectos Allee</a:t>
            </a:r>
          </a:p>
        </p:txBody>
      </p:sp>
      <p:pic>
        <p:nvPicPr>
          <p:cNvPr id="5" name="Picture 4" descr="A graph of a number of nesters&#10;&#10;Description automatically generated with medium confidence">
            <a:extLst>
              <a:ext uri="{FF2B5EF4-FFF2-40B4-BE49-F238E27FC236}">
                <a16:creationId xmlns:a16="http://schemas.microsoft.com/office/drawing/2014/main" id="{8A01886A-1906-6943-3E68-2BB535FF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55" y="1620271"/>
            <a:ext cx="4159120" cy="2974351"/>
          </a:xfrm>
          <a:prstGeom prst="rect">
            <a:avLst/>
          </a:prstGeom>
        </p:spPr>
      </p:pic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86D7A95B-019C-D393-FE1B-469E0170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5" y="1625356"/>
            <a:ext cx="401574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Tipos de dependencia de densidad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Capacidad de carga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0663"/>
            <a:ext cx="4038600" cy="3394472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Capacidad</a:t>
            </a:r>
            <a:r>
              <a:rPr dirty="0"/>
              <a:t> de carga para </a:t>
            </a:r>
            <a:r>
              <a:rPr dirty="0" err="1"/>
              <a:t>poblaciones</a:t>
            </a:r>
            <a:r>
              <a:rPr dirty="0"/>
              <a:t> </a:t>
            </a:r>
            <a:r>
              <a:rPr dirty="0" err="1"/>
              <a:t>humanas</a:t>
            </a:r>
            <a:endParaRPr dirty="0"/>
          </a:p>
        </p:txBody>
      </p:sp>
      <p:pic>
        <p:nvPicPr>
          <p:cNvPr id="1026" name="Picture 2" descr="Carrying Capacity">
            <a:extLst>
              <a:ext uri="{FF2B5EF4-FFF2-40B4-BE49-F238E27FC236}">
                <a16:creationId xmlns:a16="http://schemas.microsoft.com/office/drawing/2014/main" id="{1A063BDD-5DC8-D5BE-91E8-85912B78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87" y="1871082"/>
            <a:ext cx="40576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S Topic 8.4 Human Population Carrying Capacity - AMAZING WORLD OF SCIENCE  WITH MR. GREEN">
            <a:extLst>
              <a:ext uri="{FF2B5EF4-FFF2-40B4-BE49-F238E27FC236}">
                <a16:creationId xmlns:a16="http://schemas.microsoft.com/office/drawing/2014/main" id="{D0163E15-4C97-A56B-F822-2F83332CC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6" y="1864396"/>
            <a:ext cx="4346188" cy="25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Clase 3: Ecologia de Poblaciones</vt:lpstr>
      <vt:lpstr>Regulación de poblaciones.</vt:lpstr>
      <vt:lpstr>Efecto Crowding</vt:lpstr>
      <vt:lpstr>Efecto Crowding</vt:lpstr>
      <vt:lpstr>Efecto Crowding</vt:lpstr>
      <vt:lpstr>Tipos de dependencia de densidad</vt:lpstr>
      <vt:lpstr>Tipos de dependencia de densidad</vt:lpstr>
      <vt:lpstr>Tipos de dependencia de densidad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3: Ecologia de Poblaciones</dc:title>
  <dc:creator>David Murillo</dc:creator>
  <cp:keywords/>
  <cp:lastModifiedBy>David Murillo Bustillo</cp:lastModifiedBy>
  <cp:revision>1</cp:revision>
  <dcterms:created xsi:type="dcterms:W3CDTF">2024-01-24T05:43:48Z</dcterms:created>
  <dcterms:modified xsi:type="dcterms:W3CDTF">2024-01-24T05:53:11Z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