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Clase 1: Ecologia de Poblaciones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David Murillo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Que es una poblacion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Una población puede ser definida como un conjunto de individuos que se encuentran lo suficientemente cercanos geográficamente como para interactuar entre sí y llevar a cabo el proceso de reproducción.</a:t>
            </a:r>
          </a:p>
          <a:p>
            <a:pPr lvl="0"/>
            <a:r>
              <a:rPr/>
              <a:t>Esto implica la transmisión de genes entre los individuos.</a:t>
            </a:r>
          </a:p>
        </p:txBody>
      </p:sp>
      <p:pic>
        <p:nvPicPr>
          <p:cNvPr descr="imagenesClases/poblacio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952500"/>
            <a:ext cx="5105400" cy="287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Limites de supervivencia y reproduccion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Nicho</a:t>
            </a:r>
          </a:p>
          <a:p>
            <a:pPr lvl="0"/>
            <a:r>
              <a:rPr/>
              <a:t>Habitat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Modelos matematicos en Ecologia de poblaciones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1: Ecologia de Poblaciones</dc:title>
  <dc:creator>David Murillo</dc:creator>
  <cp:keywords/>
  <dcterms:created xsi:type="dcterms:W3CDTF">2024-01-21T15:52:44Z</dcterms:created>
  <dcterms:modified xsi:type="dcterms:W3CDTF">2024-01-21T15:52:44Z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