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2" r:id="rId5"/>
    <p:sldId id="263" r:id="rId6"/>
    <p:sldId id="271" r:id="rId7"/>
    <p:sldId id="264" r:id="rId8"/>
    <p:sldId id="259" r:id="rId9"/>
    <p:sldId id="265" r:id="rId10"/>
    <p:sldId id="267" r:id="rId11"/>
    <p:sldId id="266" r:id="rId12"/>
    <p:sldId id="268" r:id="rId13"/>
    <p:sldId id="260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6161"/>
    <a:srgbClr val="E342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DA7243-B940-4F95-9918-87B3C1E02176}" v="1454" dt="2022-06-29T23:09:47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1" autoAdjust="0"/>
    <p:restoredTop sz="85553" autoAdjust="0"/>
  </p:normalViewPr>
  <p:slideViewPr>
    <p:cSldViewPr snapToGrid="0">
      <p:cViewPr varScale="1">
        <p:scale>
          <a:sx n="73" d="100"/>
          <a:sy n="73" d="100"/>
        </p:scale>
        <p:origin x="432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2523C9-A677-477C-8BE9-0B3AC52606C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2F14941-B0F2-44C2-854B-EF2C5AFB300D}">
      <dgm:prSet/>
      <dgm:spPr/>
      <dgm:t>
        <a:bodyPr/>
        <a:lstStyle/>
        <a:p>
          <a:pPr>
            <a:defRPr cap="all"/>
          </a:pPr>
          <a:r>
            <a:rPr lang="en-US"/>
            <a:t>Personal Project</a:t>
          </a:r>
        </a:p>
      </dgm:t>
    </dgm:pt>
    <dgm:pt modelId="{608D2C23-5392-4303-805F-5A4187819ADC}" type="parTrans" cxnId="{5577A436-0B30-44D6-A23F-D870F15566A5}">
      <dgm:prSet/>
      <dgm:spPr/>
      <dgm:t>
        <a:bodyPr/>
        <a:lstStyle/>
        <a:p>
          <a:endParaRPr lang="en-US"/>
        </a:p>
      </dgm:t>
    </dgm:pt>
    <dgm:pt modelId="{6BEA6876-B3B1-4D11-9D46-56F566672992}" type="sibTrans" cxnId="{5577A436-0B30-44D6-A23F-D870F15566A5}">
      <dgm:prSet/>
      <dgm:spPr/>
      <dgm:t>
        <a:bodyPr/>
        <a:lstStyle/>
        <a:p>
          <a:endParaRPr lang="en-US"/>
        </a:p>
      </dgm:t>
    </dgm:pt>
    <dgm:pt modelId="{01503E04-CA95-42EC-BDFC-B09B3911B8D8}">
      <dgm:prSet/>
      <dgm:spPr/>
      <dgm:t>
        <a:bodyPr/>
        <a:lstStyle/>
        <a:p>
          <a:pPr>
            <a:defRPr cap="all"/>
          </a:pPr>
          <a:r>
            <a:rPr lang="en-US"/>
            <a:t>Metadata</a:t>
          </a:r>
        </a:p>
      </dgm:t>
    </dgm:pt>
    <dgm:pt modelId="{4A783B31-1569-427A-A080-1E72DFD1699F}" type="parTrans" cxnId="{5BF417DC-21CB-4AD7-9CB4-F754B991445F}">
      <dgm:prSet/>
      <dgm:spPr/>
      <dgm:t>
        <a:bodyPr/>
        <a:lstStyle/>
        <a:p>
          <a:endParaRPr lang="en-US"/>
        </a:p>
      </dgm:t>
    </dgm:pt>
    <dgm:pt modelId="{B850D145-5492-499E-8A8E-8FA133E6BF6A}" type="sibTrans" cxnId="{5BF417DC-21CB-4AD7-9CB4-F754B991445F}">
      <dgm:prSet/>
      <dgm:spPr/>
      <dgm:t>
        <a:bodyPr/>
        <a:lstStyle/>
        <a:p>
          <a:endParaRPr lang="en-US"/>
        </a:p>
      </dgm:t>
    </dgm:pt>
    <dgm:pt modelId="{9ACE3665-10BA-4768-BD9C-AD897DA74E9E}" type="pres">
      <dgm:prSet presAssocID="{AA2523C9-A677-477C-8BE9-0B3AC52606C9}" presName="root" presStyleCnt="0">
        <dgm:presLayoutVars>
          <dgm:dir/>
          <dgm:resizeHandles val="exact"/>
        </dgm:presLayoutVars>
      </dgm:prSet>
      <dgm:spPr/>
    </dgm:pt>
    <dgm:pt modelId="{D9634246-1C57-4C53-9123-697FD9E9D160}" type="pres">
      <dgm:prSet presAssocID="{F2F14941-B0F2-44C2-854B-EF2C5AFB300D}" presName="compNode" presStyleCnt="0"/>
      <dgm:spPr/>
    </dgm:pt>
    <dgm:pt modelId="{BEFBB789-EFA6-45D6-BDE0-F59328F4AD99}" type="pres">
      <dgm:prSet presAssocID="{F2F14941-B0F2-44C2-854B-EF2C5AFB300D}" presName="iconBgRect" presStyleLbl="bgShp" presStyleIdx="0" presStyleCnt="2"/>
      <dgm:spPr>
        <a:solidFill>
          <a:schemeClr val="accent1">
            <a:lumMod val="75000"/>
          </a:schemeClr>
        </a:solidFill>
      </dgm:spPr>
    </dgm:pt>
    <dgm:pt modelId="{87DCB536-4A47-44C6-BBC1-5B6F2B802218}" type="pres">
      <dgm:prSet presAssocID="{F2F14941-B0F2-44C2-854B-EF2C5AFB300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4504E6A2-4153-4EE1-A8B9-C430EF568471}" type="pres">
      <dgm:prSet presAssocID="{F2F14941-B0F2-44C2-854B-EF2C5AFB300D}" presName="spaceRect" presStyleCnt="0"/>
      <dgm:spPr/>
    </dgm:pt>
    <dgm:pt modelId="{AA0DC362-7D9D-4E08-9EDC-C42A445F83BD}" type="pres">
      <dgm:prSet presAssocID="{F2F14941-B0F2-44C2-854B-EF2C5AFB300D}" presName="textRect" presStyleLbl="revTx" presStyleIdx="0" presStyleCnt="2">
        <dgm:presLayoutVars>
          <dgm:chMax val="1"/>
          <dgm:chPref val="1"/>
        </dgm:presLayoutVars>
      </dgm:prSet>
      <dgm:spPr/>
    </dgm:pt>
    <dgm:pt modelId="{0EB827D6-E797-432A-9AE1-E1BC9387C834}" type="pres">
      <dgm:prSet presAssocID="{6BEA6876-B3B1-4D11-9D46-56F566672992}" presName="sibTrans" presStyleCnt="0"/>
      <dgm:spPr/>
    </dgm:pt>
    <dgm:pt modelId="{4E0D572F-364C-48E0-87A6-C09D86282990}" type="pres">
      <dgm:prSet presAssocID="{01503E04-CA95-42EC-BDFC-B09B3911B8D8}" presName="compNode" presStyleCnt="0"/>
      <dgm:spPr/>
    </dgm:pt>
    <dgm:pt modelId="{782EE226-B7B0-438C-BEB2-4C53173D4AEB}" type="pres">
      <dgm:prSet presAssocID="{01503E04-CA95-42EC-BDFC-B09B3911B8D8}" presName="iconBgRect" presStyleLbl="bgShp" presStyleIdx="1" presStyleCnt="2"/>
      <dgm:spPr/>
    </dgm:pt>
    <dgm:pt modelId="{CE2B0F67-39AF-45AC-B36D-E7EB912F8107}" type="pres">
      <dgm:prSet presAssocID="{01503E04-CA95-42EC-BDFC-B09B3911B8D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3E2488E-CAD4-4746-B6C6-88BDCE793F32}" type="pres">
      <dgm:prSet presAssocID="{01503E04-CA95-42EC-BDFC-B09B3911B8D8}" presName="spaceRect" presStyleCnt="0"/>
      <dgm:spPr/>
    </dgm:pt>
    <dgm:pt modelId="{AFB093E3-7762-4D77-A36D-771A1D6AE6DC}" type="pres">
      <dgm:prSet presAssocID="{01503E04-CA95-42EC-BDFC-B09B3911B8D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577A436-0B30-44D6-A23F-D870F15566A5}" srcId="{AA2523C9-A677-477C-8BE9-0B3AC52606C9}" destId="{F2F14941-B0F2-44C2-854B-EF2C5AFB300D}" srcOrd="0" destOrd="0" parTransId="{608D2C23-5392-4303-805F-5A4187819ADC}" sibTransId="{6BEA6876-B3B1-4D11-9D46-56F566672992}"/>
    <dgm:cxn modelId="{131AC966-48DA-4C69-B8AB-C35F87F07EC3}" type="presOf" srcId="{AA2523C9-A677-477C-8BE9-0B3AC52606C9}" destId="{9ACE3665-10BA-4768-BD9C-AD897DA74E9E}" srcOrd="0" destOrd="0" presId="urn:microsoft.com/office/officeart/2018/5/layout/IconCircleLabelList"/>
    <dgm:cxn modelId="{4DAD4D5A-E52F-4C6D-90AA-4E1B67D9F93E}" type="presOf" srcId="{01503E04-CA95-42EC-BDFC-B09B3911B8D8}" destId="{AFB093E3-7762-4D77-A36D-771A1D6AE6DC}" srcOrd="0" destOrd="0" presId="urn:microsoft.com/office/officeart/2018/5/layout/IconCircleLabelList"/>
    <dgm:cxn modelId="{ECC5A1AC-F6D2-4956-A820-0D970DBEDE6C}" type="presOf" srcId="{F2F14941-B0F2-44C2-854B-EF2C5AFB300D}" destId="{AA0DC362-7D9D-4E08-9EDC-C42A445F83BD}" srcOrd="0" destOrd="0" presId="urn:microsoft.com/office/officeart/2018/5/layout/IconCircleLabelList"/>
    <dgm:cxn modelId="{5BF417DC-21CB-4AD7-9CB4-F754B991445F}" srcId="{AA2523C9-A677-477C-8BE9-0B3AC52606C9}" destId="{01503E04-CA95-42EC-BDFC-B09B3911B8D8}" srcOrd="1" destOrd="0" parTransId="{4A783B31-1569-427A-A080-1E72DFD1699F}" sibTransId="{B850D145-5492-499E-8A8E-8FA133E6BF6A}"/>
    <dgm:cxn modelId="{95CE2BE6-D0F4-4CC6-8F0B-444DDD4AA5A0}" type="presParOf" srcId="{9ACE3665-10BA-4768-BD9C-AD897DA74E9E}" destId="{D9634246-1C57-4C53-9123-697FD9E9D160}" srcOrd="0" destOrd="0" presId="urn:microsoft.com/office/officeart/2018/5/layout/IconCircleLabelList"/>
    <dgm:cxn modelId="{F67959A0-A10C-4AA0-A7D9-0F001AAE8521}" type="presParOf" srcId="{D9634246-1C57-4C53-9123-697FD9E9D160}" destId="{BEFBB789-EFA6-45D6-BDE0-F59328F4AD99}" srcOrd="0" destOrd="0" presId="urn:microsoft.com/office/officeart/2018/5/layout/IconCircleLabelList"/>
    <dgm:cxn modelId="{1C49DBE4-066F-47E6-B51A-85F177B68543}" type="presParOf" srcId="{D9634246-1C57-4C53-9123-697FD9E9D160}" destId="{87DCB536-4A47-44C6-BBC1-5B6F2B802218}" srcOrd="1" destOrd="0" presId="urn:microsoft.com/office/officeart/2018/5/layout/IconCircleLabelList"/>
    <dgm:cxn modelId="{D51A08D3-CEB8-41AA-BE71-E4829B77ABA4}" type="presParOf" srcId="{D9634246-1C57-4C53-9123-697FD9E9D160}" destId="{4504E6A2-4153-4EE1-A8B9-C430EF568471}" srcOrd="2" destOrd="0" presId="urn:microsoft.com/office/officeart/2018/5/layout/IconCircleLabelList"/>
    <dgm:cxn modelId="{7B5F38E4-60A6-4D41-BB44-EECDF9721B74}" type="presParOf" srcId="{D9634246-1C57-4C53-9123-697FD9E9D160}" destId="{AA0DC362-7D9D-4E08-9EDC-C42A445F83BD}" srcOrd="3" destOrd="0" presId="urn:microsoft.com/office/officeart/2018/5/layout/IconCircleLabelList"/>
    <dgm:cxn modelId="{00C69A3D-4423-4024-8569-A77521542F0F}" type="presParOf" srcId="{9ACE3665-10BA-4768-BD9C-AD897DA74E9E}" destId="{0EB827D6-E797-432A-9AE1-E1BC9387C834}" srcOrd="1" destOrd="0" presId="urn:microsoft.com/office/officeart/2018/5/layout/IconCircleLabelList"/>
    <dgm:cxn modelId="{CA35C7A6-0BE9-47ED-A044-0B85EFED189C}" type="presParOf" srcId="{9ACE3665-10BA-4768-BD9C-AD897DA74E9E}" destId="{4E0D572F-364C-48E0-87A6-C09D86282990}" srcOrd="2" destOrd="0" presId="urn:microsoft.com/office/officeart/2018/5/layout/IconCircleLabelList"/>
    <dgm:cxn modelId="{1A7D4773-8D97-4A92-88F0-DF994F1F37F5}" type="presParOf" srcId="{4E0D572F-364C-48E0-87A6-C09D86282990}" destId="{782EE226-B7B0-438C-BEB2-4C53173D4AEB}" srcOrd="0" destOrd="0" presId="urn:microsoft.com/office/officeart/2018/5/layout/IconCircleLabelList"/>
    <dgm:cxn modelId="{3FF84B8F-B7BF-4BA6-A2EF-35B422399E5D}" type="presParOf" srcId="{4E0D572F-364C-48E0-87A6-C09D86282990}" destId="{CE2B0F67-39AF-45AC-B36D-E7EB912F8107}" srcOrd="1" destOrd="0" presId="urn:microsoft.com/office/officeart/2018/5/layout/IconCircleLabelList"/>
    <dgm:cxn modelId="{F3697829-563D-49D8-BF3D-182A86529169}" type="presParOf" srcId="{4E0D572F-364C-48E0-87A6-C09D86282990}" destId="{53E2488E-CAD4-4746-B6C6-88BDCE793F32}" srcOrd="2" destOrd="0" presId="urn:microsoft.com/office/officeart/2018/5/layout/IconCircleLabelList"/>
    <dgm:cxn modelId="{2D60594C-2D2C-4EDC-B460-4F9B493904B5}" type="presParOf" srcId="{4E0D572F-364C-48E0-87A6-C09D86282990}" destId="{AFB093E3-7762-4D77-A36D-771A1D6AE6D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17F9CB-EADA-427F-BBC4-9A71EE9712D8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5CB6D9-8699-4C48-BB7C-E2E8DD8DB8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Research Centers</a:t>
          </a:r>
        </a:p>
      </dgm:t>
    </dgm:pt>
    <dgm:pt modelId="{A5A8F8BA-4CEE-44F7-8195-99AA0F43DC17}" type="parTrans" cxnId="{E2036086-8792-403F-BFBA-EE55D680B9BF}">
      <dgm:prSet/>
      <dgm:spPr/>
      <dgm:t>
        <a:bodyPr/>
        <a:lstStyle/>
        <a:p>
          <a:endParaRPr lang="en-US"/>
        </a:p>
      </dgm:t>
    </dgm:pt>
    <dgm:pt modelId="{4DF2DB2C-0F1E-4922-A3D0-794D17A9796A}" type="sibTrans" cxnId="{E2036086-8792-403F-BFBA-EE55D680B9BF}">
      <dgm:prSet/>
      <dgm:spPr/>
      <dgm:t>
        <a:bodyPr/>
        <a:lstStyle/>
        <a:p>
          <a:endParaRPr lang="en-US"/>
        </a:p>
      </dgm:t>
    </dgm:pt>
    <dgm:pt modelId="{E80131D0-E286-4378-AB92-D0945170B3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Cities</a:t>
          </a:r>
        </a:p>
      </dgm:t>
    </dgm:pt>
    <dgm:pt modelId="{39E948A0-D802-44CD-A87A-A1A01ED2295E}" type="parTrans" cxnId="{F35F2FA7-3DE9-4508-A0C2-613372ECCA0E}">
      <dgm:prSet/>
      <dgm:spPr/>
      <dgm:t>
        <a:bodyPr/>
        <a:lstStyle/>
        <a:p>
          <a:endParaRPr lang="en-US"/>
        </a:p>
      </dgm:t>
    </dgm:pt>
    <dgm:pt modelId="{85940967-922B-4AA5-A8AD-CC58AB1BD7E7}" type="sibTrans" cxnId="{F35F2FA7-3DE9-4508-A0C2-613372ECCA0E}">
      <dgm:prSet/>
      <dgm:spPr/>
      <dgm:t>
        <a:bodyPr/>
        <a:lstStyle/>
        <a:p>
          <a:endParaRPr lang="en-US"/>
        </a:p>
      </dgm:t>
    </dgm:pt>
    <dgm:pt modelId="{63AB2F02-F047-4252-BEA8-0C3D6AEEC5CA}" type="pres">
      <dgm:prSet presAssocID="{8817F9CB-EADA-427F-BBC4-9A71EE9712D8}" presName="root" presStyleCnt="0">
        <dgm:presLayoutVars>
          <dgm:dir/>
          <dgm:resizeHandles val="exact"/>
        </dgm:presLayoutVars>
      </dgm:prSet>
      <dgm:spPr/>
    </dgm:pt>
    <dgm:pt modelId="{1AD82C10-C664-4D3E-A5FF-CE9430C6658A}" type="pres">
      <dgm:prSet presAssocID="{975CB6D9-8699-4C48-BB7C-E2E8DD8DB88A}" presName="compNode" presStyleCnt="0"/>
      <dgm:spPr/>
    </dgm:pt>
    <dgm:pt modelId="{EE714644-351D-49C7-8BDD-62A63E23FDF2}" type="pres">
      <dgm:prSet presAssocID="{975CB6D9-8699-4C48-BB7C-E2E8DD8DB88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73291B64-A6C6-4775-9BA5-35B0875B262F}" type="pres">
      <dgm:prSet presAssocID="{975CB6D9-8699-4C48-BB7C-E2E8DD8DB88A}" presName="spaceRect" presStyleCnt="0"/>
      <dgm:spPr/>
    </dgm:pt>
    <dgm:pt modelId="{6E4E9C16-1E9B-4F22-BBE5-6D691CE34BFC}" type="pres">
      <dgm:prSet presAssocID="{975CB6D9-8699-4C48-BB7C-E2E8DD8DB88A}" presName="textRect" presStyleLbl="revTx" presStyleIdx="0" presStyleCnt="2">
        <dgm:presLayoutVars>
          <dgm:chMax val="1"/>
          <dgm:chPref val="1"/>
        </dgm:presLayoutVars>
      </dgm:prSet>
      <dgm:spPr/>
    </dgm:pt>
    <dgm:pt modelId="{B6137526-92AF-4B71-82CE-D9F9048C3084}" type="pres">
      <dgm:prSet presAssocID="{4DF2DB2C-0F1E-4922-A3D0-794D17A9796A}" presName="sibTrans" presStyleCnt="0"/>
      <dgm:spPr/>
    </dgm:pt>
    <dgm:pt modelId="{7928DED3-CE42-4F0D-9F4A-3BBBCC881B73}" type="pres">
      <dgm:prSet presAssocID="{E80131D0-E286-4378-AB92-D0945170B313}" presName="compNode" presStyleCnt="0"/>
      <dgm:spPr/>
    </dgm:pt>
    <dgm:pt modelId="{504AD1E7-D3E2-49EB-A6C1-BECE94C31C99}" type="pres">
      <dgm:prSet presAssocID="{E80131D0-E286-4378-AB92-D0945170B31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4761E537-4E4C-4308-B75E-77DE8C8851EA}" type="pres">
      <dgm:prSet presAssocID="{E80131D0-E286-4378-AB92-D0945170B313}" presName="spaceRect" presStyleCnt="0"/>
      <dgm:spPr/>
    </dgm:pt>
    <dgm:pt modelId="{34337249-F320-4448-BBF9-1439D33D0B9C}" type="pres">
      <dgm:prSet presAssocID="{E80131D0-E286-4378-AB92-D0945170B31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196DB1C-5CB3-49F6-8241-BF8D3C27A7B3}" type="presOf" srcId="{975CB6D9-8699-4C48-BB7C-E2E8DD8DB88A}" destId="{6E4E9C16-1E9B-4F22-BBE5-6D691CE34BFC}" srcOrd="0" destOrd="0" presId="urn:microsoft.com/office/officeart/2018/2/layout/IconLabelList"/>
    <dgm:cxn modelId="{F7CF1C30-3A27-4F0E-B5C1-6692B9D2707B}" type="presOf" srcId="{E80131D0-E286-4378-AB92-D0945170B313}" destId="{34337249-F320-4448-BBF9-1439D33D0B9C}" srcOrd="0" destOrd="0" presId="urn:microsoft.com/office/officeart/2018/2/layout/IconLabelList"/>
    <dgm:cxn modelId="{E2036086-8792-403F-BFBA-EE55D680B9BF}" srcId="{8817F9CB-EADA-427F-BBC4-9A71EE9712D8}" destId="{975CB6D9-8699-4C48-BB7C-E2E8DD8DB88A}" srcOrd="0" destOrd="0" parTransId="{A5A8F8BA-4CEE-44F7-8195-99AA0F43DC17}" sibTransId="{4DF2DB2C-0F1E-4922-A3D0-794D17A9796A}"/>
    <dgm:cxn modelId="{F35F2FA7-3DE9-4508-A0C2-613372ECCA0E}" srcId="{8817F9CB-EADA-427F-BBC4-9A71EE9712D8}" destId="{E80131D0-E286-4378-AB92-D0945170B313}" srcOrd="1" destOrd="0" parTransId="{39E948A0-D802-44CD-A87A-A1A01ED2295E}" sibTransId="{85940967-922B-4AA5-A8AD-CC58AB1BD7E7}"/>
    <dgm:cxn modelId="{6165B8E8-AF9E-43EB-98A6-07C9EC51A873}" type="presOf" srcId="{8817F9CB-EADA-427F-BBC4-9A71EE9712D8}" destId="{63AB2F02-F047-4252-BEA8-0C3D6AEEC5CA}" srcOrd="0" destOrd="0" presId="urn:microsoft.com/office/officeart/2018/2/layout/IconLabelList"/>
    <dgm:cxn modelId="{054D3F11-AEA3-4E77-AF8F-81217D1B8EBE}" type="presParOf" srcId="{63AB2F02-F047-4252-BEA8-0C3D6AEEC5CA}" destId="{1AD82C10-C664-4D3E-A5FF-CE9430C6658A}" srcOrd="0" destOrd="0" presId="urn:microsoft.com/office/officeart/2018/2/layout/IconLabelList"/>
    <dgm:cxn modelId="{46394796-C423-44AD-8A4D-0C55189A585D}" type="presParOf" srcId="{1AD82C10-C664-4D3E-A5FF-CE9430C6658A}" destId="{EE714644-351D-49C7-8BDD-62A63E23FDF2}" srcOrd="0" destOrd="0" presId="urn:microsoft.com/office/officeart/2018/2/layout/IconLabelList"/>
    <dgm:cxn modelId="{933B7DEE-4E6A-4975-8604-FF8FFE570F97}" type="presParOf" srcId="{1AD82C10-C664-4D3E-A5FF-CE9430C6658A}" destId="{73291B64-A6C6-4775-9BA5-35B0875B262F}" srcOrd="1" destOrd="0" presId="urn:microsoft.com/office/officeart/2018/2/layout/IconLabelList"/>
    <dgm:cxn modelId="{68498475-3FE2-4135-BF03-1FC6DEB4EDDD}" type="presParOf" srcId="{1AD82C10-C664-4D3E-A5FF-CE9430C6658A}" destId="{6E4E9C16-1E9B-4F22-BBE5-6D691CE34BFC}" srcOrd="2" destOrd="0" presId="urn:microsoft.com/office/officeart/2018/2/layout/IconLabelList"/>
    <dgm:cxn modelId="{6017D27B-F68E-4C6A-A9B2-4EF642F9ED60}" type="presParOf" srcId="{63AB2F02-F047-4252-BEA8-0C3D6AEEC5CA}" destId="{B6137526-92AF-4B71-82CE-D9F9048C3084}" srcOrd="1" destOrd="0" presId="urn:microsoft.com/office/officeart/2018/2/layout/IconLabelList"/>
    <dgm:cxn modelId="{302DFF25-8106-4FC2-BA71-7C86E3C9C04C}" type="presParOf" srcId="{63AB2F02-F047-4252-BEA8-0C3D6AEEC5CA}" destId="{7928DED3-CE42-4F0D-9F4A-3BBBCC881B73}" srcOrd="2" destOrd="0" presId="urn:microsoft.com/office/officeart/2018/2/layout/IconLabelList"/>
    <dgm:cxn modelId="{6642E435-9675-4843-BA1D-3A8F955C62F9}" type="presParOf" srcId="{7928DED3-CE42-4F0D-9F4A-3BBBCC881B73}" destId="{504AD1E7-D3E2-49EB-A6C1-BECE94C31C99}" srcOrd="0" destOrd="0" presId="urn:microsoft.com/office/officeart/2018/2/layout/IconLabelList"/>
    <dgm:cxn modelId="{3798F66F-A3B8-4C27-82E5-2504A17039C9}" type="presParOf" srcId="{7928DED3-CE42-4F0D-9F4A-3BBBCC881B73}" destId="{4761E537-4E4C-4308-B75E-77DE8C8851EA}" srcOrd="1" destOrd="0" presId="urn:microsoft.com/office/officeart/2018/2/layout/IconLabelList"/>
    <dgm:cxn modelId="{F88306F7-829A-4E12-AD0E-EE84AC0CECB1}" type="presParOf" srcId="{7928DED3-CE42-4F0D-9F4A-3BBBCC881B73}" destId="{34337249-F320-4448-BBF9-1439D33D0B9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BE786D-1695-4D84-B13A-E823A56925BB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19604C-C73B-40A8-8EE0-897D3A79B3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Sentiment Analysis</a:t>
          </a:r>
        </a:p>
      </dgm:t>
    </dgm:pt>
    <dgm:pt modelId="{B5BC73B4-DBA1-423A-9FE8-60A151CB9A1E}" type="parTrans" cxnId="{2D3463F3-1C59-4B2E-B8EE-BDA50347A299}">
      <dgm:prSet/>
      <dgm:spPr/>
      <dgm:t>
        <a:bodyPr/>
        <a:lstStyle/>
        <a:p>
          <a:endParaRPr lang="en-US"/>
        </a:p>
      </dgm:t>
    </dgm:pt>
    <dgm:pt modelId="{E5A6C5B6-5E0F-4B9E-84A0-D7EEBAA2573A}" type="sibTrans" cxnId="{2D3463F3-1C59-4B2E-B8EE-BDA50347A299}">
      <dgm:prSet/>
      <dgm:spPr/>
      <dgm:t>
        <a:bodyPr/>
        <a:lstStyle/>
        <a:p>
          <a:endParaRPr lang="en-US"/>
        </a:p>
      </dgm:t>
    </dgm:pt>
    <dgm:pt modelId="{9ED828C7-8ED3-4D95-8B8F-19FC6A255C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Word Frequency</a:t>
          </a:r>
        </a:p>
      </dgm:t>
    </dgm:pt>
    <dgm:pt modelId="{14CCCB06-7644-4C2B-87A1-30E9CF6A8348}" type="parTrans" cxnId="{7CB8FDCF-9CFC-44D4-9972-924410CE1B8F}">
      <dgm:prSet/>
      <dgm:spPr/>
      <dgm:t>
        <a:bodyPr/>
        <a:lstStyle/>
        <a:p>
          <a:endParaRPr lang="en-US"/>
        </a:p>
      </dgm:t>
    </dgm:pt>
    <dgm:pt modelId="{F0AC3346-A903-4B7F-9AB4-0F9DDECF0166}" type="sibTrans" cxnId="{7CB8FDCF-9CFC-44D4-9972-924410CE1B8F}">
      <dgm:prSet/>
      <dgm:spPr/>
      <dgm:t>
        <a:bodyPr/>
        <a:lstStyle/>
        <a:p>
          <a:endParaRPr lang="en-US"/>
        </a:p>
      </dgm:t>
    </dgm:pt>
    <dgm:pt modelId="{1FB21AE3-8458-43C6-9FEA-934DB27EDFF0}" type="pres">
      <dgm:prSet presAssocID="{12BE786D-1695-4D84-B13A-E823A56925BB}" presName="root" presStyleCnt="0">
        <dgm:presLayoutVars>
          <dgm:dir/>
          <dgm:resizeHandles val="exact"/>
        </dgm:presLayoutVars>
      </dgm:prSet>
      <dgm:spPr/>
    </dgm:pt>
    <dgm:pt modelId="{5751093C-A098-4F2E-AC4F-420CC1886735}" type="pres">
      <dgm:prSet presAssocID="{DE19604C-C73B-40A8-8EE0-897D3A79B3D5}" presName="compNode" presStyleCnt="0"/>
      <dgm:spPr/>
    </dgm:pt>
    <dgm:pt modelId="{9A0FA253-6B8C-44D5-B8F2-5B2A28C9120A}" type="pres">
      <dgm:prSet presAssocID="{DE19604C-C73B-40A8-8EE0-897D3A79B3D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5D8DEF71-28EA-4643-860F-EFEEBBC42B19}" type="pres">
      <dgm:prSet presAssocID="{DE19604C-C73B-40A8-8EE0-897D3A79B3D5}" presName="spaceRect" presStyleCnt="0"/>
      <dgm:spPr/>
    </dgm:pt>
    <dgm:pt modelId="{811C3E23-2370-493E-9576-E078CBDAA8EF}" type="pres">
      <dgm:prSet presAssocID="{DE19604C-C73B-40A8-8EE0-897D3A79B3D5}" presName="textRect" presStyleLbl="revTx" presStyleIdx="0" presStyleCnt="2">
        <dgm:presLayoutVars>
          <dgm:chMax val="1"/>
          <dgm:chPref val="1"/>
        </dgm:presLayoutVars>
      </dgm:prSet>
      <dgm:spPr/>
    </dgm:pt>
    <dgm:pt modelId="{216C6037-0DF6-4BA0-BE24-1F3210758388}" type="pres">
      <dgm:prSet presAssocID="{E5A6C5B6-5E0F-4B9E-84A0-D7EEBAA2573A}" presName="sibTrans" presStyleCnt="0"/>
      <dgm:spPr/>
    </dgm:pt>
    <dgm:pt modelId="{FBD0DF0B-7F0B-4C31-99AF-4AF23AC3B505}" type="pres">
      <dgm:prSet presAssocID="{9ED828C7-8ED3-4D95-8B8F-19FC6A255C3A}" presName="compNode" presStyleCnt="0"/>
      <dgm:spPr/>
    </dgm:pt>
    <dgm:pt modelId="{BF80606B-76BC-4988-B374-8DD4B9AEDA8A}" type="pres">
      <dgm:prSet presAssocID="{9ED828C7-8ED3-4D95-8B8F-19FC6A255C3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72FA9AC-6A52-41EA-B18B-A7336B0444BA}" type="pres">
      <dgm:prSet presAssocID="{9ED828C7-8ED3-4D95-8B8F-19FC6A255C3A}" presName="spaceRect" presStyleCnt="0"/>
      <dgm:spPr/>
    </dgm:pt>
    <dgm:pt modelId="{9E42E190-6EFD-4E91-9085-31F54E776F9F}" type="pres">
      <dgm:prSet presAssocID="{9ED828C7-8ED3-4D95-8B8F-19FC6A255C3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A0B3C0E-66D3-4BB7-9C2D-960090641BA0}" type="presOf" srcId="{9ED828C7-8ED3-4D95-8B8F-19FC6A255C3A}" destId="{9E42E190-6EFD-4E91-9085-31F54E776F9F}" srcOrd="0" destOrd="0" presId="urn:microsoft.com/office/officeart/2018/2/layout/IconLabelList"/>
    <dgm:cxn modelId="{F8EB2E58-C57A-46A4-9B54-DBA0BFBBCC94}" type="presOf" srcId="{12BE786D-1695-4D84-B13A-E823A56925BB}" destId="{1FB21AE3-8458-43C6-9FEA-934DB27EDFF0}" srcOrd="0" destOrd="0" presId="urn:microsoft.com/office/officeart/2018/2/layout/IconLabelList"/>
    <dgm:cxn modelId="{7CB8FDCF-9CFC-44D4-9972-924410CE1B8F}" srcId="{12BE786D-1695-4D84-B13A-E823A56925BB}" destId="{9ED828C7-8ED3-4D95-8B8F-19FC6A255C3A}" srcOrd="1" destOrd="0" parTransId="{14CCCB06-7644-4C2B-87A1-30E9CF6A8348}" sibTransId="{F0AC3346-A903-4B7F-9AB4-0F9DDECF0166}"/>
    <dgm:cxn modelId="{F07BF1D7-5812-435C-B8D1-5B5A4CEE252F}" type="presOf" srcId="{DE19604C-C73B-40A8-8EE0-897D3A79B3D5}" destId="{811C3E23-2370-493E-9576-E078CBDAA8EF}" srcOrd="0" destOrd="0" presId="urn:microsoft.com/office/officeart/2018/2/layout/IconLabelList"/>
    <dgm:cxn modelId="{2D3463F3-1C59-4B2E-B8EE-BDA50347A299}" srcId="{12BE786D-1695-4D84-B13A-E823A56925BB}" destId="{DE19604C-C73B-40A8-8EE0-897D3A79B3D5}" srcOrd="0" destOrd="0" parTransId="{B5BC73B4-DBA1-423A-9FE8-60A151CB9A1E}" sibTransId="{E5A6C5B6-5E0F-4B9E-84A0-D7EEBAA2573A}"/>
    <dgm:cxn modelId="{E3D591F6-98D6-4314-B6C3-654361207BBA}" type="presParOf" srcId="{1FB21AE3-8458-43C6-9FEA-934DB27EDFF0}" destId="{5751093C-A098-4F2E-AC4F-420CC1886735}" srcOrd="0" destOrd="0" presId="urn:microsoft.com/office/officeart/2018/2/layout/IconLabelList"/>
    <dgm:cxn modelId="{0056F5DA-9C00-467D-A46A-CD2C8294D19D}" type="presParOf" srcId="{5751093C-A098-4F2E-AC4F-420CC1886735}" destId="{9A0FA253-6B8C-44D5-B8F2-5B2A28C9120A}" srcOrd="0" destOrd="0" presId="urn:microsoft.com/office/officeart/2018/2/layout/IconLabelList"/>
    <dgm:cxn modelId="{AEA13C5C-10EC-4910-A771-9546AD768103}" type="presParOf" srcId="{5751093C-A098-4F2E-AC4F-420CC1886735}" destId="{5D8DEF71-28EA-4643-860F-EFEEBBC42B19}" srcOrd="1" destOrd="0" presId="urn:microsoft.com/office/officeart/2018/2/layout/IconLabelList"/>
    <dgm:cxn modelId="{D1233024-9848-4F60-8A04-6D66CA8F146C}" type="presParOf" srcId="{5751093C-A098-4F2E-AC4F-420CC1886735}" destId="{811C3E23-2370-493E-9576-E078CBDAA8EF}" srcOrd="2" destOrd="0" presId="urn:microsoft.com/office/officeart/2018/2/layout/IconLabelList"/>
    <dgm:cxn modelId="{E06E02D3-E3B7-4644-8924-8858FF934D27}" type="presParOf" srcId="{1FB21AE3-8458-43C6-9FEA-934DB27EDFF0}" destId="{216C6037-0DF6-4BA0-BE24-1F3210758388}" srcOrd="1" destOrd="0" presId="urn:microsoft.com/office/officeart/2018/2/layout/IconLabelList"/>
    <dgm:cxn modelId="{52DEFC8B-8E2A-4D2F-946E-7F5CDD744AD2}" type="presParOf" srcId="{1FB21AE3-8458-43C6-9FEA-934DB27EDFF0}" destId="{FBD0DF0B-7F0B-4C31-99AF-4AF23AC3B505}" srcOrd="2" destOrd="0" presId="urn:microsoft.com/office/officeart/2018/2/layout/IconLabelList"/>
    <dgm:cxn modelId="{4A8E4CCA-2E1C-40CB-B8CF-62CCA0D6DFB1}" type="presParOf" srcId="{FBD0DF0B-7F0B-4C31-99AF-4AF23AC3B505}" destId="{BF80606B-76BC-4988-B374-8DD4B9AEDA8A}" srcOrd="0" destOrd="0" presId="urn:microsoft.com/office/officeart/2018/2/layout/IconLabelList"/>
    <dgm:cxn modelId="{7DF28FD4-4417-4CAD-B3EF-6A2A13CDF469}" type="presParOf" srcId="{FBD0DF0B-7F0B-4C31-99AF-4AF23AC3B505}" destId="{172FA9AC-6A52-41EA-B18B-A7336B0444BA}" srcOrd="1" destOrd="0" presId="urn:microsoft.com/office/officeart/2018/2/layout/IconLabelList"/>
    <dgm:cxn modelId="{BC9B5E54-6824-412F-845F-1B796A986521}" type="presParOf" srcId="{FBD0DF0B-7F0B-4C31-99AF-4AF23AC3B505}" destId="{9E42E190-6EFD-4E91-9085-31F54E776F9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0254C15-B7F6-4E90-8938-B79CBB37A8E5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D0EE33-08F2-4A25-9894-BC763A5B16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Year</a:t>
          </a:r>
        </a:p>
      </dgm:t>
    </dgm:pt>
    <dgm:pt modelId="{501213E0-0E96-4EE7-94CB-E6EF0D5789AA}" type="parTrans" cxnId="{FBE378AF-420F-4EC4-BDDF-38FD5D482D62}">
      <dgm:prSet/>
      <dgm:spPr/>
      <dgm:t>
        <a:bodyPr/>
        <a:lstStyle/>
        <a:p>
          <a:endParaRPr lang="en-US"/>
        </a:p>
      </dgm:t>
    </dgm:pt>
    <dgm:pt modelId="{873C1F85-862E-4586-A2E0-79559844A319}" type="sibTrans" cxnId="{FBE378AF-420F-4EC4-BDDF-38FD5D482D62}">
      <dgm:prSet/>
      <dgm:spPr/>
      <dgm:t>
        <a:bodyPr/>
        <a:lstStyle/>
        <a:p>
          <a:endParaRPr lang="en-US"/>
        </a:p>
      </dgm:t>
    </dgm:pt>
    <dgm:pt modelId="{D474AEE7-E1E3-4A7C-8A6E-33474A3814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Month</a:t>
          </a:r>
        </a:p>
      </dgm:t>
    </dgm:pt>
    <dgm:pt modelId="{B93C1940-F3E0-4C65-87C3-B47ED012E480}" type="parTrans" cxnId="{D21982FF-F069-47B6-BB09-812F271F2C9A}">
      <dgm:prSet/>
      <dgm:spPr/>
      <dgm:t>
        <a:bodyPr/>
        <a:lstStyle/>
        <a:p>
          <a:endParaRPr lang="en-US"/>
        </a:p>
      </dgm:t>
    </dgm:pt>
    <dgm:pt modelId="{5AA39906-A690-4B9B-8380-0CF0DBF944B0}" type="sibTrans" cxnId="{D21982FF-F069-47B6-BB09-812F271F2C9A}">
      <dgm:prSet/>
      <dgm:spPr/>
      <dgm:t>
        <a:bodyPr/>
        <a:lstStyle/>
        <a:p>
          <a:endParaRPr lang="en-US"/>
        </a:p>
      </dgm:t>
    </dgm:pt>
    <dgm:pt modelId="{F1F1A535-4248-427B-885B-0793F191077F}" type="pres">
      <dgm:prSet presAssocID="{20254C15-B7F6-4E90-8938-B79CBB37A8E5}" presName="root" presStyleCnt="0">
        <dgm:presLayoutVars>
          <dgm:dir/>
          <dgm:resizeHandles val="exact"/>
        </dgm:presLayoutVars>
      </dgm:prSet>
      <dgm:spPr/>
    </dgm:pt>
    <dgm:pt modelId="{2BAB5AA2-2FFF-4E60-8BEC-A6A2CD1CBE79}" type="pres">
      <dgm:prSet presAssocID="{B3D0EE33-08F2-4A25-9894-BC763A5B1658}" presName="compNode" presStyleCnt="0"/>
      <dgm:spPr/>
    </dgm:pt>
    <dgm:pt modelId="{3CA636C7-8876-490B-AC0E-CAB3E232A182}" type="pres">
      <dgm:prSet presAssocID="{B3D0EE33-08F2-4A25-9894-BC763A5B165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gon Dance"/>
        </a:ext>
      </dgm:extLst>
    </dgm:pt>
    <dgm:pt modelId="{66E2D23D-26A9-450F-88F8-D8E4D79B3FB6}" type="pres">
      <dgm:prSet presAssocID="{B3D0EE33-08F2-4A25-9894-BC763A5B1658}" presName="spaceRect" presStyleCnt="0"/>
      <dgm:spPr/>
    </dgm:pt>
    <dgm:pt modelId="{EFA03709-EC1C-40A3-BDBA-E071ECBAF678}" type="pres">
      <dgm:prSet presAssocID="{B3D0EE33-08F2-4A25-9894-BC763A5B1658}" presName="textRect" presStyleLbl="revTx" presStyleIdx="0" presStyleCnt="2">
        <dgm:presLayoutVars>
          <dgm:chMax val="1"/>
          <dgm:chPref val="1"/>
        </dgm:presLayoutVars>
      </dgm:prSet>
      <dgm:spPr/>
    </dgm:pt>
    <dgm:pt modelId="{61DBCF52-5C30-4369-A91B-5809D67CC54B}" type="pres">
      <dgm:prSet presAssocID="{873C1F85-862E-4586-A2E0-79559844A319}" presName="sibTrans" presStyleCnt="0"/>
      <dgm:spPr/>
    </dgm:pt>
    <dgm:pt modelId="{D838A695-9A2A-4EBB-B38D-7A80AA051223}" type="pres">
      <dgm:prSet presAssocID="{D474AEE7-E1E3-4A7C-8A6E-33474A3814E6}" presName="compNode" presStyleCnt="0"/>
      <dgm:spPr/>
    </dgm:pt>
    <dgm:pt modelId="{6CB473D8-B049-454B-935B-FACB71F8ED04}" type="pres">
      <dgm:prSet presAssocID="{D474AEE7-E1E3-4A7C-8A6E-33474A3814E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F91FE7EA-C8C9-442D-B906-CF7BEC9818DE}" type="pres">
      <dgm:prSet presAssocID="{D474AEE7-E1E3-4A7C-8A6E-33474A3814E6}" presName="spaceRect" presStyleCnt="0"/>
      <dgm:spPr/>
    </dgm:pt>
    <dgm:pt modelId="{8EBB41D8-8D6E-4D70-B832-DB489A1AEF58}" type="pres">
      <dgm:prSet presAssocID="{D474AEE7-E1E3-4A7C-8A6E-33474A3814E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B43BF1B-B7DB-4791-8407-61C2A9904EA7}" type="presOf" srcId="{B3D0EE33-08F2-4A25-9894-BC763A5B1658}" destId="{EFA03709-EC1C-40A3-BDBA-E071ECBAF678}" srcOrd="0" destOrd="0" presId="urn:microsoft.com/office/officeart/2018/2/layout/IconLabelList"/>
    <dgm:cxn modelId="{00660A1E-AA89-46D9-A9E8-77F2DAF18FA3}" type="presOf" srcId="{D474AEE7-E1E3-4A7C-8A6E-33474A3814E6}" destId="{8EBB41D8-8D6E-4D70-B832-DB489A1AEF58}" srcOrd="0" destOrd="0" presId="urn:microsoft.com/office/officeart/2018/2/layout/IconLabelList"/>
    <dgm:cxn modelId="{FBE378AF-420F-4EC4-BDDF-38FD5D482D62}" srcId="{20254C15-B7F6-4E90-8938-B79CBB37A8E5}" destId="{B3D0EE33-08F2-4A25-9894-BC763A5B1658}" srcOrd="0" destOrd="0" parTransId="{501213E0-0E96-4EE7-94CB-E6EF0D5789AA}" sibTransId="{873C1F85-862E-4586-A2E0-79559844A319}"/>
    <dgm:cxn modelId="{385E7CB4-ADAF-4814-9BC9-C618BD5A9143}" type="presOf" srcId="{20254C15-B7F6-4E90-8938-B79CBB37A8E5}" destId="{F1F1A535-4248-427B-885B-0793F191077F}" srcOrd="0" destOrd="0" presId="urn:microsoft.com/office/officeart/2018/2/layout/IconLabelList"/>
    <dgm:cxn modelId="{D21982FF-F069-47B6-BB09-812F271F2C9A}" srcId="{20254C15-B7F6-4E90-8938-B79CBB37A8E5}" destId="{D474AEE7-E1E3-4A7C-8A6E-33474A3814E6}" srcOrd="1" destOrd="0" parTransId="{B93C1940-F3E0-4C65-87C3-B47ED012E480}" sibTransId="{5AA39906-A690-4B9B-8380-0CF0DBF944B0}"/>
    <dgm:cxn modelId="{9814BA5D-7983-4ABB-851F-6C814E6BF80F}" type="presParOf" srcId="{F1F1A535-4248-427B-885B-0793F191077F}" destId="{2BAB5AA2-2FFF-4E60-8BEC-A6A2CD1CBE79}" srcOrd="0" destOrd="0" presId="urn:microsoft.com/office/officeart/2018/2/layout/IconLabelList"/>
    <dgm:cxn modelId="{748B9E63-9A78-4654-8A5B-129A478F5116}" type="presParOf" srcId="{2BAB5AA2-2FFF-4E60-8BEC-A6A2CD1CBE79}" destId="{3CA636C7-8876-490B-AC0E-CAB3E232A182}" srcOrd="0" destOrd="0" presId="urn:microsoft.com/office/officeart/2018/2/layout/IconLabelList"/>
    <dgm:cxn modelId="{64A63B6A-1A8A-481A-A783-38ECFD8193C2}" type="presParOf" srcId="{2BAB5AA2-2FFF-4E60-8BEC-A6A2CD1CBE79}" destId="{66E2D23D-26A9-450F-88F8-D8E4D79B3FB6}" srcOrd="1" destOrd="0" presId="urn:microsoft.com/office/officeart/2018/2/layout/IconLabelList"/>
    <dgm:cxn modelId="{B7453596-FFEF-472D-A19E-3879013CA8CB}" type="presParOf" srcId="{2BAB5AA2-2FFF-4E60-8BEC-A6A2CD1CBE79}" destId="{EFA03709-EC1C-40A3-BDBA-E071ECBAF678}" srcOrd="2" destOrd="0" presId="urn:microsoft.com/office/officeart/2018/2/layout/IconLabelList"/>
    <dgm:cxn modelId="{61FE5D90-072A-496D-BE0E-141C339EC4B8}" type="presParOf" srcId="{F1F1A535-4248-427B-885B-0793F191077F}" destId="{61DBCF52-5C30-4369-A91B-5809D67CC54B}" srcOrd="1" destOrd="0" presId="urn:microsoft.com/office/officeart/2018/2/layout/IconLabelList"/>
    <dgm:cxn modelId="{45C91F33-DD77-40E4-92A4-985FAF51ACBE}" type="presParOf" srcId="{F1F1A535-4248-427B-885B-0793F191077F}" destId="{D838A695-9A2A-4EBB-B38D-7A80AA051223}" srcOrd="2" destOrd="0" presId="urn:microsoft.com/office/officeart/2018/2/layout/IconLabelList"/>
    <dgm:cxn modelId="{D5A66E71-20AA-4EA5-8D5C-8156415CDF5A}" type="presParOf" srcId="{D838A695-9A2A-4EBB-B38D-7A80AA051223}" destId="{6CB473D8-B049-454B-935B-FACB71F8ED04}" srcOrd="0" destOrd="0" presId="urn:microsoft.com/office/officeart/2018/2/layout/IconLabelList"/>
    <dgm:cxn modelId="{E53B4AD9-E28D-42C9-97EB-64217C481BF6}" type="presParOf" srcId="{D838A695-9A2A-4EBB-B38D-7A80AA051223}" destId="{F91FE7EA-C8C9-442D-B906-CF7BEC9818DE}" srcOrd="1" destOrd="0" presId="urn:microsoft.com/office/officeart/2018/2/layout/IconLabelList"/>
    <dgm:cxn modelId="{1750D625-BBE9-462F-8FF0-95CEFACBF24E}" type="presParOf" srcId="{D838A695-9A2A-4EBB-B38D-7A80AA051223}" destId="{8EBB41D8-8D6E-4D70-B832-DB489A1AEF5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817F9CB-EADA-427F-BBC4-9A71EE9712D8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5CB6D9-8699-4C48-BB7C-E2E8DD8DB8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Directors</a:t>
          </a:r>
        </a:p>
      </dgm:t>
    </dgm:pt>
    <dgm:pt modelId="{A5A8F8BA-4CEE-44F7-8195-99AA0F43DC17}" type="parTrans" cxnId="{E2036086-8792-403F-BFBA-EE55D680B9BF}">
      <dgm:prSet/>
      <dgm:spPr/>
      <dgm:t>
        <a:bodyPr/>
        <a:lstStyle/>
        <a:p>
          <a:endParaRPr lang="en-US"/>
        </a:p>
      </dgm:t>
    </dgm:pt>
    <dgm:pt modelId="{4DF2DB2C-0F1E-4922-A3D0-794D17A9796A}" type="sibTrans" cxnId="{E2036086-8792-403F-BFBA-EE55D680B9BF}">
      <dgm:prSet/>
      <dgm:spPr/>
      <dgm:t>
        <a:bodyPr/>
        <a:lstStyle/>
        <a:p>
          <a:endParaRPr lang="en-US"/>
        </a:p>
      </dgm:t>
    </dgm:pt>
    <dgm:pt modelId="{E80131D0-E286-4378-AB92-D0945170B3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Principle Investigators</a:t>
          </a:r>
        </a:p>
      </dgm:t>
    </dgm:pt>
    <dgm:pt modelId="{39E948A0-D802-44CD-A87A-A1A01ED2295E}" type="parTrans" cxnId="{F35F2FA7-3DE9-4508-A0C2-613372ECCA0E}">
      <dgm:prSet/>
      <dgm:spPr/>
      <dgm:t>
        <a:bodyPr/>
        <a:lstStyle/>
        <a:p>
          <a:endParaRPr lang="en-US"/>
        </a:p>
      </dgm:t>
    </dgm:pt>
    <dgm:pt modelId="{85940967-922B-4AA5-A8AD-CC58AB1BD7E7}" type="sibTrans" cxnId="{F35F2FA7-3DE9-4508-A0C2-613372ECCA0E}">
      <dgm:prSet/>
      <dgm:spPr/>
      <dgm:t>
        <a:bodyPr/>
        <a:lstStyle/>
        <a:p>
          <a:endParaRPr lang="en-US"/>
        </a:p>
      </dgm:t>
    </dgm:pt>
    <dgm:pt modelId="{63AB2F02-F047-4252-BEA8-0C3D6AEEC5CA}" type="pres">
      <dgm:prSet presAssocID="{8817F9CB-EADA-427F-BBC4-9A71EE9712D8}" presName="root" presStyleCnt="0">
        <dgm:presLayoutVars>
          <dgm:dir/>
          <dgm:resizeHandles val="exact"/>
        </dgm:presLayoutVars>
      </dgm:prSet>
      <dgm:spPr/>
    </dgm:pt>
    <dgm:pt modelId="{1AD82C10-C664-4D3E-A5FF-CE9430C6658A}" type="pres">
      <dgm:prSet presAssocID="{975CB6D9-8699-4C48-BB7C-E2E8DD8DB88A}" presName="compNode" presStyleCnt="0"/>
      <dgm:spPr/>
    </dgm:pt>
    <dgm:pt modelId="{EE714644-351D-49C7-8BDD-62A63E23FDF2}" type="pres">
      <dgm:prSet presAssocID="{975CB6D9-8699-4C48-BB7C-E2E8DD8DB88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rector's Chair with solid fill"/>
        </a:ext>
      </dgm:extLst>
    </dgm:pt>
    <dgm:pt modelId="{73291B64-A6C6-4775-9BA5-35B0875B262F}" type="pres">
      <dgm:prSet presAssocID="{975CB6D9-8699-4C48-BB7C-E2E8DD8DB88A}" presName="spaceRect" presStyleCnt="0"/>
      <dgm:spPr/>
    </dgm:pt>
    <dgm:pt modelId="{6E4E9C16-1E9B-4F22-BBE5-6D691CE34BFC}" type="pres">
      <dgm:prSet presAssocID="{975CB6D9-8699-4C48-BB7C-E2E8DD8DB88A}" presName="textRect" presStyleLbl="revTx" presStyleIdx="0" presStyleCnt="2">
        <dgm:presLayoutVars>
          <dgm:chMax val="1"/>
          <dgm:chPref val="1"/>
        </dgm:presLayoutVars>
      </dgm:prSet>
      <dgm:spPr/>
    </dgm:pt>
    <dgm:pt modelId="{B6137526-92AF-4B71-82CE-D9F9048C3084}" type="pres">
      <dgm:prSet presAssocID="{4DF2DB2C-0F1E-4922-A3D0-794D17A9796A}" presName="sibTrans" presStyleCnt="0"/>
      <dgm:spPr/>
    </dgm:pt>
    <dgm:pt modelId="{7928DED3-CE42-4F0D-9F4A-3BBBCC881B73}" type="pres">
      <dgm:prSet presAssocID="{E80131D0-E286-4378-AB92-D0945170B313}" presName="compNode" presStyleCnt="0"/>
      <dgm:spPr/>
    </dgm:pt>
    <dgm:pt modelId="{504AD1E7-D3E2-49EB-A6C1-BECE94C31C99}" type="pres">
      <dgm:prSet presAssocID="{E80131D0-E286-4378-AB92-D0945170B31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sk with solid fill"/>
        </a:ext>
      </dgm:extLst>
    </dgm:pt>
    <dgm:pt modelId="{4761E537-4E4C-4308-B75E-77DE8C8851EA}" type="pres">
      <dgm:prSet presAssocID="{E80131D0-E286-4378-AB92-D0945170B313}" presName="spaceRect" presStyleCnt="0"/>
      <dgm:spPr/>
    </dgm:pt>
    <dgm:pt modelId="{34337249-F320-4448-BBF9-1439D33D0B9C}" type="pres">
      <dgm:prSet presAssocID="{E80131D0-E286-4378-AB92-D0945170B31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196DB1C-5CB3-49F6-8241-BF8D3C27A7B3}" type="presOf" srcId="{975CB6D9-8699-4C48-BB7C-E2E8DD8DB88A}" destId="{6E4E9C16-1E9B-4F22-BBE5-6D691CE34BFC}" srcOrd="0" destOrd="0" presId="urn:microsoft.com/office/officeart/2018/2/layout/IconLabelList"/>
    <dgm:cxn modelId="{F7CF1C30-3A27-4F0E-B5C1-6692B9D2707B}" type="presOf" srcId="{E80131D0-E286-4378-AB92-D0945170B313}" destId="{34337249-F320-4448-BBF9-1439D33D0B9C}" srcOrd="0" destOrd="0" presId="urn:microsoft.com/office/officeart/2018/2/layout/IconLabelList"/>
    <dgm:cxn modelId="{E2036086-8792-403F-BFBA-EE55D680B9BF}" srcId="{8817F9CB-EADA-427F-BBC4-9A71EE9712D8}" destId="{975CB6D9-8699-4C48-BB7C-E2E8DD8DB88A}" srcOrd="0" destOrd="0" parTransId="{A5A8F8BA-4CEE-44F7-8195-99AA0F43DC17}" sibTransId="{4DF2DB2C-0F1E-4922-A3D0-794D17A9796A}"/>
    <dgm:cxn modelId="{F35F2FA7-3DE9-4508-A0C2-613372ECCA0E}" srcId="{8817F9CB-EADA-427F-BBC4-9A71EE9712D8}" destId="{E80131D0-E286-4378-AB92-D0945170B313}" srcOrd="1" destOrd="0" parTransId="{39E948A0-D802-44CD-A87A-A1A01ED2295E}" sibTransId="{85940967-922B-4AA5-A8AD-CC58AB1BD7E7}"/>
    <dgm:cxn modelId="{6165B8E8-AF9E-43EB-98A6-07C9EC51A873}" type="presOf" srcId="{8817F9CB-EADA-427F-BBC4-9A71EE9712D8}" destId="{63AB2F02-F047-4252-BEA8-0C3D6AEEC5CA}" srcOrd="0" destOrd="0" presId="urn:microsoft.com/office/officeart/2018/2/layout/IconLabelList"/>
    <dgm:cxn modelId="{054D3F11-AEA3-4E77-AF8F-81217D1B8EBE}" type="presParOf" srcId="{63AB2F02-F047-4252-BEA8-0C3D6AEEC5CA}" destId="{1AD82C10-C664-4D3E-A5FF-CE9430C6658A}" srcOrd="0" destOrd="0" presId="urn:microsoft.com/office/officeart/2018/2/layout/IconLabelList"/>
    <dgm:cxn modelId="{46394796-C423-44AD-8A4D-0C55189A585D}" type="presParOf" srcId="{1AD82C10-C664-4D3E-A5FF-CE9430C6658A}" destId="{EE714644-351D-49C7-8BDD-62A63E23FDF2}" srcOrd="0" destOrd="0" presId="urn:microsoft.com/office/officeart/2018/2/layout/IconLabelList"/>
    <dgm:cxn modelId="{933B7DEE-4E6A-4975-8604-FF8FFE570F97}" type="presParOf" srcId="{1AD82C10-C664-4D3E-A5FF-CE9430C6658A}" destId="{73291B64-A6C6-4775-9BA5-35B0875B262F}" srcOrd="1" destOrd="0" presId="urn:microsoft.com/office/officeart/2018/2/layout/IconLabelList"/>
    <dgm:cxn modelId="{68498475-3FE2-4135-BF03-1FC6DEB4EDDD}" type="presParOf" srcId="{1AD82C10-C664-4D3E-A5FF-CE9430C6658A}" destId="{6E4E9C16-1E9B-4F22-BBE5-6D691CE34BFC}" srcOrd="2" destOrd="0" presId="urn:microsoft.com/office/officeart/2018/2/layout/IconLabelList"/>
    <dgm:cxn modelId="{6017D27B-F68E-4C6A-A9B2-4EF642F9ED60}" type="presParOf" srcId="{63AB2F02-F047-4252-BEA8-0C3D6AEEC5CA}" destId="{B6137526-92AF-4B71-82CE-D9F9048C3084}" srcOrd="1" destOrd="0" presId="urn:microsoft.com/office/officeart/2018/2/layout/IconLabelList"/>
    <dgm:cxn modelId="{302DFF25-8106-4FC2-BA71-7C86E3C9C04C}" type="presParOf" srcId="{63AB2F02-F047-4252-BEA8-0C3D6AEEC5CA}" destId="{7928DED3-CE42-4F0D-9F4A-3BBBCC881B73}" srcOrd="2" destOrd="0" presId="urn:microsoft.com/office/officeart/2018/2/layout/IconLabelList"/>
    <dgm:cxn modelId="{6642E435-9675-4843-BA1D-3A8F955C62F9}" type="presParOf" srcId="{7928DED3-CE42-4F0D-9F4A-3BBBCC881B73}" destId="{504AD1E7-D3E2-49EB-A6C1-BECE94C31C99}" srcOrd="0" destOrd="0" presId="urn:microsoft.com/office/officeart/2018/2/layout/IconLabelList"/>
    <dgm:cxn modelId="{3798F66F-A3B8-4C27-82E5-2504A17039C9}" type="presParOf" srcId="{7928DED3-CE42-4F0D-9F4A-3BBBCC881B73}" destId="{4761E537-4E4C-4308-B75E-77DE8C8851EA}" srcOrd="1" destOrd="0" presId="urn:microsoft.com/office/officeart/2018/2/layout/IconLabelList"/>
    <dgm:cxn modelId="{F88306F7-829A-4E12-AD0E-EE84AC0CECB1}" type="presParOf" srcId="{7928DED3-CE42-4F0D-9F4A-3BBBCC881B73}" destId="{34337249-F320-4448-BBF9-1439D33D0B9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FBB789-EFA6-45D6-BDE0-F59328F4AD99}">
      <dsp:nvSpPr>
        <dsp:cNvPr id="0" name=""/>
        <dsp:cNvSpPr/>
      </dsp:nvSpPr>
      <dsp:spPr>
        <a:xfrm>
          <a:off x="2044800" y="375668"/>
          <a:ext cx="2196000" cy="2196000"/>
        </a:xfrm>
        <a:prstGeom prst="ellipse">
          <a:avLst/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DCB536-4A47-44C6-BBC1-5B6F2B802218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0DC362-7D9D-4E08-9EDC-C42A445F83BD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500" kern="1200"/>
            <a:t>Personal Project</a:t>
          </a:r>
        </a:p>
      </dsp:txBody>
      <dsp:txXfrm>
        <a:off x="1342800" y="3255669"/>
        <a:ext cx="3600000" cy="720000"/>
      </dsp:txXfrm>
    </dsp:sp>
    <dsp:sp modelId="{782EE226-B7B0-438C-BEB2-4C53173D4AEB}">
      <dsp:nvSpPr>
        <dsp:cNvPr id="0" name=""/>
        <dsp:cNvSpPr/>
      </dsp:nvSpPr>
      <dsp:spPr>
        <a:xfrm>
          <a:off x="6274800" y="375668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2B0F67-39AF-45AC-B36D-E7EB912F8107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B093E3-7762-4D77-A36D-771A1D6AE6DC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500" kern="1200"/>
            <a:t>Metadata</a:t>
          </a:r>
        </a:p>
      </dsp:txBody>
      <dsp:txXfrm>
        <a:off x="5572800" y="3255669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714644-351D-49C7-8BDD-62A63E23FDF2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E9C16-1E9B-4F22-BBE5-6D691CE34BFC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044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Research Centers</a:t>
          </a:r>
        </a:p>
      </dsp:txBody>
      <dsp:txXfrm>
        <a:off x="559800" y="3022743"/>
        <a:ext cx="4320000" cy="720000"/>
      </dsp:txXfrm>
    </dsp:sp>
    <dsp:sp modelId="{504AD1E7-D3E2-49EB-A6C1-BECE94C31C99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337249-F320-4448-BBF9-1439D33D0B9C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044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Cities</a:t>
          </a:r>
        </a:p>
      </dsp:txBody>
      <dsp:txXfrm>
        <a:off x="5635800" y="3022743"/>
        <a:ext cx="432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0FA253-6B8C-44D5-B8F2-5B2A28C9120A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1C3E23-2370-493E-9576-E078CBDAA8EF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Sentiment Analysis</a:t>
          </a:r>
        </a:p>
      </dsp:txBody>
      <dsp:txXfrm>
        <a:off x="559800" y="3022743"/>
        <a:ext cx="4320000" cy="720000"/>
      </dsp:txXfrm>
    </dsp:sp>
    <dsp:sp modelId="{BF80606B-76BC-4988-B374-8DD4B9AEDA8A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42E190-6EFD-4E91-9085-31F54E776F9F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Word Frequency</a:t>
          </a:r>
        </a:p>
      </dsp:txBody>
      <dsp:txXfrm>
        <a:off x="5635800" y="3022743"/>
        <a:ext cx="432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A636C7-8876-490B-AC0E-CAB3E232A182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03709-EC1C-40A3-BDBA-E071ECBAF678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044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Year</a:t>
          </a:r>
        </a:p>
      </dsp:txBody>
      <dsp:txXfrm>
        <a:off x="559800" y="3022743"/>
        <a:ext cx="4320000" cy="720000"/>
      </dsp:txXfrm>
    </dsp:sp>
    <dsp:sp modelId="{6CB473D8-B049-454B-935B-FACB71F8ED04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BB41D8-8D6E-4D70-B832-DB489A1AEF58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044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Month</a:t>
          </a:r>
        </a:p>
      </dsp:txBody>
      <dsp:txXfrm>
        <a:off x="5635800" y="3022743"/>
        <a:ext cx="432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714644-351D-49C7-8BDD-62A63E23FDF2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E9C16-1E9B-4F22-BBE5-6D691CE34BFC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89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Directors</a:t>
          </a:r>
        </a:p>
      </dsp:txBody>
      <dsp:txXfrm>
        <a:off x="559800" y="3022743"/>
        <a:ext cx="4320000" cy="720000"/>
      </dsp:txXfrm>
    </dsp:sp>
    <dsp:sp modelId="{504AD1E7-D3E2-49EB-A6C1-BECE94C31C99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337249-F320-4448-BBF9-1439D33D0B9C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89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Principle Investigators</a:t>
          </a:r>
        </a:p>
      </dsp:txBody>
      <dsp:txXfrm>
        <a:off x="5635800" y="3022743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54DC4-0B83-4DBF-BF2D-FD3C49918197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AF927-4ACD-4FA1-A11E-2FFF982F7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54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they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AF927-4ACD-4FA1-A11E-2FFF982F73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3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two responsible centers:</a:t>
            </a:r>
          </a:p>
          <a:p>
            <a:r>
              <a:rPr lang="en-US" dirty="0"/>
              <a:t>Space Technology Mission Directorate was almost exclusively the responsible center.</a:t>
            </a:r>
          </a:p>
          <a:p>
            <a:r>
              <a:rPr lang="en-US" dirty="0"/>
              <a:t>Only two mentions were made of the Human Exploration and Operations Mission Directorate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AF927-4ACD-4FA1-A11E-2FFF982F73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27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AF927-4ACD-4FA1-A11E-2FFF982F73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81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Busek built the first flight US Hall Thruster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AF927-4ACD-4FA1-A11E-2FFF982F73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22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NASA Small Business Innovation Research and Small Business Technology Transfer (SBIR/STTR)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AF927-4ACD-4FA1-A11E-2FFF982F73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18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  <a:p>
            <a:endParaRPr lang="en-US" dirty="0"/>
          </a:p>
          <a:p>
            <a:r>
              <a:rPr lang="en-US" dirty="0"/>
              <a:t>22% in phase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AF927-4ACD-4FA1-A11E-2FFF982F73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85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AF927-4ACD-4FA1-A11E-2FFF982F738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49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AF927-4ACD-4FA1-A11E-2FFF982F738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95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directors dominated the studies: Jason L Kessler (73) and Claudia M Meyer (14)</a:t>
            </a:r>
          </a:p>
          <a:p>
            <a:r>
              <a:rPr lang="en-US" dirty="0"/>
              <a:t>7 total program directors. One highly prolific program director</a:t>
            </a:r>
          </a:p>
          <a:p>
            <a:endParaRPr lang="en-US" dirty="0"/>
          </a:p>
          <a:p>
            <a:r>
              <a:rPr lang="en-US" dirty="0"/>
              <a:t>46 principal investigators, much more evenly spread with only one outlier at 11 studies (220% more than next person)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AF927-4ACD-4FA1-A11E-2FFF982F738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51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64D86-5E6C-F6AF-3D9F-59931A4D5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C17CC6-FFAE-DABC-D982-3255224CA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D67B8-601C-AAA3-FED4-E2940AD9C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B05A-D162-4971-A31C-221CA56C7179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39A80-FDB2-3B6F-475A-65DBD346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B8086-3D5C-EF94-FEEB-B6E31E2BA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46AF5-5485-4194-B1BD-C19D2C499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7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EE57C-2676-21AC-F0B6-C23A1636A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512A20-9639-A2EE-0DF2-7B429A186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DEC52-36BC-1394-EEE8-C9F294E7D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B05A-D162-4971-A31C-221CA56C7179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EE970-5A12-FA93-066A-305E34C25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61243-9A79-5CE1-AD7B-CA3BADE15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46AF5-5485-4194-B1BD-C19D2C499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3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55CC4E-A8B1-4FE2-1560-881BD366C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1B605F-A6F8-19FA-8907-62CBE3911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524CB-BE16-0CA5-58E8-C100E3F14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B05A-D162-4971-A31C-221CA56C7179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BBD40-DA82-DD75-DB22-2EFEEB379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087C2-44A8-9AFE-7834-8DF1928C6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46AF5-5485-4194-B1BD-C19D2C499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2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A3981-665B-EB38-A399-1F1746DAE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6E8B4-A4DB-2F39-2311-CBCB29AC2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949FD-45A5-912B-A337-EA2BE4AC2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B05A-D162-4971-A31C-221CA56C7179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8E8BC-DDE8-9CB1-DE35-E282885E3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8D7AF-1C64-227C-ACAC-83DDA4582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46AF5-5485-4194-B1BD-C19D2C499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47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B7B0A-DD2E-3126-E0CF-8DB48F60B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6647D-8E16-A02B-7B06-30B84BB33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9607-5B1A-887D-E0FB-BD49CE70E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B05A-D162-4971-A31C-221CA56C7179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A8FF6-7AC6-930C-C683-59B64CD44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A2CFA-E82F-7727-C04A-D2E34045C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46AF5-5485-4194-B1BD-C19D2C499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44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F50ED-17F0-F178-392A-AC739CAF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50A8C-C77C-4FB9-F8D2-75D04119BE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1E0BB3-8C9C-FB53-B802-531A0B7A2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7A469-D519-9966-6C19-CF06CD634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B05A-D162-4971-A31C-221CA56C7179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B8FAE-ED7B-9663-4A1C-566B28884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C88A6-7F30-BAF3-1AFF-3D415797A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46AF5-5485-4194-B1BD-C19D2C499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32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1D8D1-5204-CF2D-F99B-7117E3766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E721F-A2F8-66E9-5280-F57213691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D9CB7-C14F-246A-BE0F-C74DA13DA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150B6F-E101-9094-314B-FC74325E2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5635E2-D06F-645A-7143-92ACAB8498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7EBAA2-C2FE-4AF7-2C29-AD63482C2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B05A-D162-4971-A31C-221CA56C7179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21A600-8647-AB9F-588A-B2562A595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35140F-0A4A-106C-EE4B-E7EB76949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46AF5-5485-4194-B1BD-C19D2C499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56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E33D6-9FEA-CF36-ABA0-79D8B0835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1B9E3D-F9B8-342B-F804-78E3CE52F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B05A-D162-4971-A31C-221CA56C7179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92ACD0-5084-6905-70FA-9F6CFA1D4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92A500-5F9B-9AA6-A82B-D4C5E8A7E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46AF5-5485-4194-B1BD-C19D2C499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7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F79CBA-B4BC-DAAA-4FF5-AB62E3FF6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B05A-D162-4971-A31C-221CA56C7179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14B934-41A4-0310-6186-ECF513980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F8EEC1-5605-69DE-0BCA-2E5CC5213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46AF5-5485-4194-B1BD-C19D2C499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1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3FF39-9A53-0362-D052-FF5E0D054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7C746-0097-041C-720E-10FF85A6C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517C3-8E90-BF17-AFB0-8593EC09B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06C96-AD6E-DBD8-D1DA-E7739617E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B05A-D162-4971-A31C-221CA56C7179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EC703-9179-49D1-BDEE-1A7C3B0A8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FF059-6C39-DBB6-DA4F-E8C5A1C3F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46AF5-5485-4194-B1BD-C19D2C499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35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C2233-B41F-C225-DECA-EA54F5547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FA70D9-2AC7-F446-5182-98E56C8D5D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C61F1-940E-9237-28C0-328F16720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49E50-F75D-897D-C600-0C8E3AF8F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B05A-D162-4971-A31C-221CA56C7179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1BF9A-FF48-72FD-263D-1BDD431F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71D5C-FC36-3FAC-D87E-9B9172636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46AF5-5485-4194-B1BD-C19D2C499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5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9178BB-D507-79AA-65AE-1C6E5EA7F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65BF8-B510-23ED-8EB4-40528288B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F7B93-E42F-A6E4-A504-ECEBE6EB1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CB05A-D162-4971-A31C-221CA56C7179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A02AB-7381-CBAD-2F19-EC98D92E86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27B4E-34FA-459E-A6C7-7F45F3FA66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46AF5-5485-4194-B1BD-C19D2C499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41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2F4B5-6ACF-BFB1-21BD-516B2C076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90750"/>
            <a:ext cx="6629400" cy="1588294"/>
          </a:xfrm>
          <a:solidFill>
            <a:schemeClr val="bg1">
              <a:alpha val="95000"/>
            </a:schemeClr>
          </a:solidFill>
          <a:effectLst>
            <a:softEdge rad="76200"/>
          </a:effectLst>
        </p:spPr>
        <p:txBody>
          <a:bodyPr>
            <a:normAutofit fontScale="90000"/>
          </a:bodyPr>
          <a:lstStyle/>
          <a:p>
            <a:r>
              <a:rPr lang="en-US" dirty="0"/>
              <a:t>Who Studies Hall Effect Thrusters and Where?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97232D-DDAD-97F6-18CE-A4C5EA102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8063" y="3750469"/>
            <a:ext cx="2581275" cy="446087"/>
          </a:xfrm>
          <a:solidFill>
            <a:schemeClr val="bg1">
              <a:alpha val="95000"/>
            </a:schemeClr>
          </a:solidFill>
          <a:effectLst>
            <a:softEdge rad="76200"/>
          </a:effectLst>
        </p:spPr>
        <p:txBody>
          <a:bodyPr/>
          <a:lstStyle/>
          <a:p>
            <a:r>
              <a:rPr lang="en-US" dirty="0"/>
              <a:t>David M Vermillion</a:t>
            </a:r>
          </a:p>
        </p:txBody>
      </p:sp>
    </p:spTree>
    <p:extLst>
      <p:ext uri="{BB962C8B-B14F-4D97-AF65-F5344CB8AC3E}">
        <p14:creationId xmlns:p14="http://schemas.microsoft.com/office/powerpoint/2010/main" val="1401311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B8465-98A6-4330-0730-A653B128779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21 studies were in Phase 2</a:t>
            </a:r>
          </a:p>
        </p:txBody>
      </p:sp>
      <p:pic>
        <p:nvPicPr>
          <p:cNvPr id="3" name="Picture 2" descr="Chart highlighting that 21 of these studies were in Phase II">
            <a:extLst>
              <a:ext uri="{FF2B5EF4-FFF2-40B4-BE49-F238E27FC236}">
                <a16:creationId xmlns:a16="http://schemas.microsoft.com/office/drawing/2014/main" id="{D1869D0E-7140-643D-7B72-1B1C0FF88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57602" y="0"/>
            <a:ext cx="102767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302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B8F0-76ED-9F05-DC41-BCB3623FCFE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Word cloud for the description fields</a:t>
            </a:r>
          </a:p>
        </p:txBody>
      </p:sp>
      <p:pic>
        <p:nvPicPr>
          <p:cNvPr id="6" name="Graphic 5" descr="Word cloud for each file's description fields.">
            <a:extLst>
              <a:ext uri="{FF2B5EF4-FFF2-40B4-BE49-F238E27FC236}">
                <a16:creationId xmlns:a16="http://schemas.microsoft.com/office/drawing/2014/main" id="{30647D62-CE67-D4E1-D771-119FC2499D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1257" t="13529" r="22701" b="14717"/>
          <a:stretch/>
        </p:blipFill>
        <p:spPr>
          <a:xfrm>
            <a:off x="2233613" y="130343"/>
            <a:ext cx="7724775" cy="659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493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BF317-408F-252D-C182-83FB8A1E9C4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Word cloud for the title field</a:t>
            </a:r>
          </a:p>
        </p:txBody>
      </p:sp>
      <p:pic>
        <p:nvPicPr>
          <p:cNvPr id="4" name="Graphic 3" descr="Word cloud for each file's title fields.">
            <a:extLst>
              <a:ext uri="{FF2B5EF4-FFF2-40B4-BE49-F238E27FC236}">
                <a16:creationId xmlns:a16="http://schemas.microsoft.com/office/drawing/2014/main" id="{7CC7F6AD-F137-E61E-3593-70055972AD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4140" t="13394" r="22919" b="14060"/>
          <a:stretch/>
        </p:blipFill>
        <p:spPr>
          <a:xfrm>
            <a:off x="2462213" y="107551"/>
            <a:ext cx="7267575" cy="664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171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DC04F-169D-4B6D-4909-E8E5DD04B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Starting Years and Months</a:t>
            </a:r>
          </a:p>
        </p:txBody>
      </p:sp>
      <p:graphicFrame>
        <p:nvGraphicFramePr>
          <p:cNvPr id="5" name="Content Placeholder 2" descr="Word Clouds showing common years and months these studies started in.">
            <a:extLst>
              <a:ext uri="{FF2B5EF4-FFF2-40B4-BE49-F238E27FC236}">
                <a16:creationId xmlns:a16="http://schemas.microsoft.com/office/drawing/2014/main" id="{1B9AD163-2B6F-AE7A-F56B-56020E6F05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63693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3602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06AE7-CB59-D212-A071-3663A0195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People Behind the Studies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7A1E1453-2E4A-1946-633B-22F9CA535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38759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25122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8D1C4D-3360-72D7-FEEF-47D25EEE9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Thoughts?</a:t>
            </a:r>
          </a:p>
        </p:txBody>
      </p:sp>
      <p:pic>
        <p:nvPicPr>
          <p:cNvPr id="31" name="Graphic 6" descr="Group Brainstorm">
            <a:extLst>
              <a:ext uri="{FF2B5EF4-FFF2-40B4-BE49-F238E27FC236}">
                <a16:creationId xmlns:a16="http://schemas.microsoft.com/office/drawing/2014/main" id="{2579961E-4900-8CFE-65B0-A47E064E8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32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33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22359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42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EA709A-1CBA-6370-6B40-CF034B701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Background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10EDBC-C60A-1B4C-31E0-CC319BB821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0249860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4554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06AE7-CB59-D212-A071-3663A0195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Locations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7A1E1453-2E4A-1946-633B-22F9CA535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67847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15216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00BCD-1009-895F-61FB-46111470D2E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Cleveland appeared 57 times</a:t>
            </a:r>
          </a:p>
        </p:txBody>
      </p:sp>
      <p:pic>
        <p:nvPicPr>
          <p:cNvPr id="3" name="Graphic 2" descr="Chart showing the cities most frequently present in the metadata">
            <a:extLst>
              <a:ext uri="{FF2B5EF4-FFF2-40B4-BE49-F238E27FC236}">
                <a16:creationId xmlns:a16="http://schemas.microsoft.com/office/drawing/2014/main" id="{615EB028-CBEA-4487-27FC-FA24D8030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7602" y="68448"/>
            <a:ext cx="10174224" cy="678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89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Chart showing only one NASA agency as a top-five lead research center">
            <a:extLst>
              <a:ext uri="{FF2B5EF4-FFF2-40B4-BE49-F238E27FC236}">
                <a16:creationId xmlns:a16="http://schemas.microsoft.com/office/drawing/2014/main" id="{615EB028-CBEA-4487-27FC-FA24D8030F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72986" y="377687"/>
            <a:ext cx="12046029" cy="603305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9B59DF9-C085-75A0-1565-D4B4E4C53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24275" y="377687"/>
            <a:ext cx="7477125" cy="1317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E7BF7F0-020C-BABB-828E-56D6664A51C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238375" y="113563"/>
            <a:ext cx="7715250" cy="144655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61616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Only one NASA agency was a top five lead research center</a:t>
            </a:r>
          </a:p>
        </p:txBody>
      </p:sp>
    </p:spTree>
    <p:extLst>
      <p:ext uri="{BB962C8B-B14F-4D97-AF65-F5344CB8AC3E}">
        <p14:creationId xmlns:p14="http://schemas.microsoft.com/office/powerpoint/2010/main" val="1502300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Chart highlighting Busek Company. They built the first flight U.S. Hall Thruster">
            <a:extLst>
              <a:ext uri="{FF2B5EF4-FFF2-40B4-BE49-F238E27FC236}">
                <a16:creationId xmlns:a16="http://schemas.microsoft.com/office/drawing/2014/main" id="{615EB028-CBEA-4487-27FC-FA24D8030F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2987" y="377687"/>
            <a:ext cx="12046027" cy="603305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9B59DF9-C085-75A0-1565-D4B4E4C53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24275" y="377687"/>
            <a:ext cx="7477125" cy="1317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E7BF7F0-020C-BABB-828E-56D6664A51C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238375" y="113563"/>
            <a:ext cx="7715250" cy="144655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61616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Busek Company built the first flight US Hall Thruster</a:t>
            </a:r>
          </a:p>
        </p:txBody>
      </p:sp>
    </p:spTree>
    <p:extLst>
      <p:ext uri="{BB962C8B-B14F-4D97-AF65-F5344CB8AC3E}">
        <p14:creationId xmlns:p14="http://schemas.microsoft.com/office/powerpoint/2010/main" val="2792904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Chart showing three NASA agencies as top support research centers">
            <a:extLst>
              <a:ext uri="{FF2B5EF4-FFF2-40B4-BE49-F238E27FC236}">
                <a16:creationId xmlns:a16="http://schemas.microsoft.com/office/drawing/2014/main" id="{615EB028-CBEA-4487-27FC-FA24D8030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023730" y="28652"/>
            <a:ext cx="10167731" cy="678521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1C7B82E-6FA6-5EB7-7FB6-857E009C2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76800" y="152400"/>
            <a:ext cx="5334000" cy="1200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1DE3A08-EA45-1B26-334D-C6E47B1DC73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59607" y="15554"/>
            <a:ext cx="5895975" cy="144655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61616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Three NASA agencies were top supporters</a:t>
            </a:r>
          </a:p>
        </p:txBody>
      </p:sp>
    </p:spTree>
    <p:extLst>
      <p:ext uri="{BB962C8B-B14F-4D97-AF65-F5344CB8AC3E}">
        <p14:creationId xmlns:p14="http://schemas.microsoft.com/office/powerpoint/2010/main" val="1923023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F57A3-02E0-E49D-45EA-336A65934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Title and Description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D6D561-09F9-B4DE-D119-6F254557A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713249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4715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B564A-336F-1A68-085A-F5E4FAF9423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Phase was referenced &gt;1k times</a:t>
            </a:r>
          </a:p>
        </p:txBody>
      </p:sp>
      <p:pic>
        <p:nvPicPr>
          <p:cNvPr id="3" name="Picture 2" descr="Chart showing that &quot;phase&quot; appeared more than one-thousand times in the title and description fields.">
            <a:extLst>
              <a:ext uri="{FF2B5EF4-FFF2-40B4-BE49-F238E27FC236}">
                <a16:creationId xmlns:a16="http://schemas.microsoft.com/office/drawing/2014/main" id="{D1869D0E-7140-643D-7B72-1B1C0FF88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84" y="0"/>
            <a:ext cx="102788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70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ermillion1">
      <a:dk1>
        <a:srgbClr val="757070"/>
      </a:dk1>
      <a:lt1>
        <a:sysClr val="window" lastClr="FFFFFF"/>
      </a:lt1>
      <a:dk2>
        <a:srgbClr val="E34234"/>
      </a:dk2>
      <a:lt2>
        <a:srgbClr val="FCECEB"/>
      </a:lt2>
      <a:accent1>
        <a:srgbClr val="34D5E3"/>
      </a:accent1>
      <a:accent2>
        <a:srgbClr val="E34234"/>
      </a:accent2>
      <a:accent3>
        <a:srgbClr val="E39A34"/>
      </a:accent3>
      <a:accent4>
        <a:srgbClr val="EE8E85"/>
      </a:accent4>
      <a:accent5>
        <a:srgbClr val="85E6EE"/>
      </a:accent5>
      <a:accent6>
        <a:srgbClr val="EEC285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</TotalTime>
  <Words>220</Words>
  <Application>Microsoft Office PowerPoint</Application>
  <PresentationFormat>Widescreen</PresentationFormat>
  <Paragraphs>50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Who Studies Hall Effect Thrusters and Where?</vt:lpstr>
      <vt:lpstr>Background</vt:lpstr>
      <vt:lpstr>Locations</vt:lpstr>
      <vt:lpstr>Cleveland appeared 57 times</vt:lpstr>
      <vt:lpstr>Only one NASA agency was a top five lead research center</vt:lpstr>
      <vt:lpstr>Busek Company built the first flight US Hall Thruster</vt:lpstr>
      <vt:lpstr>Three NASA agencies were top supporters</vt:lpstr>
      <vt:lpstr>Title and Description</vt:lpstr>
      <vt:lpstr>Phase was referenced &gt;1k times</vt:lpstr>
      <vt:lpstr>21 studies were in Phase 2</vt:lpstr>
      <vt:lpstr>Word cloud for the description fields</vt:lpstr>
      <vt:lpstr>Word cloud for the title field</vt:lpstr>
      <vt:lpstr>Starting Years and Months</vt:lpstr>
      <vt:lpstr>The People Behind the Studies</vt:lpstr>
      <vt:lpstr>Thoughts?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Studies Hall Effect Thrusters and Where?</dc:title>
  <dc:creator>David Vermillion</dc:creator>
  <cp:lastModifiedBy>David Vermillion</cp:lastModifiedBy>
  <cp:revision>2</cp:revision>
  <dcterms:created xsi:type="dcterms:W3CDTF">2022-06-19T23:28:25Z</dcterms:created>
  <dcterms:modified xsi:type="dcterms:W3CDTF">2022-06-29T23:09:48Z</dcterms:modified>
</cp:coreProperties>
</file>