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sldIdLst>
    <p:sldId id="257" r:id="rId2"/>
    <p:sldId id="275" r:id="rId3"/>
    <p:sldId id="276" r:id="rId4"/>
    <p:sldId id="282" r:id="rId5"/>
    <p:sldId id="286" r:id="rId6"/>
    <p:sldId id="278" r:id="rId7"/>
    <p:sldId id="284" r:id="rId8"/>
    <p:sldId id="285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DB45C-A874-4ED5-8D84-FA27F3B68BE6}">
          <p14:sldIdLst>
            <p14:sldId id="257"/>
            <p14:sldId id="275"/>
            <p14:sldId id="276"/>
            <p14:sldId id="282"/>
            <p14:sldId id="286"/>
            <p14:sldId id="278"/>
            <p14:sldId id="284"/>
            <p14:sldId id="285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08C05-680B-470B-8677-3AC8B35303D3}" v="33" dt="2021-11-27T05:19:21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3479-1ECF-43FC-9806-3A3B5124D7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BCE0-5C80-4F54-BE97-48AF1D3E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column_VICCO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FBCE0-5C80-4F54-BE97-48AF1D3EA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vic_co1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FBCE0-5C80-4F54-BE97-48AF1D3EA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FBCE0-5C80-4F54-BE97-48AF1D3EA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FBCE0-5C80-4F54-BE97-48AF1D3EA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7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cat_co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FBCE0-5C80-4F54-BE97-48AF1D3EA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Violin_VICCOT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FBCE0-5C80-4F54-BE97-48AF1D3EA9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1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vic1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FBCE0-5C80-4F54-BE97-48AF1D3EA9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Insights from 30 Days of #LinkedInHardMode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M Vermillion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028A-EAED-43F0-B673-0355B301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Prior Posts Compared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45788-0E46-4698-B3FC-56BB8B1E7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82602" y="2089345"/>
            <a:ext cx="6626796" cy="413308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D9835B-1FB2-47CC-9D8B-61736F6FC2B9}"/>
              </a:ext>
            </a:extLst>
          </p:cNvPr>
          <p:cNvSpPr/>
          <p:nvPr/>
        </p:nvSpPr>
        <p:spPr>
          <a:xfrm>
            <a:off x="3459634" y="2488677"/>
            <a:ext cx="575035" cy="3431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F3A25-E23E-4D4F-A993-886643EE4839}"/>
              </a:ext>
            </a:extLst>
          </p:cNvPr>
          <p:cNvSpPr txBox="1"/>
          <p:nvPr/>
        </p:nvSpPr>
        <p:spPr>
          <a:xfrm>
            <a:off x="1934188" y="5042572"/>
            <a:ext cx="1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Pre-Challenge Posts in Box</a:t>
            </a:r>
          </a:p>
        </p:txBody>
      </p:sp>
    </p:spTree>
    <p:extLst>
      <p:ext uri="{BB962C8B-B14F-4D97-AF65-F5344CB8AC3E}">
        <p14:creationId xmlns:p14="http://schemas.microsoft.com/office/powerpoint/2010/main" val="284697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7BFEDE4-05FC-4BEE-8C74-583FB690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155578"/>
            <a:ext cx="12191985" cy="426719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F9BDD-D726-42D6-BBF9-D838AC8E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Challenge Gains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9E93-53EA-485E-905C-8D5F4B3F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3,000% more median weekly profile views since starting challenge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15</a:t>
            </a:r>
            <a:r>
              <a:rPr lang="es-419" sz="1700" dirty="0"/>
              <a:t>3</a:t>
            </a:r>
            <a:r>
              <a:rPr lang="en-US" sz="1700" dirty="0"/>
              <a:t> new connections</a:t>
            </a:r>
          </a:p>
        </p:txBody>
      </p:sp>
    </p:spTree>
    <p:extLst>
      <p:ext uri="{BB962C8B-B14F-4D97-AF65-F5344CB8AC3E}">
        <p14:creationId xmlns:p14="http://schemas.microsoft.com/office/powerpoint/2010/main" val="333365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D4AB-E966-41B9-802D-3D9CB64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Post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E3ADE7-A779-42EA-94A3-B29E70B60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44126"/>
              </p:ext>
            </p:extLst>
          </p:nvPr>
        </p:nvGraphicFramePr>
        <p:xfrm>
          <a:off x="1096963" y="2108200"/>
          <a:ext cx="10058396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3405450542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861970982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7735441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41105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/>
                        <a:t>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5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500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/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83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AF09483-BD41-4449-803E-C67173078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2514" y="213231"/>
            <a:ext cx="9646971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95EA82C-D51E-4F51-B3B7-E7A682A76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2515" y="232084"/>
            <a:ext cx="9646971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3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870A-B3C7-4D58-ABB6-9F02281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Post Types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8A3286-7E86-4235-8A84-9CD673326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4539" y="2089347"/>
            <a:ext cx="6622923" cy="41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1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24F8-2125-419E-9810-9BA9AFDC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Category Post Counts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9B30B6-9DFB-4D8E-AEFD-CD3E33D49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603" y="2089346"/>
            <a:ext cx="6626794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6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A14A-8A9C-4C04-9A0C-55664DC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Data Posts Performed Best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FFE9152-4135-469C-8F16-0FDC744DF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603" y="2089346"/>
            <a:ext cx="6626794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B63F-54EF-4CE2-B596-4F81B25B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Probability Distribution of Metrics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B647BE5-FA94-4700-BB4A-19BB11A2A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603" y="2089346"/>
            <a:ext cx="6626794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500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{DD9C06F6-0914-4E76-9E2D-945BCD95C3F3}tf56160789_win32</Template>
  <TotalTime>4412</TotalTime>
  <Words>83</Words>
  <Application>Microsoft Office PowerPoint</Application>
  <PresentationFormat>Widescreen</PresentationFormat>
  <Paragraphs>37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Insights from 30 Days of #LinkedInHardMode</vt:lpstr>
      <vt:lpstr>Challenge Gains</vt:lpstr>
      <vt:lpstr>Median Post Performance</vt:lpstr>
      <vt:lpstr>PowerPoint Presentation</vt:lpstr>
      <vt:lpstr>PowerPoint Presentation</vt:lpstr>
      <vt:lpstr>Post Types</vt:lpstr>
      <vt:lpstr>Category Post Counts</vt:lpstr>
      <vt:lpstr>Data Posts Performed Best</vt:lpstr>
      <vt:lpstr>Probability Distribution of Metrics</vt:lpstr>
      <vt:lpstr>How Prior Posts Compared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30 Days of #LinkedInHardMode</dc:title>
  <dc:creator>David Vermillion</dc:creator>
  <cp:lastModifiedBy>David Vermillion</cp:lastModifiedBy>
  <cp:revision>2</cp:revision>
  <dcterms:created xsi:type="dcterms:W3CDTF">2021-11-24T04:07:56Z</dcterms:created>
  <dcterms:modified xsi:type="dcterms:W3CDTF">2021-11-27T05:40:22Z</dcterms:modified>
</cp:coreProperties>
</file>