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1" r:id="rId5"/>
    <p:sldId id="268" r:id="rId6"/>
    <p:sldId id="258" r:id="rId7"/>
    <p:sldId id="257" r:id="rId8"/>
    <p:sldId id="260" r:id="rId9"/>
    <p:sldId id="259" r:id="rId10"/>
    <p:sldId id="264" r:id="rId11"/>
    <p:sldId id="265" r:id="rId12"/>
    <p:sldId id="266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25C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99286"/>
            <a:ext cx="9448800" cy="2331308"/>
          </a:xfrm>
        </p:spPr>
        <p:txBody>
          <a:bodyPr>
            <a:noAutofit/>
          </a:bodyPr>
          <a:lstStyle/>
          <a:p>
            <a:pPr algn="ctr"/>
            <a:r>
              <a:rPr lang="en-US" sz="7600" dirty="0" smtClean="0">
                <a:solidFill>
                  <a:srgbClr val="00CC00"/>
                </a:solidFill>
              </a:rPr>
              <a:t>CSC525 PROJECT</a:t>
            </a:r>
            <a:br>
              <a:rPr lang="en-US" sz="7600" dirty="0" smtClean="0">
                <a:solidFill>
                  <a:srgbClr val="00CC00"/>
                </a:solidFill>
              </a:rPr>
            </a:br>
            <a:r>
              <a:rPr lang="en-US" sz="7600" dirty="0" smtClean="0">
                <a:solidFill>
                  <a:srgbClr val="00CC00"/>
                </a:solidFill>
              </a:rPr>
              <a:t>Centipede bomber</a:t>
            </a:r>
            <a:endParaRPr lang="en-US" sz="7600" dirty="0">
              <a:solidFill>
                <a:srgbClr val="00CC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0038"/>
            <a:ext cx="94488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25C00"/>
                </a:solidFill>
              </a:rPr>
              <a:t>By: David Wine and Joshua Stark</a:t>
            </a:r>
            <a:endParaRPr lang="en-US" dirty="0">
              <a:solidFill>
                <a:srgbClr val="F25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0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CLASSES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Grid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Bomb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Centipede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Centipede Segments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Ship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Mushrooms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Mushroom fields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Most classes had to implement basic interactions with each other in some form, as well as methods to display that class on the screen</a:t>
            </a:r>
          </a:p>
          <a:p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CC00"/>
                </a:solidFill>
              </a:rPr>
              <a:t>Driven Programming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Many elements of our program required specific mouse and keyboard events to make the program smooth and user friendly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Some examples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Passive mouse movement for ship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Shooting and exploding bombs through mouse click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Keyboard events to reset, pause, play, and exit game</a:t>
            </a:r>
          </a:p>
          <a:p>
            <a:endParaRPr lang="en-US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4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3D Additions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The original goal of our game was simply a basic 2D arcade like game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In order to include a 3D element to the game, and make it more visually appealing, we included 3D stroke text on side panels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We added stroke text that rotates around in a viewport in each panel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The text displays a message reinforcing that the game is just a demo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We purposefully made the text somewhat simple so as not to distract the user from the actual game</a:t>
            </a:r>
          </a:p>
        </p:txBody>
      </p:sp>
    </p:spTree>
    <p:extLst>
      <p:ext uri="{BB962C8B-B14F-4D97-AF65-F5344CB8AC3E}">
        <p14:creationId xmlns:p14="http://schemas.microsoft.com/office/powerpoint/2010/main" val="9961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Code structure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We tried our best to ensure logical separations of the code were also represented as structurally separate.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We had a main file that primarily interacts with the other files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We also had a file primarily focused on event driven programming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One other file had most of the classes and other content associated with actual underlying gameplay interactions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Other files included were a variables file, a file for the splash screen and initial setup, and several header files that allowed the files to work in conjunction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5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IMPLEMENTATION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Gameplay: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Collision detection for all the various objects on the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Drawing the various objects (including translations to simulate movement)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Various events and </a:t>
            </a:r>
            <a:r>
              <a:rPr lang="en-US" dirty="0">
                <a:solidFill>
                  <a:srgbClr val="00CC00"/>
                </a:solidFill>
              </a:rPr>
              <a:t>B</a:t>
            </a:r>
            <a:r>
              <a:rPr lang="en-US" dirty="0" smtClean="0">
                <a:solidFill>
                  <a:srgbClr val="00CC00"/>
                </a:solidFill>
              </a:rPr>
              <a:t>oolean values handling all the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Bombs and explosions used pixel maps, mushrooms were a bitmap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Menus and Screens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Each menu had certain event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The side panels used 3D translations and rotations to display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Most screens had some kind of pixel map in them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Motivations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We both liked old school 80’s games and wanted to reproduce one with a slightly new twist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Produce a demo of the game complete with nag screens to buy the game when it is released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Make a fun and interactive game that feels like an actual demo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Primary change we wanted to original Centipede game was introduction of the bomb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The bomb adds a new element to the game that helps to create a new and interesting feel to a classic game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Gameplay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CC00"/>
                </a:solidFill>
              </a:rPr>
              <a:t>Ship moves around with mouse in a bounded area on bottom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Ship able to shoot and blow up bombs on left mouse click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Bombs when blown up can destroy surrounding mushrooms, a centipede segment if centipede near, and destroy ship if it blows up to close to it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Bombs can hit mushrooms and centipede, and can be blown up when in midair or after hitting something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Centipede moves towards bottom in an attempt to hit and destroy ship, bouncing off walls and mushrooms along the way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Mushrooms continually change colors for added visual affect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Four levels total, each with more mushrooms, and the centipede becoming more ghostlike by losing line density, until all you can see are his eyes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WINDOWS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CC00"/>
                </a:solidFill>
              </a:rPr>
              <a:t>Splash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Same splash screen as from our homework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Gives a visual teaser for our game before gameplay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Game </a:t>
            </a:r>
            <a:r>
              <a:rPr lang="en-US" dirty="0">
                <a:solidFill>
                  <a:srgbClr val="00CC00"/>
                </a:solidFill>
              </a:rPr>
              <a:t>W</a:t>
            </a:r>
            <a:r>
              <a:rPr lang="en-US" dirty="0" smtClean="0">
                <a:solidFill>
                  <a:srgbClr val="00CC00"/>
                </a:solidFill>
              </a:rPr>
              <a:t>indow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Interactive window where game is played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Nag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Displays 3D stroke text which reminds the user that the game is a demo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Text rotates around Y axis for added effect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Instructions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Displays instructions for playing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When user clicks left button game starts</a:t>
            </a:r>
          </a:p>
          <a:p>
            <a:pPr marL="0" indent="0">
              <a:buNone/>
            </a:pPr>
            <a:endParaRPr lang="en-US" dirty="0" smtClean="0">
              <a:solidFill>
                <a:srgbClr val="00CC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Windows continued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CC00"/>
                </a:solidFill>
              </a:rPr>
              <a:t>Pause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If player presses spacebar, pause screen displayed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Simple message showing game paused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Left click to continue game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Level Up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Tells user they finished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Left click to continue to next level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Win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Congratulates user on beating game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Multiple Levels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Four levels total of increasing difficulty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9" y="2201729"/>
            <a:ext cx="5698823" cy="446268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12" y="2201728"/>
            <a:ext cx="5698821" cy="44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1749" y="4957894"/>
            <a:ext cx="8610600" cy="1327559"/>
          </a:xfrm>
        </p:spPr>
        <p:txBody>
          <a:bodyPr/>
          <a:lstStyle/>
          <a:p>
            <a:r>
              <a:rPr lang="en-US" dirty="0" smtClean="0"/>
              <a:t>WIN AND LOSS SCREENS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12541"/>
            <a:ext cx="4195782" cy="32856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4" y="142335"/>
            <a:ext cx="6246883" cy="4891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3572332"/>
            <a:ext cx="4195782" cy="32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8610600" cy="1293028"/>
          </a:xfrm>
        </p:spPr>
        <p:txBody>
          <a:bodyPr/>
          <a:lstStyle/>
          <a:p>
            <a:r>
              <a:rPr lang="en-US" dirty="0" smtClean="0"/>
              <a:t>OTHER SCREENS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65" y="2057401"/>
            <a:ext cx="4212969" cy="43394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5" y="290300"/>
            <a:ext cx="3905877" cy="3058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05" y="3415346"/>
            <a:ext cx="4194192" cy="32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764373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CC00"/>
                </a:solidFill>
              </a:rPr>
              <a:t>Resources</a:t>
            </a:r>
            <a:endParaRPr lang="en-US" dirty="0">
              <a:solidFill>
                <a:srgbClr val="00CC00"/>
              </a:solidFill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" y="2057401"/>
            <a:ext cx="1169853" cy="1090379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7" y="3147780"/>
            <a:ext cx="582639" cy="616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7" y="3147777"/>
            <a:ext cx="673533" cy="10025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6" y="4470232"/>
            <a:ext cx="1963371" cy="19423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2242544"/>
            <a:ext cx="785970" cy="7200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51" y="2242544"/>
            <a:ext cx="2605156" cy="18326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" y="4440704"/>
            <a:ext cx="2961041" cy="12530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13" y="3147777"/>
            <a:ext cx="781159" cy="8668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38617" y="1902941"/>
            <a:ext cx="5947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We used various resources to make the game visually appealing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We created each mushroom as a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Ship was a polygon that used a polygon stipple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Centipede was made out of a dense collection of lines in a circular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Skull and crossbones, bomb, explosion, you win text, level up image, and centipede image on splash screen were all images converted into binary files as a pixel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CC00"/>
                </a:solidFill>
              </a:rPr>
              <a:t>Most of the images were also converted in a way so that edges were transparent and looked neat in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CC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CC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4" y="5738372"/>
            <a:ext cx="2436048" cy="10136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06" y="5267103"/>
            <a:ext cx="314285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344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247</TotalTime>
  <Words>776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CSC525 PROJECT Centipede bomber</vt:lpstr>
      <vt:lpstr>Motivations</vt:lpstr>
      <vt:lpstr>Gameplay</vt:lpstr>
      <vt:lpstr>WINDOWS</vt:lpstr>
      <vt:lpstr>Windows continued</vt:lpstr>
      <vt:lpstr>GAMEPLAY WINDOWS</vt:lpstr>
      <vt:lpstr>WIN AND LOSS SCREENS</vt:lpstr>
      <vt:lpstr>OTHER SCREENS</vt:lpstr>
      <vt:lpstr>Resources</vt:lpstr>
      <vt:lpstr>CLASSES</vt:lpstr>
      <vt:lpstr>EVENT Driven Programming</vt:lpstr>
      <vt:lpstr>3D Additions</vt:lpstr>
      <vt:lpstr>Code structure</vt:lpstr>
      <vt:lpstr>IMPLEMENTATION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Wine, David M</dc:creator>
  <cp:lastModifiedBy>Wine, David M</cp:lastModifiedBy>
  <cp:revision>13</cp:revision>
  <dcterms:created xsi:type="dcterms:W3CDTF">2014-12-06T20:16:08Z</dcterms:created>
  <dcterms:modified xsi:type="dcterms:W3CDTF">2014-12-07T00:23:45Z</dcterms:modified>
</cp:coreProperties>
</file>