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73" r:id="rId6"/>
    <p:sldId id="274" r:id="rId7"/>
    <p:sldId id="275" r:id="rId8"/>
    <p:sldId id="261" r:id="rId9"/>
    <p:sldId id="264" r:id="rId10"/>
    <p:sldId id="262" r:id="rId11"/>
    <p:sldId id="268" r:id="rId12"/>
    <p:sldId id="270" r:id="rId13"/>
    <p:sldId id="269" r:id="rId14"/>
    <p:sldId id="271" r:id="rId15"/>
    <p:sldId id="266" r:id="rId16"/>
    <p:sldId id="272" r:id="rId17"/>
    <p:sldId id="267" r:id="rId18"/>
    <p:sldId id="26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669" autoAdjust="0"/>
  </p:normalViewPr>
  <p:slideViewPr>
    <p:cSldViewPr snapToGrid="0">
      <p:cViewPr varScale="1">
        <p:scale>
          <a:sx n="47" d="100"/>
          <a:sy n="47" d="100"/>
        </p:scale>
        <p:origin x="11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32F90-3E8F-476D-802A-3D57E336D0D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4408E-DC10-4D51-A16B-B72F2FCC9685}">
      <dgm:prSet phldrT="[Text]"/>
      <dgm:spPr/>
      <dgm:t>
        <a:bodyPr/>
        <a:lstStyle/>
        <a:p>
          <a:r>
            <a:rPr lang="en-US" dirty="0"/>
            <a:t>Formula Retrieval</a:t>
          </a:r>
        </a:p>
      </dgm:t>
    </dgm:pt>
    <dgm:pt modelId="{BF4A4D92-5525-45B9-8D59-974EE9BD7C98}" type="parTrans" cxnId="{B409A1E9-6DB4-42A6-9658-B259009F9B3E}">
      <dgm:prSet/>
      <dgm:spPr/>
      <dgm:t>
        <a:bodyPr/>
        <a:lstStyle/>
        <a:p>
          <a:endParaRPr lang="en-US"/>
        </a:p>
      </dgm:t>
    </dgm:pt>
    <dgm:pt modelId="{8755C424-02D1-45B0-8112-792FC1AB80A3}" type="sibTrans" cxnId="{B409A1E9-6DB4-42A6-9658-B259009F9B3E}">
      <dgm:prSet/>
      <dgm:spPr/>
      <dgm:t>
        <a:bodyPr/>
        <a:lstStyle/>
        <a:p>
          <a:endParaRPr lang="en-US"/>
        </a:p>
      </dgm:t>
    </dgm:pt>
    <dgm:pt modelId="{3AF1254C-CEDB-4F4A-84A8-F928F9AE693F}">
      <dgm:prSet custT="1"/>
      <dgm:spPr/>
      <dgm:t>
        <a:bodyPr/>
        <a:lstStyle/>
        <a:p>
          <a:r>
            <a:rPr lang="en-US" sz="2000" dirty="0"/>
            <a:t>Example: How do you compute this formula?</a:t>
          </a:r>
        </a:p>
      </dgm:t>
    </dgm:pt>
    <dgm:pt modelId="{B9A9CCCC-9427-4E0B-9A1A-BB7547D6138B}" type="parTrans" cxnId="{1DBD8EFD-F716-4351-ADB8-61EF57F11BD9}">
      <dgm:prSet/>
      <dgm:spPr/>
      <dgm:t>
        <a:bodyPr/>
        <a:lstStyle/>
        <a:p>
          <a:endParaRPr lang="en-US"/>
        </a:p>
      </dgm:t>
    </dgm:pt>
    <dgm:pt modelId="{E1D0E2AC-320A-40F0-A6E9-D838869BDAEC}" type="sibTrans" cxnId="{1DBD8EFD-F716-4351-ADB8-61EF57F11BD9}">
      <dgm:prSet/>
      <dgm:spPr/>
      <dgm:t>
        <a:bodyPr/>
        <a:lstStyle/>
        <a:p>
          <a:endParaRPr lang="en-US"/>
        </a:p>
      </dgm:t>
    </dgm:pt>
    <dgm:pt modelId="{C7683625-752C-4475-94C9-7CC129D27E41}">
      <dgm:prSet/>
      <dgm:spPr/>
      <dgm:t>
        <a:bodyPr/>
        <a:lstStyle/>
        <a:p>
          <a:r>
            <a:rPr lang="en-US" dirty="0"/>
            <a:t>Text Answer Retrieval</a:t>
          </a:r>
        </a:p>
      </dgm:t>
    </dgm:pt>
    <dgm:pt modelId="{953303F5-F4A7-4624-81FD-9D7425C622D2}" type="parTrans" cxnId="{10DB7454-086B-47FC-9457-9042C9173EAC}">
      <dgm:prSet/>
      <dgm:spPr/>
      <dgm:t>
        <a:bodyPr/>
        <a:lstStyle/>
        <a:p>
          <a:endParaRPr lang="en-US"/>
        </a:p>
      </dgm:t>
    </dgm:pt>
    <dgm:pt modelId="{CE09DF08-52DB-43B7-8E80-021CAD71F140}" type="sibTrans" cxnId="{10DB7454-086B-47FC-9457-9042C9173EAC}">
      <dgm:prSet/>
      <dgm:spPr/>
      <dgm:t>
        <a:bodyPr/>
        <a:lstStyle/>
        <a:p>
          <a:endParaRPr lang="en-US"/>
        </a:p>
      </dgm:t>
    </dgm:pt>
    <dgm:pt modelId="{3043CAC9-6127-4DA0-97ED-C66C9AFAC086}">
      <dgm:prSet custT="1"/>
      <dgm:spPr/>
      <dgm:t>
        <a:bodyPr/>
        <a:lstStyle/>
        <a:p>
          <a:r>
            <a:rPr lang="en-US" sz="2000" dirty="0"/>
            <a:t>Example: What is a Hamiltonian Circuit?</a:t>
          </a:r>
        </a:p>
      </dgm:t>
    </dgm:pt>
    <dgm:pt modelId="{E7F672BC-06D3-4F3D-992F-0746A2F33F39}" type="parTrans" cxnId="{98C41F3E-306C-4E0A-A74B-DE9F152C177D}">
      <dgm:prSet/>
      <dgm:spPr/>
      <dgm:t>
        <a:bodyPr/>
        <a:lstStyle/>
        <a:p>
          <a:endParaRPr lang="en-US"/>
        </a:p>
      </dgm:t>
    </dgm:pt>
    <dgm:pt modelId="{6FD1E46C-BD9C-464C-BED6-A11F0B1970A5}" type="sibTrans" cxnId="{98C41F3E-306C-4E0A-A74B-DE9F152C177D}">
      <dgm:prSet/>
      <dgm:spPr/>
      <dgm:t>
        <a:bodyPr/>
        <a:lstStyle/>
        <a:p>
          <a:endParaRPr lang="en-US"/>
        </a:p>
      </dgm:t>
    </dgm:pt>
    <dgm:pt modelId="{4A4F2932-77D1-46D2-8349-A5FF0C4969D8}">
      <dgm:prSet/>
      <dgm:spPr/>
      <dgm:t>
        <a:bodyPr/>
        <a:lstStyle/>
        <a:p>
          <a:r>
            <a:rPr lang="en-US" dirty="0"/>
            <a:t>Formula and Text Retrieval</a:t>
          </a:r>
        </a:p>
      </dgm:t>
    </dgm:pt>
    <dgm:pt modelId="{48FA35F5-69B1-48E0-912C-FB30E8DE71F4}" type="parTrans" cxnId="{420E7256-0953-405B-BEAF-5D92E72CC1E0}">
      <dgm:prSet/>
      <dgm:spPr/>
      <dgm:t>
        <a:bodyPr/>
        <a:lstStyle/>
        <a:p>
          <a:endParaRPr lang="en-US"/>
        </a:p>
      </dgm:t>
    </dgm:pt>
    <dgm:pt modelId="{E4D0D17C-4DCA-41D3-AB34-23806A140FC4}" type="sibTrans" cxnId="{420E7256-0953-405B-BEAF-5D92E72CC1E0}">
      <dgm:prSet/>
      <dgm:spPr/>
      <dgm:t>
        <a:bodyPr/>
        <a:lstStyle/>
        <a:p>
          <a:endParaRPr lang="en-US"/>
        </a:p>
      </dgm:t>
    </dgm:pt>
    <dgm:pt modelId="{17DEBCC8-344F-43A2-B443-BB587A8827C1}">
      <dgm:prSet custT="1"/>
      <dgm:spPr/>
      <dgm:t>
        <a:bodyPr/>
        <a:lstStyle/>
        <a:p>
          <a:r>
            <a:rPr lang="en-US" sz="2000" dirty="0"/>
            <a:t>Example: Prove </a:t>
          </a:r>
          <a:r>
            <a:rPr lang="en-US" sz="2000" i="1" dirty="0"/>
            <a:t>a</a:t>
          </a:r>
          <a:r>
            <a:rPr lang="en-US" sz="2000" dirty="0"/>
            <a:t> is divisible by </a:t>
          </a:r>
          <a:r>
            <a:rPr lang="en-US" sz="2000" i="1" dirty="0"/>
            <a:t>b</a:t>
          </a:r>
        </a:p>
      </dgm:t>
    </dgm:pt>
    <dgm:pt modelId="{87EB5ABC-0A7E-45D0-AA37-85343ADC9382}" type="parTrans" cxnId="{74448076-804B-4145-B197-45744EDA3D5A}">
      <dgm:prSet/>
      <dgm:spPr/>
      <dgm:t>
        <a:bodyPr/>
        <a:lstStyle/>
        <a:p>
          <a:endParaRPr lang="en-US"/>
        </a:p>
      </dgm:t>
    </dgm:pt>
    <dgm:pt modelId="{F5247350-90C5-4489-9F6C-A0A467C14231}" type="sibTrans" cxnId="{74448076-804B-4145-B197-45744EDA3D5A}">
      <dgm:prSet/>
      <dgm:spPr/>
      <dgm:t>
        <a:bodyPr/>
        <a:lstStyle/>
        <a:p>
          <a:endParaRPr lang="en-US"/>
        </a:p>
      </dgm:t>
    </dgm:pt>
    <dgm:pt modelId="{32F6EEA2-CDB8-44B6-AEF0-B3DCA1A57A85}">
      <dgm:prSet phldrT="[Text]" custT="1"/>
      <dgm:spPr/>
      <dgm:t>
        <a:bodyPr/>
        <a:lstStyle/>
        <a:p>
          <a:r>
            <a:rPr lang="en-US" sz="2000" dirty="0"/>
            <a:t>Related to computation </a:t>
          </a:r>
        </a:p>
      </dgm:t>
    </dgm:pt>
    <dgm:pt modelId="{62B5A6B7-C346-475E-B47A-2B33BFA00F57}" type="parTrans" cxnId="{3BA3D647-5516-41C6-BFE8-66E366DF95C3}">
      <dgm:prSet/>
      <dgm:spPr/>
      <dgm:t>
        <a:bodyPr/>
        <a:lstStyle/>
        <a:p>
          <a:endParaRPr lang="en-US"/>
        </a:p>
      </dgm:t>
    </dgm:pt>
    <dgm:pt modelId="{17E553DC-C847-488D-BBC8-4D823B22F5B8}" type="sibTrans" cxnId="{3BA3D647-5516-41C6-BFE8-66E366DF95C3}">
      <dgm:prSet/>
      <dgm:spPr/>
      <dgm:t>
        <a:bodyPr/>
        <a:lstStyle/>
        <a:p>
          <a:endParaRPr lang="en-US"/>
        </a:p>
      </dgm:t>
    </dgm:pt>
    <dgm:pt modelId="{B2BE949B-6F61-4723-A3B1-E2C90F8BD90B}">
      <dgm:prSet custT="1"/>
      <dgm:spPr/>
      <dgm:t>
        <a:bodyPr/>
        <a:lstStyle/>
        <a:p>
          <a:r>
            <a:rPr lang="en-US" sz="2000" dirty="0"/>
            <a:t>Related to a Mathematical Concept </a:t>
          </a:r>
        </a:p>
      </dgm:t>
    </dgm:pt>
    <dgm:pt modelId="{B3BE17C5-DEC2-44CF-8A32-B8F4BFA0B30C}" type="parTrans" cxnId="{CAEBCAD5-AC72-4DB8-8EBE-4F6AF8537DFA}">
      <dgm:prSet/>
      <dgm:spPr/>
      <dgm:t>
        <a:bodyPr/>
        <a:lstStyle/>
        <a:p>
          <a:endParaRPr lang="en-US"/>
        </a:p>
      </dgm:t>
    </dgm:pt>
    <dgm:pt modelId="{BA2904E6-233B-4B76-8107-551F77BC45C0}" type="sibTrans" cxnId="{CAEBCAD5-AC72-4DB8-8EBE-4F6AF8537DFA}">
      <dgm:prSet/>
      <dgm:spPr/>
      <dgm:t>
        <a:bodyPr/>
        <a:lstStyle/>
        <a:p>
          <a:endParaRPr lang="en-US"/>
        </a:p>
      </dgm:t>
    </dgm:pt>
    <dgm:pt modelId="{4A76948A-7112-46F7-B170-8672336E6324}">
      <dgm:prSet custT="1"/>
      <dgm:spPr/>
      <dgm:t>
        <a:bodyPr/>
        <a:lstStyle/>
        <a:p>
          <a:r>
            <a:rPr lang="en-US" sz="2000" dirty="0"/>
            <a:t>Related to Proofs </a:t>
          </a:r>
        </a:p>
      </dgm:t>
    </dgm:pt>
    <dgm:pt modelId="{DD2BE5B6-D13E-43A3-98A3-283D0CCCF33F}" type="parTrans" cxnId="{0BB82F83-8457-41EB-B6A2-0DD58206C56A}">
      <dgm:prSet/>
      <dgm:spPr/>
      <dgm:t>
        <a:bodyPr/>
        <a:lstStyle/>
        <a:p>
          <a:endParaRPr lang="en-US"/>
        </a:p>
      </dgm:t>
    </dgm:pt>
    <dgm:pt modelId="{84E489F0-DA42-4E50-9D3B-1DD8CB212F24}" type="sibTrans" cxnId="{0BB82F83-8457-41EB-B6A2-0DD58206C56A}">
      <dgm:prSet/>
      <dgm:spPr/>
      <dgm:t>
        <a:bodyPr/>
        <a:lstStyle/>
        <a:p>
          <a:endParaRPr lang="en-US"/>
        </a:p>
      </dgm:t>
    </dgm:pt>
    <dgm:pt modelId="{5B06944B-F126-470B-AF37-F26EEB5E18F6}" type="pres">
      <dgm:prSet presAssocID="{B0532F90-3E8F-476D-802A-3D57E336D0DB}" presName="Name0" presStyleCnt="0">
        <dgm:presLayoutVars>
          <dgm:dir/>
          <dgm:animLvl val="lvl"/>
          <dgm:resizeHandles val="exact"/>
        </dgm:presLayoutVars>
      </dgm:prSet>
      <dgm:spPr/>
    </dgm:pt>
    <dgm:pt modelId="{D23899D2-F1F0-4622-A230-1CFA6F527889}" type="pres">
      <dgm:prSet presAssocID="{8714408E-DC10-4D51-A16B-B72F2FCC9685}" presName="composite" presStyleCnt="0"/>
      <dgm:spPr/>
    </dgm:pt>
    <dgm:pt modelId="{F9F4E5C4-A063-4F7C-AB2B-81083042523D}" type="pres">
      <dgm:prSet presAssocID="{8714408E-DC10-4D51-A16B-B72F2FCC96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FEFF6BE-6565-433B-9085-358FF3705033}" type="pres">
      <dgm:prSet presAssocID="{8714408E-DC10-4D51-A16B-B72F2FCC9685}" presName="desTx" presStyleLbl="alignAccFollowNode1" presStyleIdx="0" presStyleCnt="3">
        <dgm:presLayoutVars>
          <dgm:bulletEnabled val="1"/>
        </dgm:presLayoutVars>
      </dgm:prSet>
      <dgm:spPr/>
    </dgm:pt>
    <dgm:pt modelId="{532DC93B-FA15-439F-9659-E4F835F43A87}" type="pres">
      <dgm:prSet presAssocID="{8755C424-02D1-45B0-8112-792FC1AB80A3}" presName="space" presStyleCnt="0"/>
      <dgm:spPr/>
    </dgm:pt>
    <dgm:pt modelId="{F5A197B2-859B-4B8F-B523-8027A98134A8}" type="pres">
      <dgm:prSet presAssocID="{C7683625-752C-4475-94C9-7CC129D27E41}" presName="composite" presStyleCnt="0"/>
      <dgm:spPr/>
    </dgm:pt>
    <dgm:pt modelId="{1437A9FD-D404-4E36-9F56-BE8C48E8196A}" type="pres">
      <dgm:prSet presAssocID="{C7683625-752C-4475-94C9-7CC129D27E4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BEFF55-BD9E-4A1C-B359-2039149AB748}" type="pres">
      <dgm:prSet presAssocID="{C7683625-752C-4475-94C9-7CC129D27E41}" presName="desTx" presStyleLbl="alignAccFollowNode1" presStyleIdx="1" presStyleCnt="3">
        <dgm:presLayoutVars>
          <dgm:bulletEnabled val="1"/>
        </dgm:presLayoutVars>
      </dgm:prSet>
      <dgm:spPr/>
    </dgm:pt>
    <dgm:pt modelId="{8764177D-0318-4A10-8CF4-6ED32935BB22}" type="pres">
      <dgm:prSet presAssocID="{CE09DF08-52DB-43B7-8E80-021CAD71F140}" presName="space" presStyleCnt="0"/>
      <dgm:spPr/>
    </dgm:pt>
    <dgm:pt modelId="{659FC6C6-2917-472B-BF2D-B2A45D81445E}" type="pres">
      <dgm:prSet presAssocID="{4A4F2932-77D1-46D2-8349-A5FF0C4969D8}" presName="composite" presStyleCnt="0"/>
      <dgm:spPr/>
    </dgm:pt>
    <dgm:pt modelId="{C40041C9-9830-42AD-A4BB-ECE53FD6C362}" type="pres">
      <dgm:prSet presAssocID="{4A4F2932-77D1-46D2-8349-A5FF0C4969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FAD05DF-24D0-44BC-839A-C032281A3638}" type="pres">
      <dgm:prSet presAssocID="{4A4F2932-77D1-46D2-8349-A5FF0C4969D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C21E0A-4077-4B89-94CD-0F2D1499936E}" type="presOf" srcId="{17DEBCC8-344F-43A2-B443-BB587A8827C1}" destId="{0FAD05DF-24D0-44BC-839A-C032281A3638}" srcOrd="0" destOrd="1" presId="urn:microsoft.com/office/officeart/2005/8/layout/hList1"/>
    <dgm:cxn modelId="{BA44BB33-3036-4937-A8D6-24920A4682EA}" type="presOf" srcId="{4A76948A-7112-46F7-B170-8672336E6324}" destId="{0FAD05DF-24D0-44BC-839A-C032281A3638}" srcOrd="0" destOrd="0" presId="urn:microsoft.com/office/officeart/2005/8/layout/hList1"/>
    <dgm:cxn modelId="{98C41F3E-306C-4E0A-A74B-DE9F152C177D}" srcId="{C7683625-752C-4475-94C9-7CC129D27E41}" destId="{3043CAC9-6127-4DA0-97ED-C66C9AFAC086}" srcOrd="1" destOrd="0" parTransId="{E7F672BC-06D3-4F3D-992F-0746A2F33F39}" sibTransId="{6FD1E46C-BD9C-464C-BED6-A11F0B1970A5}"/>
    <dgm:cxn modelId="{3BA3D647-5516-41C6-BFE8-66E366DF95C3}" srcId="{8714408E-DC10-4D51-A16B-B72F2FCC9685}" destId="{32F6EEA2-CDB8-44B6-AEF0-B3DCA1A57A85}" srcOrd="0" destOrd="0" parTransId="{62B5A6B7-C346-475E-B47A-2B33BFA00F57}" sibTransId="{17E553DC-C847-488D-BBC8-4D823B22F5B8}"/>
    <dgm:cxn modelId="{10DB7454-086B-47FC-9457-9042C9173EAC}" srcId="{B0532F90-3E8F-476D-802A-3D57E336D0DB}" destId="{C7683625-752C-4475-94C9-7CC129D27E41}" srcOrd="1" destOrd="0" parTransId="{953303F5-F4A7-4624-81FD-9D7425C622D2}" sibTransId="{CE09DF08-52DB-43B7-8E80-021CAD71F140}"/>
    <dgm:cxn modelId="{420E7256-0953-405B-BEAF-5D92E72CC1E0}" srcId="{B0532F90-3E8F-476D-802A-3D57E336D0DB}" destId="{4A4F2932-77D1-46D2-8349-A5FF0C4969D8}" srcOrd="2" destOrd="0" parTransId="{48FA35F5-69B1-48E0-912C-FB30E8DE71F4}" sibTransId="{E4D0D17C-4DCA-41D3-AB34-23806A140FC4}"/>
    <dgm:cxn modelId="{74448076-804B-4145-B197-45744EDA3D5A}" srcId="{4A4F2932-77D1-46D2-8349-A5FF0C4969D8}" destId="{17DEBCC8-344F-43A2-B443-BB587A8827C1}" srcOrd="1" destOrd="0" parTransId="{87EB5ABC-0A7E-45D0-AA37-85343ADC9382}" sibTransId="{F5247350-90C5-4489-9F6C-A0A467C14231}"/>
    <dgm:cxn modelId="{0BB82F83-8457-41EB-B6A2-0DD58206C56A}" srcId="{4A4F2932-77D1-46D2-8349-A5FF0C4969D8}" destId="{4A76948A-7112-46F7-B170-8672336E6324}" srcOrd="0" destOrd="0" parTransId="{DD2BE5B6-D13E-43A3-98A3-283D0CCCF33F}" sibTransId="{84E489F0-DA42-4E50-9D3B-1DD8CB212F24}"/>
    <dgm:cxn modelId="{0E1C138C-2170-4F09-A1B8-558679620F83}" type="presOf" srcId="{8714408E-DC10-4D51-A16B-B72F2FCC9685}" destId="{F9F4E5C4-A063-4F7C-AB2B-81083042523D}" srcOrd="0" destOrd="0" presId="urn:microsoft.com/office/officeart/2005/8/layout/hList1"/>
    <dgm:cxn modelId="{90203199-A086-4D41-A0A8-33A5A1BECE1E}" type="presOf" srcId="{4A4F2932-77D1-46D2-8349-A5FF0C4969D8}" destId="{C40041C9-9830-42AD-A4BB-ECE53FD6C362}" srcOrd="0" destOrd="0" presId="urn:microsoft.com/office/officeart/2005/8/layout/hList1"/>
    <dgm:cxn modelId="{45B008A5-860B-452C-9D3F-5B958241E3B6}" type="presOf" srcId="{3AF1254C-CEDB-4F4A-84A8-F928F9AE693F}" destId="{DFEFF6BE-6565-433B-9085-358FF3705033}" srcOrd="0" destOrd="1" presId="urn:microsoft.com/office/officeart/2005/8/layout/hList1"/>
    <dgm:cxn modelId="{2D7B03C1-4DEF-4CD3-9999-F719472AAF74}" type="presOf" srcId="{3043CAC9-6127-4DA0-97ED-C66C9AFAC086}" destId="{FABEFF55-BD9E-4A1C-B359-2039149AB748}" srcOrd="0" destOrd="1" presId="urn:microsoft.com/office/officeart/2005/8/layout/hList1"/>
    <dgm:cxn modelId="{0C3229C9-6E35-4B79-82CA-1161AEB8031C}" type="presOf" srcId="{B2BE949B-6F61-4723-A3B1-E2C90F8BD90B}" destId="{FABEFF55-BD9E-4A1C-B359-2039149AB748}" srcOrd="0" destOrd="0" presId="urn:microsoft.com/office/officeart/2005/8/layout/hList1"/>
    <dgm:cxn modelId="{CAEBCAD5-AC72-4DB8-8EBE-4F6AF8537DFA}" srcId="{C7683625-752C-4475-94C9-7CC129D27E41}" destId="{B2BE949B-6F61-4723-A3B1-E2C90F8BD90B}" srcOrd="0" destOrd="0" parTransId="{B3BE17C5-DEC2-44CF-8A32-B8F4BFA0B30C}" sibTransId="{BA2904E6-233B-4B76-8107-551F77BC45C0}"/>
    <dgm:cxn modelId="{195969E7-5351-42B9-A690-0F0CC15248C5}" type="presOf" srcId="{C7683625-752C-4475-94C9-7CC129D27E41}" destId="{1437A9FD-D404-4E36-9F56-BE8C48E8196A}" srcOrd="0" destOrd="0" presId="urn:microsoft.com/office/officeart/2005/8/layout/hList1"/>
    <dgm:cxn modelId="{E5DE71E8-2F6C-420C-86D3-188667E6359E}" type="presOf" srcId="{32F6EEA2-CDB8-44B6-AEF0-B3DCA1A57A85}" destId="{DFEFF6BE-6565-433B-9085-358FF3705033}" srcOrd="0" destOrd="0" presId="urn:microsoft.com/office/officeart/2005/8/layout/hList1"/>
    <dgm:cxn modelId="{C3F92BE9-E574-4BC8-A40C-E30405953D79}" type="presOf" srcId="{B0532F90-3E8F-476D-802A-3D57E336D0DB}" destId="{5B06944B-F126-470B-AF37-F26EEB5E18F6}" srcOrd="0" destOrd="0" presId="urn:microsoft.com/office/officeart/2005/8/layout/hList1"/>
    <dgm:cxn modelId="{B409A1E9-6DB4-42A6-9658-B259009F9B3E}" srcId="{B0532F90-3E8F-476D-802A-3D57E336D0DB}" destId="{8714408E-DC10-4D51-A16B-B72F2FCC9685}" srcOrd="0" destOrd="0" parTransId="{BF4A4D92-5525-45B9-8D59-974EE9BD7C98}" sibTransId="{8755C424-02D1-45B0-8112-792FC1AB80A3}"/>
    <dgm:cxn modelId="{1DBD8EFD-F716-4351-ADB8-61EF57F11BD9}" srcId="{8714408E-DC10-4D51-A16B-B72F2FCC9685}" destId="{3AF1254C-CEDB-4F4A-84A8-F928F9AE693F}" srcOrd="1" destOrd="0" parTransId="{B9A9CCCC-9427-4E0B-9A1A-BB7547D6138B}" sibTransId="{E1D0E2AC-320A-40F0-A6E9-D838869BDAEC}"/>
    <dgm:cxn modelId="{10D4877E-2765-46EB-8636-F1C10DC56C28}" type="presParOf" srcId="{5B06944B-F126-470B-AF37-F26EEB5E18F6}" destId="{D23899D2-F1F0-4622-A230-1CFA6F527889}" srcOrd="0" destOrd="0" presId="urn:microsoft.com/office/officeart/2005/8/layout/hList1"/>
    <dgm:cxn modelId="{8D44636A-FB0F-49FB-B7E8-2774449B182C}" type="presParOf" srcId="{D23899D2-F1F0-4622-A230-1CFA6F527889}" destId="{F9F4E5C4-A063-4F7C-AB2B-81083042523D}" srcOrd="0" destOrd="0" presId="urn:microsoft.com/office/officeart/2005/8/layout/hList1"/>
    <dgm:cxn modelId="{7B9E7F61-D342-496C-86C4-68992AAAF00E}" type="presParOf" srcId="{D23899D2-F1F0-4622-A230-1CFA6F527889}" destId="{DFEFF6BE-6565-433B-9085-358FF3705033}" srcOrd="1" destOrd="0" presId="urn:microsoft.com/office/officeart/2005/8/layout/hList1"/>
    <dgm:cxn modelId="{0FA9B22F-E71D-48A0-8CE2-B20330401CCE}" type="presParOf" srcId="{5B06944B-F126-470B-AF37-F26EEB5E18F6}" destId="{532DC93B-FA15-439F-9659-E4F835F43A87}" srcOrd="1" destOrd="0" presId="urn:microsoft.com/office/officeart/2005/8/layout/hList1"/>
    <dgm:cxn modelId="{2F250875-D3C1-4B9A-9C8D-DBAA812C2E92}" type="presParOf" srcId="{5B06944B-F126-470B-AF37-F26EEB5E18F6}" destId="{F5A197B2-859B-4B8F-B523-8027A98134A8}" srcOrd="2" destOrd="0" presId="urn:microsoft.com/office/officeart/2005/8/layout/hList1"/>
    <dgm:cxn modelId="{807B4851-872A-4B3F-A5EC-7DB7B2049280}" type="presParOf" srcId="{F5A197B2-859B-4B8F-B523-8027A98134A8}" destId="{1437A9FD-D404-4E36-9F56-BE8C48E8196A}" srcOrd="0" destOrd="0" presId="urn:microsoft.com/office/officeart/2005/8/layout/hList1"/>
    <dgm:cxn modelId="{918B58F7-1A54-40B9-94C7-95BD05E38013}" type="presParOf" srcId="{F5A197B2-859B-4B8F-B523-8027A98134A8}" destId="{FABEFF55-BD9E-4A1C-B359-2039149AB748}" srcOrd="1" destOrd="0" presId="urn:microsoft.com/office/officeart/2005/8/layout/hList1"/>
    <dgm:cxn modelId="{0445F512-6982-48FB-86F9-D1D766E11887}" type="presParOf" srcId="{5B06944B-F126-470B-AF37-F26EEB5E18F6}" destId="{8764177D-0318-4A10-8CF4-6ED32935BB22}" srcOrd="3" destOrd="0" presId="urn:microsoft.com/office/officeart/2005/8/layout/hList1"/>
    <dgm:cxn modelId="{F9C5A6AC-4EBD-47CA-8F4B-5C3FA93350C7}" type="presParOf" srcId="{5B06944B-F126-470B-AF37-F26EEB5E18F6}" destId="{659FC6C6-2917-472B-BF2D-B2A45D81445E}" srcOrd="4" destOrd="0" presId="urn:microsoft.com/office/officeart/2005/8/layout/hList1"/>
    <dgm:cxn modelId="{4CEA96CA-53F3-42F2-BE7F-15E632BB7B39}" type="presParOf" srcId="{659FC6C6-2917-472B-BF2D-B2A45D81445E}" destId="{C40041C9-9830-42AD-A4BB-ECE53FD6C362}" srcOrd="0" destOrd="0" presId="urn:microsoft.com/office/officeart/2005/8/layout/hList1"/>
    <dgm:cxn modelId="{A2B76904-784E-4E7F-878E-2D47020E7E66}" type="presParOf" srcId="{659FC6C6-2917-472B-BF2D-B2A45D81445E}" destId="{0FAD05DF-24D0-44BC-839A-C032281A36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D9CF2-DFE6-46AE-91AE-80BB2B8788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9DF98F-EE2D-4C42-A294-036D5BA8A29E}">
      <dgm:prSet phldrT="[Text]"/>
      <dgm:spPr/>
      <dgm:t>
        <a:bodyPr/>
        <a:lstStyle/>
        <a:p>
          <a:r>
            <a:rPr lang="en-US" dirty="0"/>
            <a:t>NTCIR – NII Testbeds and Community for Information Access Research </a:t>
          </a:r>
        </a:p>
      </dgm:t>
    </dgm:pt>
    <dgm:pt modelId="{168CDADC-6074-4364-95F4-FF65F4139DC5}" type="parTrans" cxnId="{01394000-C33A-42E5-870A-83DF1E4F32F7}">
      <dgm:prSet/>
      <dgm:spPr/>
      <dgm:t>
        <a:bodyPr/>
        <a:lstStyle/>
        <a:p>
          <a:endParaRPr lang="en-US"/>
        </a:p>
      </dgm:t>
    </dgm:pt>
    <dgm:pt modelId="{7FA0C809-4022-4532-8F6A-844D2E0030B0}" type="sibTrans" cxnId="{01394000-C33A-42E5-870A-83DF1E4F32F7}">
      <dgm:prSet/>
      <dgm:spPr/>
      <dgm:t>
        <a:bodyPr/>
        <a:lstStyle/>
        <a:p>
          <a:endParaRPr lang="en-US"/>
        </a:p>
      </dgm:t>
    </dgm:pt>
    <dgm:pt modelId="{421B5A75-F518-4E20-ACFA-A5E0CB203A0C}">
      <dgm:prSet phldrT="[Text]" custT="1"/>
      <dgm:spPr/>
      <dgm:t>
        <a:bodyPr/>
        <a:lstStyle/>
        <a:p>
          <a:r>
            <a:rPr lang="en-US" sz="1800" dirty="0"/>
            <a:t>Run by National Institute of Informatics (Tokyo, Japan)</a:t>
          </a:r>
        </a:p>
      </dgm:t>
    </dgm:pt>
    <dgm:pt modelId="{4D9F148D-6209-4A9E-987B-3F29EAB0E473}" type="parTrans" cxnId="{7F74CB7A-87E0-4F12-85B5-F9115589048A}">
      <dgm:prSet/>
      <dgm:spPr/>
      <dgm:t>
        <a:bodyPr/>
        <a:lstStyle/>
        <a:p>
          <a:endParaRPr lang="en-US"/>
        </a:p>
      </dgm:t>
    </dgm:pt>
    <dgm:pt modelId="{0C1EA6EA-6802-4AF4-8631-0EC9477D0551}" type="sibTrans" cxnId="{7F74CB7A-87E0-4F12-85B5-F9115589048A}">
      <dgm:prSet/>
      <dgm:spPr/>
      <dgm:t>
        <a:bodyPr/>
        <a:lstStyle/>
        <a:p>
          <a:endParaRPr lang="en-US"/>
        </a:p>
      </dgm:t>
    </dgm:pt>
    <dgm:pt modelId="{51B16BBF-3207-440C-9C33-957B5F8F9696}">
      <dgm:prSet phldrT="[Text]"/>
      <dgm:spPr/>
      <dgm:t>
        <a:bodyPr/>
        <a:lstStyle/>
        <a:p>
          <a:r>
            <a:rPr lang="en-US" dirty="0" err="1"/>
            <a:t>ARQMath</a:t>
          </a:r>
          <a:r>
            <a:rPr lang="en-US" dirty="0"/>
            <a:t> - Answer Retrieval for Questions on Math </a:t>
          </a:r>
        </a:p>
      </dgm:t>
    </dgm:pt>
    <dgm:pt modelId="{BC3FE6B7-B93A-4AF7-BCF6-C341E0DA54EC}" type="parTrans" cxnId="{33F3543E-C814-4A46-A9C1-431002328B1F}">
      <dgm:prSet/>
      <dgm:spPr/>
      <dgm:t>
        <a:bodyPr/>
        <a:lstStyle/>
        <a:p>
          <a:endParaRPr lang="en-US"/>
        </a:p>
      </dgm:t>
    </dgm:pt>
    <dgm:pt modelId="{CF1957BC-B21A-49C2-9F03-5217D3BD7FA6}" type="sibTrans" cxnId="{33F3543E-C814-4A46-A9C1-431002328B1F}">
      <dgm:prSet/>
      <dgm:spPr/>
      <dgm:t>
        <a:bodyPr/>
        <a:lstStyle/>
        <a:p>
          <a:endParaRPr lang="en-US"/>
        </a:p>
      </dgm:t>
    </dgm:pt>
    <dgm:pt modelId="{9329F90F-CDCE-4217-B93E-CE02DA195CD4}">
      <dgm:prSet phldrT="[Text]" custT="1"/>
      <dgm:spPr/>
      <dgm:t>
        <a:bodyPr/>
        <a:lstStyle/>
        <a:p>
          <a:r>
            <a:rPr lang="en-US" sz="1800" dirty="0"/>
            <a:t>Hosted by </a:t>
          </a:r>
          <a:r>
            <a:rPr lang="en-US" sz="1800" b="0" i="0" dirty="0"/>
            <a:t>Rochester Institute of Technology </a:t>
          </a:r>
          <a:r>
            <a:rPr lang="en-US" sz="1800" b="0" i="0"/>
            <a:t>and the NSF</a:t>
          </a:r>
          <a:endParaRPr lang="en-US" sz="1800" dirty="0"/>
        </a:p>
      </dgm:t>
    </dgm:pt>
    <dgm:pt modelId="{4489D2A1-815F-4DE2-935B-5B2A112423F6}" type="parTrans" cxnId="{2129499C-F868-4CC2-81AB-A548E4670936}">
      <dgm:prSet/>
      <dgm:spPr/>
      <dgm:t>
        <a:bodyPr/>
        <a:lstStyle/>
        <a:p>
          <a:endParaRPr lang="en-US"/>
        </a:p>
      </dgm:t>
    </dgm:pt>
    <dgm:pt modelId="{2576BE2B-0E6E-4A28-B436-4182A804C472}" type="sibTrans" cxnId="{2129499C-F868-4CC2-81AB-A548E4670936}">
      <dgm:prSet/>
      <dgm:spPr/>
      <dgm:t>
        <a:bodyPr/>
        <a:lstStyle/>
        <a:p>
          <a:endParaRPr lang="en-US"/>
        </a:p>
      </dgm:t>
    </dgm:pt>
    <dgm:pt modelId="{0B753143-CA59-4816-ADF7-5A7D2C761F96}">
      <dgm:prSet phldrT="[Text]" custT="1"/>
      <dgm:spPr/>
      <dgm:t>
        <a:bodyPr/>
        <a:lstStyle/>
        <a:p>
          <a:r>
            <a:rPr lang="en-US" sz="1800" dirty="0"/>
            <a:t>More Recently held in 2019-2021</a:t>
          </a:r>
        </a:p>
      </dgm:t>
    </dgm:pt>
    <dgm:pt modelId="{225C57F6-6391-46C4-B98D-BEB01A7FB69F}" type="parTrans" cxnId="{C05CF31D-34CF-4B36-B4E7-FCF41492104B}">
      <dgm:prSet/>
      <dgm:spPr/>
      <dgm:t>
        <a:bodyPr/>
        <a:lstStyle/>
        <a:p>
          <a:endParaRPr lang="en-US"/>
        </a:p>
      </dgm:t>
    </dgm:pt>
    <dgm:pt modelId="{F5ED69BA-2F9A-43D5-9B20-AA4E598D2525}" type="sibTrans" cxnId="{C05CF31D-34CF-4B36-B4E7-FCF41492104B}">
      <dgm:prSet/>
      <dgm:spPr/>
      <dgm:t>
        <a:bodyPr/>
        <a:lstStyle/>
        <a:p>
          <a:endParaRPr lang="en-US"/>
        </a:p>
      </dgm:t>
    </dgm:pt>
    <dgm:pt modelId="{269FF78F-E789-4FEF-A722-84EDB3E37857}">
      <dgm:prSet phldrT="[Text]" custT="1"/>
      <dgm:spPr/>
      <dgm:t>
        <a:bodyPr/>
        <a:lstStyle/>
        <a:p>
          <a:r>
            <a:rPr lang="en-US" sz="1800" dirty="0"/>
            <a:t>Math IR was only the focus in workshops 10, 11 and 12</a:t>
          </a:r>
        </a:p>
      </dgm:t>
    </dgm:pt>
    <dgm:pt modelId="{DDCC8E1A-7BF6-4EAF-8551-0F13477E09EC}" type="parTrans" cxnId="{E4498DA7-1146-4287-94E6-4D53F33F556C}">
      <dgm:prSet/>
      <dgm:spPr/>
      <dgm:t>
        <a:bodyPr/>
        <a:lstStyle/>
        <a:p>
          <a:endParaRPr lang="en-US"/>
        </a:p>
      </dgm:t>
    </dgm:pt>
    <dgm:pt modelId="{E772C0BD-28DF-4273-B806-D33CB6E7555A}" type="sibTrans" cxnId="{E4498DA7-1146-4287-94E6-4D53F33F556C}">
      <dgm:prSet/>
      <dgm:spPr/>
      <dgm:t>
        <a:bodyPr/>
        <a:lstStyle/>
        <a:p>
          <a:endParaRPr lang="en-US"/>
        </a:p>
      </dgm:t>
    </dgm:pt>
    <dgm:pt modelId="{E3D553D4-1686-4970-8ADE-5CB28AB7CE67}">
      <dgm:prSet phldrT="[Text]" custT="1"/>
      <dgm:spPr/>
      <dgm:t>
        <a:bodyPr/>
        <a:lstStyle/>
        <a:p>
          <a:r>
            <a:rPr lang="en-US" sz="1800" dirty="0"/>
            <a:t>Held from 2014-2016</a:t>
          </a:r>
        </a:p>
      </dgm:t>
    </dgm:pt>
    <dgm:pt modelId="{E49CD96D-F047-47BD-AB4E-47069E99D48B}" type="parTrans" cxnId="{E7D290FC-5D66-40EC-ADCC-48391140301A}">
      <dgm:prSet/>
      <dgm:spPr/>
      <dgm:t>
        <a:bodyPr/>
        <a:lstStyle/>
        <a:p>
          <a:endParaRPr lang="en-US"/>
        </a:p>
      </dgm:t>
    </dgm:pt>
    <dgm:pt modelId="{F4A7132E-189B-45C7-A900-E0535701FA3B}" type="sibTrans" cxnId="{E7D290FC-5D66-40EC-ADCC-48391140301A}">
      <dgm:prSet/>
      <dgm:spPr/>
      <dgm:t>
        <a:bodyPr/>
        <a:lstStyle/>
        <a:p>
          <a:endParaRPr lang="en-US"/>
        </a:p>
      </dgm:t>
    </dgm:pt>
    <dgm:pt modelId="{9F539991-D97D-4B18-BB5F-24AB2C1CA0FD}">
      <dgm:prSet phldrT="[Text]" custT="1"/>
      <dgm:spPr/>
      <dgm:t>
        <a:bodyPr/>
        <a:lstStyle/>
        <a:p>
          <a:r>
            <a:rPr lang="en-US" sz="1800" dirty="0" err="1"/>
            <a:t>ARQMath</a:t>
          </a:r>
          <a:r>
            <a:rPr lang="en-US" sz="1800" dirty="0"/>
            <a:t> has had 3 iterations</a:t>
          </a:r>
        </a:p>
      </dgm:t>
    </dgm:pt>
    <dgm:pt modelId="{C92FDA01-0333-41F8-83B7-B2BD1EAA94B3}" type="parTrans" cxnId="{69808301-449D-48D1-A3B2-EB97D42C368A}">
      <dgm:prSet/>
      <dgm:spPr/>
      <dgm:t>
        <a:bodyPr/>
        <a:lstStyle/>
        <a:p>
          <a:endParaRPr lang="en-US"/>
        </a:p>
      </dgm:t>
    </dgm:pt>
    <dgm:pt modelId="{D026F631-3853-449E-A5EB-747C575A5896}" type="sibTrans" cxnId="{69808301-449D-48D1-A3B2-EB97D42C368A}">
      <dgm:prSet/>
      <dgm:spPr/>
      <dgm:t>
        <a:bodyPr/>
        <a:lstStyle/>
        <a:p>
          <a:endParaRPr lang="en-US"/>
        </a:p>
      </dgm:t>
    </dgm:pt>
    <dgm:pt modelId="{7D06837F-1513-4750-8D1B-EC80E7CC681B}" type="pres">
      <dgm:prSet presAssocID="{C2BD9CF2-DFE6-46AE-91AE-80BB2B878826}" presName="linear" presStyleCnt="0">
        <dgm:presLayoutVars>
          <dgm:animLvl val="lvl"/>
          <dgm:resizeHandles val="exact"/>
        </dgm:presLayoutVars>
      </dgm:prSet>
      <dgm:spPr/>
    </dgm:pt>
    <dgm:pt modelId="{C6B1B0A6-F6F6-455A-BEB3-BDB3BB01E423}" type="pres">
      <dgm:prSet presAssocID="{5E9DF98F-EE2D-4C42-A294-036D5BA8A2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FCAC4D-D376-47FC-A1A5-F9BC0E3DBE0E}" type="pres">
      <dgm:prSet presAssocID="{5E9DF98F-EE2D-4C42-A294-036D5BA8A29E}" presName="childText" presStyleLbl="revTx" presStyleIdx="0" presStyleCnt="2">
        <dgm:presLayoutVars>
          <dgm:bulletEnabled val="1"/>
        </dgm:presLayoutVars>
      </dgm:prSet>
      <dgm:spPr/>
    </dgm:pt>
    <dgm:pt modelId="{108E4301-C861-413C-9AF0-E124EA43A5FE}" type="pres">
      <dgm:prSet presAssocID="{51B16BBF-3207-440C-9C33-957B5F8F96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937870-24BB-48D9-90EB-31B42F9A598E}" type="pres">
      <dgm:prSet presAssocID="{51B16BBF-3207-440C-9C33-957B5F8F96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394000-C33A-42E5-870A-83DF1E4F32F7}" srcId="{C2BD9CF2-DFE6-46AE-91AE-80BB2B878826}" destId="{5E9DF98F-EE2D-4C42-A294-036D5BA8A29E}" srcOrd="0" destOrd="0" parTransId="{168CDADC-6074-4364-95F4-FF65F4139DC5}" sibTransId="{7FA0C809-4022-4532-8F6A-844D2E0030B0}"/>
    <dgm:cxn modelId="{69808301-449D-48D1-A3B2-EB97D42C368A}" srcId="{51B16BBF-3207-440C-9C33-957B5F8F9696}" destId="{9F539991-D97D-4B18-BB5F-24AB2C1CA0FD}" srcOrd="1" destOrd="0" parTransId="{C92FDA01-0333-41F8-83B7-B2BD1EAA94B3}" sibTransId="{D026F631-3853-449E-A5EB-747C575A5896}"/>
    <dgm:cxn modelId="{C05CF31D-34CF-4B36-B4E7-FCF41492104B}" srcId="{51B16BBF-3207-440C-9C33-957B5F8F9696}" destId="{0B753143-CA59-4816-ADF7-5A7D2C761F96}" srcOrd="2" destOrd="0" parTransId="{225C57F6-6391-46C4-B98D-BEB01A7FB69F}" sibTransId="{F5ED69BA-2F9A-43D5-9B20-AA4E598D2525}"/>
    <dgm:cxn modelId="{18739532-8B7F-4CA6-BF07-DAE478B784A3}" type="presOf" srcId="{9F539991-D97D-4B18-BB5F-24AB2C1CA0FD}" destId="{97937870-24BB-48D9-90EB-31B42F9A598E}" srcOrd="0" destOrd="1" presId="urn:microsoft.com/office/officeart/2005/8/layout/vList2"/>
    <dgm:cxn modelId="{3A7F163A-AF28-4A9D-9B03-AF75D3366899}" type="presOf" srcId="{9329F90F-CDCE-4217-B93E-CE02DA195CD4}" destId="{97937870-24BB-48D9-90EB-31B42F9A598E}" srcOrd="0" destOrd="0" presId="urn:microsoft.com/office/officeart/2005/8/layout/vList2"/>
    <dgm:cxn modelId="{33F3543E-C814-4A46-A9C1-431002328B1F}" srcId="{C2BD9CF2-DFE6-46AE-91AE-80BB2B878826}" destId="{51B16BBF-3207-440C-9C33-957B5F8F9696}" srcOrd="1" destOrd="0" parTransId="{BC3FE6B7-B93A-4AF7-BCF6-C341E0DA54EC}" sibTransId="{CF1957BC-B21A-49C2-9F03-5217D3BD7FA6}"/>
    <dgm:cxn modelId="{7F74CB7A-87E0-4F12-85B5-F9115589048A}" srcId="{5E9DF98F-EE2D-4C42-A294-036D5BA8A29E}" destId="{421B5A75-F518-4E20-ACFA-A5E0CB203A0C}" srcOrd="0" destOrd="0" parTransId="{4D9F148D-6209-4A9E-987B-3F29EAB0E473}" sibTransId="{0C1EA6EA-6802-4AF4-8631-0EC9477D0551}"/>
    <dgm:cxn modelId="{5B16D681-854F-4358-8BC3-B692E57C1BE5}" type="presOf" srcId="{E3D553D4-1686-4970-8ADE-5CB28AB7CE67}" destId="{CBFCAC4D-D376-47FC-A1A5-F9BC0E3DBE0E}" srcOrd="0" destOrd="2" presId="urn:microsoft.com/office/officeart/2005/8/layout/vList2"/>
    <dgm:cxn modelId="{B145048D-3971-4B40-8508-85C78E1BF8AB}" type="presOf" srcId="{269FF78F-E789-4FEF-A722-84EDB3E37857}" destId="{CBFCAC4D-D376-47FC-A1A5-F9BC0E3DBE0E}" srcOrd="0" destOrd="1" presId="urn:microsoft.com/office/officeart/2005/8/layout/vList2"/>
    <dgm:cxn modelId="{D1ACA890-3678-4009-84B2-CBD34D12432C}" type="presOf" srcId="{421B5A75-F518-4E20-ACFA-A5E0CB203A0C}" destId="{CBFCAC4D-D376-47FC-A1A5-F9BC0E3DBE0E}" srcOrd="0" destOrd="0" presId="urn:microsoft.com/office/officeart/2005/8/layout/vList2"/>
    <dgm:cxn modelId="{2129499C-F868-4CC2-81AB-A548E4670936}" srcId="{51B16BBF-3207-440C-9C33-957B5F8F9696}" destId="{9329F90F-CDCE-4217-B93E-CE02DA195CD4}" srcOrd="0" destOrd="0" parTransId="{4489D2A1-815F-4DE2-935B-5B2A112423F6}" sibTransId="{2576BE2B-0E6E-4A28-B436-4182A804C472}"/>
    <dgm:cxn modelId="{E4498DA7-1146-4287-94E6-4D53F33F556C}" srcId="{5E9DF98F-EE2D-4C42-A294-036D5BA8A29E}" destId="{269FF78F-E789-4FEF-A722-84EDB3E37857}" srcOrd="1" destOrd="0" parTransId="{DDCC8E1A-7BF6-4EAF-8551-0F13477E09EC}" sibTransId="{E772C0BD-28DF-4273-B806-D33CB6E7555A}"/>
    <dgm:cxn modelId="{D80723BF-D82C-4DB6-9B75-0F945D56C152}" type="presOf" srcId="{51B16BBF-3207-440C-9C33-957B5F8F9696}" destId="{108E4301-C861-413C-9AF0-E124EA43A5FE}" srcOrd="0" destOrd="0" presId="urn:microsoft.com/office/officeart/2005/8/layout/vList2"/>
    <dgm:cxn modelId="{F328B7C7-B63F-438C-BF9B-08E3054FD838}" type="presOf" srcId="{5E9DF98F-EE2D-4C42-A294-036D5BA8A29E}" destId="{C6B1B0A6-F6F6-455A-BEB3-BDB3BB01E423}" srcOrd="0" destOrd="0" presId="urn:microsoft.com/office/officeart/2005/8/layout/vList2"/>
    <dgm:cxn modelId="{C8994ADC-9F36-4234-AD25-005CADEE5992}" type="presOf" srcId="{C2BD9CF2-DFE6-46AE-91AE-80BB2B878826}" destId="{7D06837F-1513-4750-8D1B-EC80E7CC681B}" srcOrd="0" destOrd="0" presId="urn:microsoft.com/office/officeart/2005/8/layout/vList2"/>
    <dgm:cxn modelId="{C8DF9AF1-2A8C-4261-941E-415612BC9ED3}" type="presOf" srcId="{0B753143-CA59-4816-ADF7-5A7D2C761F96}" destId="{97937870-24BB-48D9-90EB-31B42F9A598E}" srcOrd="0" destOrd="2" presId="urn:microsoft.com/office/officeart/2005/8/layout/vList2"/>
    <dgm:cxn modelId="{E7D290FC-5D66-40EC-ADCC-48391140301A}" srcId="{5E9DF98F-EE2D-4C42-A294-036D5BA8A29E}" destId="{E3D553D4-1686-4970-8ADE-5CB28AB7CE67}" srcOrd="2" destOrd="0" parTransId="{E49CD96D-F047-47BD-AB4E-47069E99D48B}" sibTransId="{F4A7132E-189B-45C7-A900-E0535701FA3B}"/>
    <dgm:cxn modelId="{BEC28715-CB0D-4DEA-B7E0-47BA208E0B16}" type="presParOf" srcId="{7D06837F-1513-4750-8D1B-EC80E7CC681B}" destId="{C6B1B0A6-F6F6-455A-BEB3-BDB3BB01E423}" srcOrd="0" destOrd="0" presId="urn:microsoft.com/office/officeart/2005/8/layout/vList2"/>
    <dgm:cxn modelId="{A4DFCFC5-DD96-4591-99E4-168BB3A03AA9}" type="presParOf" srcId="{7D06837F-1513-4750-8D1B-EC80E7CC681B}" destId="{CBFCAC4D-D376-47FC-A1A5-F9BC0E3DBE0E}" srcOrd="1" destOrd="0" presId="urn:microsoft.com/office/officeart/2005/8/layout/vList2"/>
    <dgm:cxn modelId="{56D19769-79AC-4946-BCED-990A3FBC6C22}" type="presParOf" srcId="{7D06837F-1513-4750-8D1B-EC80E7CC681B}" destId="{108E4301-C861-413C-9AF0-E124EA43A5FE}" srcOrd="2" destOrd="0" presId="urn:microsoft.com/office/officeart/2005/8/layout/vList2"/>
    <dgm:cxn modelId="{26D08989-653F-4229-8FBA-7464F9AE437D}" type="presParOf" srcId="{7D06837F-1513-4750-8D1B-EC80E7CC681B}" destId="{97937870-24BB-48D9-90EB-31B42F9A59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18384-DB4B-4EB9-A386-207CC08523D2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E8C561C-BDB6-406E-AFF7-E7744A71FBCC}">
      <dgm:prSet phldrT="[Text]"/>
      <dgm:spPr/>
      <dgm:t>
        <a:bodyPr/>
        <a:lstStyle/>
        <a:p>
          <a:pPr algn="ctr"/>
          <a:r>
            <a:rPr lang="en-US" dirty="0"/>
            <a:t>MathML</a:t>
          </a:r>
        </a:p>
      </dgm:t>
    </dgm:pt>
    <dgm:pt modelId="{E53C7033-CBE7-402D-AF03-5729C12DC422}" type="parTrans" cxnId="{3F52403F-112F-4B64-B98B-C126C8343E39}">
      <dgm:prSet/>
      <dgm:spPr/>
      <dgm:t>
        <a:bodyPr/>
        <a:lstStyle/>
        <a:p>
          <a:endParaRPr lang="en-US"/>
        </a:p>
      </dgm:t>
    </dgm:pt>
    <dgm:pt modelId="{BFCF4601-F632-417E-8904-1B6D0E69F97E}" type="sibTrans" cxnId="{3F52403F-112F-4B64-B98B-C126C8343E39}">
      <dgm:prSet/>
      <dgm:spPr/>
      <dgm:t>
        <a:bodyPr/>
        <a:lstStyle/>
        <a:p>
          <a:endParaRPr lang="en-US"/>
        </a:p>
      </dgm:t>
    </dgm:pt>
    <dgm:pt modelId="{A7D1207D-9C0E-42D6-A53C-374B12ECB07C}">
      <dgm:prSet phldrT="[Text]"/>
      <dgm:spPr/>
      <dgm:t>
        <a:bodyPr/>
        <a:lstStyle/>
        <a:p>
          <a:pPr algn="ctr"/>
          <a:r>
            <a:rPr lang="en-US" dirty="0"/>
            <a:t>Tangent-CFT</a:t>
          </a:r>
        </a:p>
      </dgm:t>
    </dgm:pt>
    <dgm:pt modelId="{C4AAE737-DF92-4D2D-95E5-D6912B47BEFA}" type="parTrans" cxnId="{EF860253-1DCA-4424-A372-F8005563774C}">
      <dgm:prSet/>
      <dgm:spPr/>
      <dgm:t>
        <a:bodyPr/>
        <a:lstStyle/>
        <a:p>
          <a:endParaRPr lang="en-US"/>
        </a:p>
      </dgm:t>
    </dgm:pt>
    <dgm:pt modelId="{90AE6622-8D5E-4AC4-986A-02E65BAC270D}" type="sibTrans" cxnId="{EF860253-1DCA-4424-A372-F8005563774C}">
      <dgm:prSet/>
      <dgm:spPr/>
      <dgm:t>
        <a:bodyPr/>
        <a:lstStyle/>
        <a:p>
          <a:endParaRPr lang="en-US"/>
        </a:p>
      </dgm:t>
    </dgm:pt>
    <dgm:pt modelId="{C8D869C0-44E9-4FD8-8C4B-1C3C3F192084}">
      <dgm:prSet phldrT="[Text]"/>
      <dgm:spPr/>
      <dgm:t>
        <a:bodyPr/>
        <a:lstStyle/>
        <a:p>
          <a:pPr algn="ctr"/>
          <a:r>
            <a:rPr lang="en-US" dirty="0"/>
            <a:t>    LaTeX</a:t>
          </a:r>
        </a:p>
      </dgm:t>
    </dgm:pt>
    <dgm:pt modelId="{9C76607B-49B3-4DF6-8564-2DB61C21C10F}" type="parTrans" cxnId="{6A3C79DA-0285-4BF6-BC12-31F633162508}">
      <dgm:prSet/>
      <dgm:spPr/>
      <dgm:t>
        <a:bodyPr/>
        <a:lstStyle/>
        <a:p>
          <a:endParaRPr lang="en-US"/>
        </a:p>
      </dgm:t>
    </dgm:pt>
    <dgm:pt modelId="{3BB8B2A3-62F2-4DD9-881F-3697DC6569FA}" type="sibTrans" cxnId="{6A3C79DA-0285-4BF6-BC12-31F633162508}">
      <dgm:prSet/>
      <dgm:spPr/>
      <dgm:t>
        <a:bodyPr/>
        <a:lstStyle/>
        <a:p>
          <a:endParaRPr lang="en-US"/>
        </a:p>
      </dgm:t>
    </dgm:pt>
    <dgm:pt modelId="{A2A0120C-AFBB-4AC6-8944-90BF7A6E4763}">
      <dgm:prSet phldrT="[Text]"/>
      <dgm:spPr/>
      <dgm:t>
        <a:bodyPr/>
        <a:lstStyle/>
        <a:p>
          <a:pPr algn="l"/>
          <a:r>
            <a:rPr lang="en-US" dirty="0"/>
            <a:t>Symbol Layout Trees (SLT)</a:t>
          </a:r>
        </a:p>
      </dgm:t>
    </dgm:pt>
    <dgm:pt modelId="{B12C2DC7-948A-48AE-AD8A-0F7BB223BA36}" type="parTrans" cxnId="{8BE9C706-9518-467E-B4AB-7C470E434E8D}">
      <dgm:prSet/>
      <dgm:spPr/>
      <dgm:t>
        <a:bodyPr/>
        <a:lstStyle/>
        <a:p>
          <a:endParaRPr lang="en-US"/>
        </a:p>
      </dgm:t>
    </dgm:pt>
    <dgm:pt modelId="{73F69E37-5DB7-40B5-A892-EF0E8FF7C162}" type="sibTrans" cxnId="{8BE9C706-9518-467E-B4AB-7C470E434E8D}">
      <dgm:prSet/>
      <dgm:spPr/>
      <dgm:t>
        <a:bodyPr/>
        <a:lstStyle/>
        <a:p>
          <a:endParaRPr lang="en-US"/>
        </a:p>
      </dgm:t>
    </dgm:pt>
    <dgm:pt modelId="{AED419B4-C1A0-480C-B206-B3F326ADA8A2}">
      <dgm:prSet phldrT="[Text]"/>
      <dgm:spPr/>
      <dgm:t>
        <a:bodyPr/>
        <a:lstStyle/>
        <a:p>
          <a:pPr algn="l"/>
          <a:r>
            <a:rPr lang="en-US" dirty="0"/>
            <a:t>Operator Trees (OPTs)</a:t>
          </a:r>
        </a:p>
      </dgm:t>
    </dgm:pt>
    <dgm:pt modelId="{FE0E1F2C-4AB4-402A-BB6F-CB7AE93DE086}" type="parTrans" cxnId="{2D06F3FC-0195-49EA-9E53-F5AFF567D672}">
      <dgm:prSet/>
      <dgm:spPr/>
      <dgm:t>
        <a:bodyPr/>
        <a:lstStyle/>
        <a:p>
          <a:endParaRPr lang="en-US"/>
        </a:p>
      </dgm:t>
    </dgm:pt>
    <dgm:pt modelId="{E4EC722C-D3A0-4EB8-AD1C-5F0C29C8D749}" type="sibTrans" cxnId="{2D06F3FC-0195-49EA-9E53-F5AFF567D672}">
      <dgm:prSet/>
      <dgm:spPr/>
      <dgm:t>
        <a:bodyPr/>
        <a:lstStyle/>
        <a:p>
          <a:endParaRPr lang="en-US"/>
        </a:p>
      </dgm:t>
    </dgm:pt>
    <dgm:pt modelId="{EAD83902-B495-4978-BDCD-0F91EEA2EBFF}">
      <dgm:prSet phldrT="[Text]"/>
      <dgm:spPr/>
      <dgm:t>
        <a:bodyPr/>
        <a:lstStyle/>
        <a:p>
          <a:pPr algn="l"/>
          <a:r>
            <a:rPr lang="en-US" dirty="0"/>
            <a:t>XML Format</a:t>
          </a:r>
        </a:p>
      </dgm:t>
    </dgm:pt>
    <dgm:pt modelId="{705CBE55-A4E9-4546-AE7A-D9836645CDBA}" type="parTrans" cxnId="{1E5C4CF7-F806-4826-B430-34C178069270}">
      <dgm:prSet/>
      <dgm:spPr/>
      <dgm:t>
        <a:bodyPr/>
        <a:lstStyle/>
        <a:p>
          <a:endParaRPr lang="en-US"/>
        </a:p>
      </dgm:t>
    </dgm:pt>
    <dgm:pt modelId="{A7B25DAF-0596-4834-8FBF-74E61F9DB9BC}" type="sibTrans" cxnId="{1E5C4CF7-F806-4826-B430-34C178069270}">
      <dgm:prSet/>
      <dgm:spPr/>
      <dgm:t>
        <a:bodyPr/>
        <a:lstStyle/>
        <a:p>
          <a:endParaRPr lang="en-US"/>
        </a:p>
      </dgm:t>
    </dgm:pt>
    <dgm:pt modelId="{F073EBDD-48A4-46E6-822D-A146D8274F0A}">
      <dgm:prSet phldrT="[Text]"/>
      <dgm:spPr/>
      <dgm:t>
        <a:bodyPr/>
        <a:lstStyle/>
        <a:p>
          <a:pPr algn="l"/>
          <a:r>
            <a:rPr lang="en-US" dirty="0"/>
            <a:t>HTML &lt;math&gt; tag</a:t>
          </a:r>
        </a:p>
      </dgm:t>
    </dgm:pt>
    <dgm:pt modelId="{9066F098-DADE-44C9-8B6F-D79E50A15D5B}" type="parTrans" cxnId="{59E0D9A7-C0A5-46E8-B479-1A242D4B3B0C}">
      <dgm:prSet/>
      <dgm:spPr/>
      <dgm:t>
        <a:bodyPr/>
        <a:lstStyle/>
        <a:p>
          <a:endParaRPr lang="en-US"/>
        </a:p>
      </dgm:t>
    </dgm:pt>
    <dgm:pt modelId="{7076F590-D9E2-489A-A326-A4FD75EE194A}" type="sibTrans" cxnId="{59E0D9A7-C0A5-46E8-B479-1A242D4B3B0C}">
      <dgm:prSet/>
      <dgm:spPr/>
      <dgm:t>
        <a:bodyPr/>
        <a:lstStyle/>
        <a:p>
          <a:endParaRPr lang="en-US"/>
        </a:p>
      </dgm:t>
    </dgm:pt>
    <dgm:pt modelId="{C8989B09-435C-4794-9370-64D5F14C6147}">
      <dgm:prSet phldrT="[Text]"/>
      <dgm:spPr/>
      <dgm:t>
        <a:bodyPr/>
        <a:lstStyle/>
        <a:p>
          <a:pPr algn="l"/>
          <a:r>
            <a:rPr lang="en-US" dirty="0"/>
            <a:t>Standard</a:t>
          </a:r>
        </a:p>
      </dgm:t>
    </dgm:pt>
    <dgm:pt modelId="{12E46B1A-42EC-4DE5-A2D1-EA4B5D7EDD83}" type="parTrans" cxnId="{D2CAD7FE-1F3F-4503-85DD-16D03C0F8CF9}">
      <dgm:prSet/>
      <dgm:spPr/>
      <dgm:t>
        <a:bodyPr/>
        <a:lstStyle/>
        <a:p>
          <a:endParaRPr lang="en-US"/>
        </a:p>
      </dgm:t>
    </dgm:pt>
    <dgm:pt modelId="{A28D9815-7A0E-475F-AC2C-F7FFC5B0997F}" type="sibTrans" cxnId="{D2CAD7FE-1F3F-4503-85DD-16D03C0F8CF9}">
      <dgm:prSet/>
      <dgm:spPr/>
      <dgm:t>
        <a:bodyPr/>
        <a:lstStyle/>
        <a:p>
          <a:endParaRPr lang="en-US"/>
        </a:p>
      </dgm:t>
    </dgm:pt>
    <dgm:pt modelId="{E3F38BA6-D99A-49F6-98AA-E305F5288A02}">
      <dgm:prSet phldrT="[Text]"/>
      <dgm:spPr/>
      <dgm:t>
        <a:bodyPr/>
        <a:lstStyle/>
        <a:p>
          <a:pPr algn="l"/>
          <a:r>
            <a:rPr lang="en-US" dirty="0"/>
            <a:t>Commonly used in PDFs</a:t>
          </a:r>
        </a:p>
      </dgm:t>
    </dgm:pt>
    <dgm:pt modelId="{87858B10-E91C-4D71-81AC-D0901F30CA18}" type="parTrans" cxnId="{C6F75B3E-90FA-4CF4-8BCE-D8D044935F8F}">
      <dgm:prSet/>
      <dgm:spPr/>
      <dgm:t>
        <a:bodyPr/>
        <a:lstStyle/>
        <a:p>
          <a:endParaRPr lang="en-US"/>
        </a:p>
      </dgm:t>
    </dgm:pt>
    <dgm:pt modelId="{44CFCC6C-5EF1-4DDB-AF81-04677FFFB16A}" type="sibTrans" cxnId="{C6F75B3E-90FA-4CF4-8BCE-D8D044935F8F}">
      <dgm:prSet/>
      <dgm:spPr/>
      <dgm:t>
        <a:bodyPr/>
        <a:lstStyle/>
        <a:p>
          <a:endParaRPr lang="en-US"/>
        </a:p>
      </dgm:t>
    </dgm:pt>
    <dgm:pt modelId="{056A6D57-41A5-46AB-84BE-71F7473D1085}" type="pres">
      <dgm:prSet presAssocID="{2B918384-DB4B-4EB9-A386-207CC08523D2}" presName="compositeShape" presStyleCnt="0">
        <dgm:presLayoutVars>
          <dgm:chMax val="7"/>
          <dgm:dir/>
          <dgm:resizeHandles val="exact"/>
        </dgm:presLayoutVars>
      </dgm:prSet>
      <dgm:spPr/>
    </dgm:pt>
    <dgm:pt modelId="{67FBB74C-52B1-43C2-A446-16581DA6CB42}" type="pres">
      <dgm:prSet presAssocID="{2B918384-DB4B-4EB9-A386-207CC08523D2}" presName="wedge1" presStyleLbl="node1" presStyleIdx="0" presStyleCnt="3"/>
      <dgm:spPr/>
    </dgm:pt>
    <dgm:pt modelId="{4CEE2285-DE82-42CF-913E-CA244827025A}" type="pres">
      <dgm:prSet presAssocID="{2B918384-DB4B-4EB9-A386-207CC08523D2}" presName="dummy1a" presStyleCnt="0"/>
      <dgm:spPr/>
    </dgm:pt>
    <dgm:pt modelId="{CC2E5F12-715B-4951-8957-74ACB5A6BD2C}" type="pres">
      <dgm:prSet presAssocID="{2B918384-DB4B-4EB9-A386-207CC08523D2}" presName="dummy1b" presStyleCnt="0"/>
      <dgm:spPr/>
    </dgm:pt>
    <dgm:pt modelId="{60F1EA8F-6E04-4424-AB4E-E91B5AD6ECE7}" type="pres">
      <dgm:prSet presAssocID="{2B918384-DB4B-4EB9-A386-207CC08523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067DFD4-C0E8-477C-882F-9C658255B747}" type="pres">
      <dgm:prSet presAssocID="{2B918384-DB4B-4EB9-A386-207CC08523D2}" presName="wedge2" presStyleLbl="node1" presStyleIdx="1" presStyleCnt="3"/>
      <dgm:spPr/>
    </dgm:pt>
    <dgm:pt modelId="{19A0E567-F1B9-4C23-A700-F7E9AC0DAC54}" type="pres">
      <dgm:prSet presAssocID="{2B918384-DB4B-4EB9-A386-207CC08523D2}" presName="dummy2a" presStyleCnt="0"/>
      <dgm:spPr/>
    </dgm:pt>
    <dgm:pt modelId="{E10964C4-F7A2-426D-A65B-0B91922547F7}" type="pres">
      <dgm:prSet presAssocID="{2B918384-DB4B-4EB9-A386-207CC08523D2}" presName="dummy2b" presStyleCnt="0"/>
      <dgm:spPr/>
    </dgm:pt>
    <dgm:pt modelId="{3E730992-8630-4D4A-8C2C-20C1F1771E2E}" type="pres">
      <dgm:prSet presAssocID="{2B918384-DB4B-4EB9-A386-207CC08523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B5B3E2E-DFCC-4304-AA2D-E0880AB360DA}" type="pres">
      <dgm:prSet presAssocID="{2B918384-DB4B-4EB9-A386-207CC08523D2}" presName="wedge3" presStyleLbl="node1" presStyleIdx="2" presStyleCnt="3"/>
      <dgm:spPr/>
    </dgm:pt>
    <dgm:pt modelId="{077812CB-8B66-4079-8918-761AAC6D574D}" type="pres">
      <dgm:prSet presAssocID="{2B918384-DB4B-4EB9-A386-207CC08523D2}" presName="dummy3a" presStyleCnt="0"/>
      <dgm:spPr/>
    </dgm:pt>
    <dgm:pt modelId="{D90FA429-5192-40A4-A7C9-EAB3D351597C}" type="pres">
      <dgm:prSet presAssocID="{2B918384-DB4B-4EB9-A386-207CC08523D2}" presName="dummy3b" presStyleCnt="0"/>
      <dgm:spPr/>
    </dgm:pt>
    <dgm:pt modelId="{B9F3BFE0-59A2-4023-B61C-CA6B220AC9CA}" type="pres">
      <dgm:prSet presAssocID="{2B918384-DB4B-4EB9-A386-207CC08523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AC998D0-450C-49C6-AF3B-F4CF8F8162E8}" type="pres">
      <dgm:prSet presAssocID="{BFCF4601-F632-417E-8904-1B6D0E69F97E}" presName="arrowWedge1" presStyleLbl="fgSibTrans2D1" presStyleIdx="0" presStyleCnt="3"/>
      <dgm:spPr/>
    </dgm:pt>
    <dgm:pt modelId="{DAFEC54E-B6FC-4D24-8F1E-AFFB0740D7A6}" type="pres">
      <dgm:prSet presAssocID="{90AE6622-8D5E-4AC4-986A-02E65BAC270D}" presName="arrowWedge2" presStyleLbl="fgSibTrans2D1" presStyleIdx="1" presStyleCnt="3"/>
      <dgm:spPr/>
    </dgm:pt>
    <dgm:pt modelId="{2299544B-8BCC-457B-B7ED-C5A8651596C3}" type="pres">
      <dgm:prSet presAssocID="{3BB8B2A3-62F2-4DD9-881F-3697DC6569FA}" presName="arrowWedge3" presStyleLbl="fgSibTrans2D1" presStyleIdx="2" presStyleCnt="3"/>
      <dgm:spPr/>
    </dgm:pt>
  </dgm:ptLst>
  <dgm:cxnLst>
    <dgm:cxn modelId="{8BE9C706-9518-467E-B4AB-7C470E434E8D}" srcId="{A7D1207D-9C0E-42D6-A53C-374B12ECB07C}" destId="{A2A0120C-AFBB-4AC6-8944-90BF7A6E4763}" srcOrd="0" destOrd="0" parTransId="{B12C2DC7-948A-48AE-AD8A-0F7BB223BA36}" sibTransId="{73F69E37-5DB7-40B5-A892-EF0E8FF7C162}"/>
    <dgm:cxn modelId="{5FC64A08-E2CF-4F98-AC0B-C31524C090EB}" type="presOf" srcId="{3E8C561C-BDB6-406E-AFF7-E7744A71FBCC}" destId="{67FBB74C-52B1-43C2-A446-16581DA6CB42}" srcOrd="0" destOrd="0" presId="urn:microsoft.com/office/officeart/2005/8/layout/cycle8"/>
    <dgm:cxn modelId="{7229AF08-5450-40ED-924C-F01C8A95144A}" type="presOf" srcId="{A7D1207D-9C0E-42D6-A53C-374B12ECB07C}" destId="{3E730992-8630-4D4A-8C2C-20C1F1771E2E}" srcOrd="1" destOrd="0" presId="urn:microsoft.com/office/officeart/2005/8/layout/cycle8"/>
    <dgm:cxn modelId="{4595BF13-C661-42F5-858F-81C4474AF851}" type="presOf" srcId="{A2A0120C-AFBB-4AC6-8944-90BF7A6E4763}" destId="{3E730992-8630-4D4A-8C2C-20C1F1771E2E}" srcOrd="1" destOrd="1" presId="urn:microsoft.com/office/officeart/2005/8/layout/cycle8"/>
    <dgm:cxn modelId="{6F69BA16-C199-4636-8EEF-920E1B11C3AE}" type="presOf" srcId="{C8D869C0-44E9-4FD8-8C4B-1C3C3F192084}" destId="{FB5B3E2E-DFCC-4304-AA2D-E0880AB360DA}" srcOrd="0" destOrd="0" presId="urn:microsoft.com/office/officeart/2005/8/layout/cycle8"/>
    <dgm:cxn modelId="{C7DDFF20-3370-46CA-94DA-092AEF25A014}" type="presOf" srcId="{F073EBDD-48A4-46E6-822D-A146D8274F0A}" destId="{60F1EA8F-6E04-4424-AB4E-E91B5AD6ECE7}" srcOrd="1" destOrd="2" presId="urn:microsoft.com/office/officeart/2005/8/layout/cycle8"/>
    <dgm:cxn modelId="{6B5C6A29-3591-4B65-B8C5-E2A5AD268BE8}" type="presOf" srcId="{EAD83902-B495-4978-BDCD-0F91EEA2EBFF}" destId="{67FBB74C-52B1-43C2-A446-16581DA6CB42}" srcOrd="0" destOrd="1" presId="urn:microsoft.com/office/officeart/2005/8/layout/cycle8"/>
    <dgm:cxn modelId="{C6F75B3E-90FA-4CF4-8BCE-D8D044935F8F}" srcId="{C8D869C0-44E9-4FD8-8C4B-1C3C3F192084}" destId="{E3F38BA6-D99A-49F6-98AA-E305F5288A02}" srcOrd="1" destOrd="0" parTransId="{87858B10-E91C-4D71-81AC-D0901F30CA18}" sibTransId="{44CFCC6C-5EF1-4DDB-AF81-04677FFFB16A}"/>
    <dgm:cxn modelId="{3F52403F-112F-4B64-B98B-C126C8343E39}" srcId="{2B918384-DB4B-4EB9-A386-207CC08523D2}" destId="{3E8C561C-BDB6-406E-AFF7-E7744A71FBCC}" srcOrd="0" destOrd="0" parTransId="{E53C7033-CBE7-402D-AF03-5729C12DC422}" sibTransId="{BFCF4601-F632-417E-8904-1B6D0E69F97E}"/>
    <dgm:cxn modelId="{2460465D-5090-4E47-B757-A8149CC753C7}" type="presOf" srcId="{A2A0120C-AFBB-4AC6-8944-90BF7A6E4763}" destId="{0067DFD4-C0E8-477C-882F-9C658255B747}" srcOrd="0" destOrd="1" presId="urn:microsoft.com/office/officeart/2005/8/layout/cycle8"/>
    <dgm:cxn modelId="{EF860253-1DCA-4424-A372-F8005563774C}" srcId="{2B918384-DB4B-4EB9-A386-207CC08523D2}" destId="{A7D1207D-9C0E-42D6-A53C-374B12ECB07C}" srcOrd="1" destOrd="0" parTransId="{C4AAE737-DF92-4D2D-95E5-D6912B47BEFA}" sibTransId="{90AE6622-8D5E-4AC4-986A-02E65BAC270D}"/>
    <dgm:cxn modelId="{5EA6FD54-8E44-4DB3-BFDB-1177ED48EEB4}" type="presOf" srcId="{2B918384-DB4B-4EB9-A386-207CC08523D2}" destId="{056A6D57-41A5-46AB-84BE-71F7473D1085}" srcOrd="0" destOrd="0" presId="urn:microsoft.com/office/officeart/2005/8/layout/cycle8"/>
    <dgm:cxn modelId="{2A4F3675-FBF9-4534-BFC9-585A3E06B45E}" type="presOf" srcId="{C8D869C0-44E9-4FD8-8C4B-1C3C3F192084}" destId="{B9F3BFE0-59A2-4023-B61C-CA6B220AC9CA}" srcOrd="1" destOrd="0" presId="urn:microsoft.com/office/officeart/2005/8/layout/cycle8"/>
    <dgm:cxn modelId="{BC155155-B9A1-4967-A741-1817CF49AB45}" type="presOf" srcId="{AED419B4-C1A0-480C-B206-B3F326ADA8A2}" destId="{0067DFD4-C0E8-477C-882F-9C658255B747}" srcOrd="0" destOrd="2" presId="urn:microsoft.com/office/officeart/2005/8/layout/cycle8"/>
    <dgm:cxn modelId="{6F35FA77-3986-43FF-A1B0-88FDE7F54197}" type="presOf" srcId="{EAD83902-B495-4978-BDCD-0F91EEA2EBFF}" destId="{60F1EA8F-6E04-4424-AB4E-E91B5AD6ECE7}" srcOrd="1" destOrd="1" presId="urn:microsoft.com/office/officeart/2005/8/layout/cycle8"/>
    <dgm:cxn modelId="{71123699-09DC-4FFD-88A4-737F771FA034}" type="presOf" srcId="{3E8C561C-BDB6-406E-AFF7-E7744A71FBCC}" destId="{60F1EA8F-6E04-4424-AB4E-E91B5AD6ECE7}" srcOrd="1" destOrd="0" presId="urn:microsoft.com/office/officeart/2005/8/layout/cycle8"/>
    <dgm:cxn modelId="{C7B689A0-56A5-4397-9C54-BBE018F90671}" type="presOf" srcId="{C8989B09-435C-4794-9370-64D5F14C6147}" destId="{FB5B3E2E-DFCC-4304-AA2D-E0880AB360DA}" srcOrd="0" destOrd="1" presId="urn:microsoft.com/office/officeart/2005/8/layout/cycle8"/>
    <dgm:cxn modelId="{59E0D9A7-C0A5-46E8-B479-1A242D4B3B0C}" srcId="{3E8C561C-BDB6-406E-AFF7-E7744A71FBCC}" destId="{F073EBDD-48A4-46E6-822D-A146D8274F0A}" srcOrd="1" destOrd="0" parTransId="{9066F098-DADE-44C9-8B6F-D79E50A15D5B}" sibTransId="{7076F590-D9E2-489A-A326-A4FD75EE194A}"/>
    <dgm:cxn modelId="{13B3BABD-D47F-494F-ACA3-DA07576C3ED3}" type="presOf" srcId="{E3F38BA6-D99A-49F6-98AA-E305F5288A02}" destId="{FB5B3E2E-DFCC-4304-AA2D-E0880AB360DA}" srcOrd="0" destOrd="2" presId="urn:microsoft.com/office/officeart/2005/8/layout/cycle8"/>
    <dgm:cxn modelId="{08C658C4-DA6E-4247-B61F-B75E67BA3E1A}" type="presOf" srcId="{AED419B4-C1A0-480C-B206-B3F326ADA8A2}" destId="{3E730992-8630-4D4A-8C2C-20C1F1771E2E}" srcOrd="1" destOrd="2" presId="urn:microsoft.com/office/officeart/2005/8/layout/cycle8"/>
    <dgm:cxn modelId="{054231C7-DB22-4F29-BE7F-DD8B48DABDBF}" type="presOf" srcId="{E3F38BA6-D99A-49F6-98AA-E305F5288A02}" destId="{B9F3BFE0-59A2-4023-B61C-CA6B220AC9CA}" srcOrd="1" destOrd="2" presId="urn:microsoft.com/office/officeart/2005/8/layout/cycle8"/>
    <dgm:cxn modelId="{6A3C79DA-0285-4BF6-BC12-31F633162508}" srcId="{2B918384-DB4B-4EB9-A386-207CC08523D2}" destId="{C8D869C0-44E9-4FD8-8C4B-1C3C3F192084}" srcOrd="2" destOrd="0" parTransId="{9C76607B-49B3-4DF6-8564-2DB61C21C10F}" sibTransId="{3BB8B2A3-62F2-4DD9-881F-3697DC6569FA}"/>
    <dgm:cxn modelId="{C2793DED-2C73-4BAF-87B8-877FC759D3E9}" type="presOf" srcId="{A7D1207D-9C0E-42D6-A53C-374B12ECB07C}" destId="{0067DFD4-C0E8-477C-882F-9C658255B747}" srcOrd="0" destOrd="0" presId="urn:microsoft.com/office/officeart/2005/8/layout/cycle8"/>
    <dgm:cxn modelId="{1E5C4CF7-F806-4826-B430-34C178069270}" srcId="{3E8C561C-BDB6-406E-AFF7-E7744A71FBCC}" destId="{EAD83902-B495-4978-BDCD-0F91EEA2EBFF}" srcOrd="0" destOrd="0" parTransId="{705CBE55-A4E9-4546-AE7A-D9836645CDBA}" sibTransId="{A7B25DAF-0596-4834-8FBF-74E61F9DB9BC}"/>
    <dgm:cxn modelId="{140456F8-A01D-4BB2-8DD5-903604F54983}" type="presOf" srcId="{F073EBDD-48A4-46E6-822D-A146D8274F0A}" destId="{67FBB74C-52B1-43C2-A446-16581DA6CB42}" srcOrd="0" destOrd="2" presId="urn:microsoft.com/office/officeart/2005/8/layout/cycle8"/>
    <dgm:cxn modelId="{B5F17BF8-367A-4CA6-A3DD-CC7CF3867942}" type="presOf" srcId="{C8989B09-435C-4794-9370-64D5F14C6147}" destId="{B9F3BFE0-59A2-4023-B61C-CA6B220AC9CA}" srcOrd="1" destOrd="1" presId="urn:microsoft.com/office/officeart/2005/8/layout/cycle8"/>
    <dgm:cxn modelId="{2D06F3FC-0195-49EA-9E53-F5AFF567D672}" srcId="{A7D1207D-9C0E-42D6-A53C-374B12ECB07C}" destId="{AED419B4-C1A0-480C-B206-B3F326ADA8A2}" srcOrd="1" destOrd="0" parTransId="{FE0E1F2C-4AB4-402A-BB6F-CB7AE93DE086}" sibTransId="{E4EC722C-D3A0-4EB8-AD1C-5F0C29C8D749}"/>
    <dgm:cxn modelId="{D2CAD7FE-1F3F-4503-85DD-16D03C0F8CF9}" srcId="{C8D869C0-44E9-4FD8-8C4B-1C3C3F192084}" destId="{C8989B09-435C-4794-9370-64D5F14C6147}" srcOrd="0" destOrd="0" parTransId="{12E46B1A-42EC-4DE5-A2D1-EA4B5D7EDD83}" sibTransId="{A28D9815-7A0E-475F-AC2C-F7FFC5B0997F}"/>
    <dgm:cxn modelId="{24876527-EAA5-4687-ABCF-C32DA6EF3C4D}" type="presParOf" srcId="{056A6D57-41A5-46AB-84BE-71F7473D1085}" destId="{67FBB74C-52B1-43C2-A446-16581DA6CB42}" srcOrd="0" destOrd="0" presId="urn:microsoft.com/office/officeart/2005/8/layout/cycle8"/>
    <dgm:cxn modelId="{FCEF8A93-AE8B-4B6D-98AF-5DB166A83E86}" type="presParOf" srcId="{056A6D57-41A5-46AB-84BE-71F7473D1085}" destId="{4CEE2285-DE82-42CF-913E-CA244827025A}" srcOrd="1" destOrd="0" presId="urn:microsoft.com/office/officeart/2005/8/layout/cycle8"/>
    <dgm:cxn modelId="{EB894808-7F5E-4AC7-B41C-3C38E30BA539}" type="presParOf" srcId="{056A6D57-41A5-46AB-84BE-71F7473D1085}" destId="{CC2E5F12-715B-4951-8957-74ACB5A6BD2C}" srcOrd="2" destOrd="0" presId="urn:microsoft.com/office/officeart/2005/8/layout/cycle8"/>
    <dgm:cxn modelId="{CCDF9E54-BCEB-4BC6-87A8-BC0B6ECE54C3}" type="presParOf" srcId="{056A6D57-41A5-46AB-84BE-71F7473D1085}" destId="{60F1EA8F-6E04-4424-AB4E-E91B5AD6ECE7}" srcOrd="3" destOrd="0" presId="urn:microsoft.com/office/officeart/2005/8/layout/cycle8"/>
    <dgm:cxn modelId="{83254BB8-7644-4BFD-9073-11FC220F234A}" type="presParOf" srcId="{056A6D57-41A5-46AB-84BE-71F7473D1085}" destId="{0067DFD4-C0E8-477C-882F-9C658255B747}" srcOrd="4" destOrd="0" presId="urn:microsoft.com/office/officeart/2005/8/layout/cycle8"/>
    <dgm:cxn modelId="{33EA389B-5325-4192-B67F-4F9CC7E120F7}" type="presParOf" srcId="{056A6D57-41A5-46AB-84BE-71F7473D1085}" destId="{19A0E567-F1B9-4C23-A700-F7E9AC0DAC54}" srcOrd="5" destOrd="0" presId="urn:microsoft.com/office/officeart/2005/8/layout/cycle8"/>
    <dgm:cxn modelId="{E8493E0A-21D8-4723-AE07-656A74F0799B}" type="presParOf" srcId="{056A6D57-41A5-46AB-84BE-71F7473D1085}" destId="{E10964C4-F7A2-426D-A65B-0B91922547F7}" srcOrd="6" destOrd="0" presId="urn:microsoft.com/office/officeart/2005/8/layout/cycle8"/>
    <dgm:cxn modelId="{8A445EF7-03AA-42EB-A0B9-2C6CFF53B745}" type="presParOf" srcId="{056A6D57-41A5-46AB-84BE-71F7473D1085}" destId="{3E730992-8630-4D4A-8C2C-20C1F1771E2E}" srcOrd="7" destOrd="0" presId="urn:microsoft.com/office/officeart/2005/8/layout/cycle8"/>
    <dgm:cxn modelId="{2C74B518-D4C2-49E4-BAED-80CDB6C97235}" type="presParOf" srcId="{056A6D57-41A5-46AB-84BE-71F7473D1085}" destId="{FB5B3E2E-DFCC-4304-AA2D-E0880AB360DA}" srcOrd="8" destOrd="0" presId="urn:microsoft.com/office/officeart/2005/8/layout/cycle8"/>
    <dgm:cxn modelId="{1E0870A2-0312-443A-8D6C-7CDF4EBD20B2}" type="presParOf" srcId="{056A6D57-41A5-46AB-84BE-71F7473D1085}" destId="{077812CB-8B66-4079-8918-761AAC6D574D}" srcOrd="9" destOrd="0" presId="urn:microsoft.com/office/officeart/2005/8/layout/cycle8"/>
    <dgm:cxn modelId="{6361DE80-0CE8-4098-926E-60040F2C534A}" type="presParOf" srcId="{056A6D57-41A5-46AB-84BE-71F7473D1085}" destId="{D90FA429-5192-40A4-A7C9-EAB3D351597C}" srcOrd="10" destOrd="0" presId="urn:microsoft.com/office/officeart/2005/8/layout/cycle8"/>
    <dgm:cxn modelId="{7DEB0199-4114-480A-915F-8E6EA8A9447B}" type="presParOf" srcId="{056A6D57-41A5-46AB-84BE-71F7473D1085}" destId="{B9F3BFE0-59A2-4023-B61C-CA6B220AC9CA}" srcOrd="11" destOrd="0" presId="urn:microsoft.com/office/officeart/2005/8/layout/cycle8"/>
    <dgm:cxn modelId="{282A54D3-C7F9-40F2-878C-6D95187FE6EC}" type="presParOf" srcId="{056A6D57-41A5-46AB-84BE-71F7473D1085}" destId="{1AC998D0-450C-49C6-AF3B-F4CF8F8162E8}" srcOrd="12" destOrd="0" presId="urn:microsoft.com/office/officeart/2005/8/layout/cycle8"/>
    <dgm:cxn modelId="{3483BD8E-23FE-421A-B8EC-5B0AECE62687}" type="presParOf" srcId="{056A6D57-41A5-46AB-84BE-71F7473D1085}" destId="{DAFEC54E-B6FC-4D24-8F1E-AFFB0740D7A6}" srcOrd="13" destOrd="0" presId="urn:microsoft.com/office/officeart/2005/8/layout/cycle8"/>
    <dgm:cxn modelId="{C99AE6C4-BC75-40B9-ADB1-168852105808}" type="presParOf" srcId="{056A6D57-41A5-46AB-84BE-71F7473D1085}" destId="{2299544B-8BCC-457B-B7ED-C5A8651596C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E5C4-A063-4F7C-AB2B-81083042523D}">
      <dsp:nvSpPr>
        <dsp:cNvPr id="0" name=""/>
        <dsp:cNvSpPr/>
      </dsp:nvSpPr>
      <dsp:spPr>
        <a:xfrm>
          <a:off x="3406" y="534873"/>
          <a:ext cx="3321248" cy="1301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Formula Retrieval</a:t>
          </a:r>
        </a:p>
      </dsp:txBody>
      <dsp:txXfrm>
        <a:off x="3406" y="534873"/>
        <a:ext cx="3321248" cy="1301152"/>
      </dsp:txXfrm>
    </dsp:sp>
    <dsp:sp modelId="{DFEFF6BE-6565-433B-9085-358FF3705033}">
      <dsp:nvSpPr>
        <dsp:cNvPr id="0" name=""/>
        <dsp:cNvSpPr/>
      </dsp:nvSpPr>
      <dsp:spPr>
        <a:xfrm>
          <a:off x="3406" y="1836026"/>
          <a:ext cx="33212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computation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How do you compute this formula?</a:t>
          </a:r>
        </a:p>
      </dsp:txBody>
      <dsp:txXfrm>
        <a:off x="3406" y="1836026"/>
        <a:ext cx="3321248" cy="1581120"/>
      </dsp:txXfrm>
    </dsp:sp>
    <dsp:sp modelId="{1437A9FD-D404-4E36-9F56-BE8C48E8196A}">
      <dsp:nvSpPr>
        <dsp:cNvPr id="0" name=""/>
        <dsp:cNvSpPr/>
      </dsp:nvSpPr>
      <dsp:spPr>
        <a:xfrm>
          <a:off x="3789629" y="534873"/>
          <a:ext cx="3321248" cy="1301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Text Answer Retrieval</a:t>
          </a:r>
        </a:p>
      </dsp:txBody>
      <dsp:txXfrm>
        <a:off x="3789629" y="534873"/>
        <a:ext cx="3321248" cy="1301152"/>
      </dsp:txXfrm>
    </dsp:sp>
    <dsp:sp modelId="{FABEFF55-BD9E-4A1C-B359-2039149AB748}">
      <dsp:nvSpPr>
        <dsp:cNvPr id="0" name=""/>
        <dsp:cNvSpPr/>
      </dsp:nvSpPr>
      <dsp:spPr>
        <a:xfrm>
          <a:off x="3789629" y="1836026"/>
          <a:ext cx="33212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a Mathematical Concept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What is a Hamiltonian Circuit?</a:t>
          </a:r>
        </a:p>
      </dsp:txBody>
      <dsp:txXfrm>
        <a:off x="3789629" y="1836026"/>
        <a:ext cx="3321248" cy="1581120"/>
      </dsp:txXfrm>
    </dsp:sp>
    <dsp:sp modelId="{C40041C9-9830-42AD-A4BB-ECE53FD6C362}">
      <dsp:nvSpPr>
        <dsp:cNvPr id="0" name=""/>
        <dsp:cNvSpPr/>
      </dsp:nvSpPr>
      <dsp:spPr>
        <a:xfrm>
          <a:off x="7575853" y="534873"/>
          <a:ext cx="3321248" cy="1301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Formula and Text Retrieval</a:t>
          </a:r>
        </a:p>
      </dsp:txBody>
      <dsp:txXfrm>
        <a:off x="7575853" y="534873"/>
        <a:ext cx="3321248" cy="1301152"/>
      </dsp:txXfrm>
    </dsp:sp>
    <dsp:sp modelId="{0FAD05DF-24D0-44BC-839A-C032281A3638}">
      <dsp:nvSpPr>
        <dsp:cNvPr id="0" name=""/>
        <dsp:cNvSpPr/>
      </dsp:nvSpPr>
      <dsp:spPr>
        <a:xfrm>
          <a:off x="7575853" y="1836026"/>
          <a:ext cx="3321248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Related to Proofs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Example: Prove </a:t>
          </a:r>
          <a:r>
            <a:rPr lang="en-US" sz="2000" i="1" kern="1200" dirty="0"/>
            <a:t>a</a:t>
          </a:r>
          <a:r>
            <a:rPr lang="en-US" sz="2000" kern="1200" dirty="0"/>
            <a:t> is divisible by </a:t>
          </a:r>
          <a:r>
            <a:rPr lang="en-US" sz="2000" i="1" kern="1200" dirty="0"/>
            <a:t>b</a:t>
          </a:r>
        </a:p>
      </dsp:txBody>
      <dsp:txXfrm>
        <a:off x="7575853" y="1836026"/>
        <a:ext cx="3321248" cy="158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1B0A6-F6F6-455A-BEB3-BDB3BB01E423}">
      <dsp:nvSpPr>
        <dsp:cNvPr id="0" name=""/>
        <dsp:cNvSpPr/>
      </dsp:nvSpPr>
      <dsp:spPr>
        <a:xfrm>
          <a:off x="0" y="316987"/>
          <a:ext cx="1141386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NTCIR – NII Testbeds and Community for Information Access Research </a:t>
          </a:r>
        </a:p>
      </dsp:txBody>
      <dsp:txXfrm>
        <a:off x="35125" y="352112"/>
        <a:ext cx="11343613" cy="649299"/>
      </dsp:txXfrm>
    </dsp:sp>
    <dsp:sp modelId="{CBFCAC4D-D376-47FC-A1A5-F9BC0E3DBE0E}">
      <dsp:nvSpPr>
        <dsp:cNvPr id="0" name=""/>
        <dsp:cNvSpPr/>
      </dsp:nvSpPr>
      <dsp:spPr>
        <a:xfrm>
          <a:off x="0" y="1036537"/>
          <a:ext cx="11413863" cy="91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Run by National Institute of Informatics (Tokyo, Japan)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Math IR was only the focus in workshops 10, 11 and 12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Held from 2014-2016</a:t>
          </a:r>
        </a:p>
      </dsp:txBody>
      <dsp:txXfrm>
        <a:off x="0" y="1036537"/>
        <a:ext cx="11413863" cy="915975"/>
      </dsp:txXfrm>
    </dsp:sp>
    <dsp:sp modelId="{108E4301-C861-413C-9AF0-E124EA43A5FE}">
      <dsp:nvSpPr>
        <dsp:cNvPr id="0" name=""/>
        <dsp:cNvSpPr/>
      </dsp:nvSpPr>
      <dsp:spPr>
        <a:xfrm>
          <a:off x="0" y="1952512"/>
          <a:ext cx="11413863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ARQMath</a:t>
          </a:r>
          <a:r>
            <a:rPr lang="en-US" sz="3000" kern="1200" dirty="0"/>
            <a:t> - Answer Retrieval for Questions on Math </a:t>
          </a:r>
        </a:p>
      </dsp:txBody>
      <dsp:txXfrm>
        <a:off x="35125" y="1987637"/>
        <a:ext cx="11343613" cy="649299"/>
      </dsp:txXfrm>
    </dsp:sp>
    <dsp:sp modelId="{97937870-24BB-48D9-90EB-31B42F9A598E}">
      <dsp:nvSpPr>
        <dsp:cNvPr id="0" name=""/>
        <dsp:cNvSpPr/>
      </dsp:nvSpPr>
      <dsp:spPr>
        <a:xfrm>
          <a:off x="0" y="2672062"/>
          <a:ext cx="11413863" cy="915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3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Hosted by </a:t>
          </a:r>
          <a:r>
            <a:rPr lang="en-US" sz="1800" b="0" i="0" kern="1200" dirty="0"/>
            <a:t>Rochester Institute of Technology </a:t>
          </a:r>
          <a:r>
            <a:rPr lang="en-US" sz="1800" b="0" i="0" kern="1200"/>
            <a:t>and the NSF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ARQMath</a:t>
          </a:r>
          <a:r>
            <a:rPr lang="en-US" sz="1800" kern="1200" dirty="0"/>
            <a:t> has had 3 iterations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More Recently held in 2019-2021</a:t>
          </a:r>
        </a:p>
      </dsp:txBody>
      <dsp:txXfrm>
        <a:off x="0" y="2672062"/>
        <a:ext cx="11413863" cy="915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B74C-52B1-43C2-A446-16581DA6CB42}">
      <dsp:nvSpPr>
        <dsp:cNvPr id="0" name=""/>
        <dsp:cNvSpPr/>
      </dsp:nvSpPr>
      <dsp:spPr>
        <a:xfrm>
          <a:off x="3597774" y="348995"/>
          <a:ext cx="4510101" cy="451010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MathML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XML Format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HTML &lt;math&gt; tag</a:t>
          </a:r>
        </a:p>
      </dsp:txBody>
      <dsp:txXfrm>
        <a:off x="5974705" y="1304708"/>
        <a:ext cx="1610750" cy="1342292"/>
      </dsp:txXfrm>
    </dsp:sp>
    <dsp:sp modelId="{0067DFD4-C0E8-477C-882F-9C658255B747}">
      <dsp:nvSpPr>
        <dsp:cNvPr id="0" name=""/>
        <dsp:cNvSpPr/>
      </dsp:nvSpPr>
      <dsp:spPr>
        <a:xfrm>
          <a:off x="3504887" y="510071"/>
          <a:ext cx="4510101" cy="451010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Tangent-CFT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Symbol Layout Trees (SLT)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Operator Trees (OPTs)</a:t>
          </a:r>
        </a:p>
      </dsp:txBody>
      <dsp:txXfrm>
        <a:off x="4578721" y="3436268"/>
        <a:ext cx="2416126" cy="1181217"/>
      </dsp:txXfrm>
    </dsp:sp>
    <dsp:sp modelId="{FB5B3E2E-DFCC-4304-AA2D-E0880AB360DA}">
      <dsp:nvSpPr>
        <dsp:cNvPr id="0" name=""/>
        <dsp:cNvSpPr/>
      </dsp:nvSpPr>
      <dsp:spPr>
        <a:xfrm>
          <a:off x="3412000" y="348995"/>
          <a:ext cx="4510101" cy="451010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   LaTeX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Standard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Commonly used in PDFs</a:t>
          </a:r>
        </a:p>
      </dsp:txBody>
      <dsp:txXfrm>
        <a:off x="3934421" y="1304708"/>
        <a:ext cx="1610750" cy="1342292"/>
      </dsp:txXfrm>
    </dsp:sp>
    <dsp:sp modelId="{1AC998D0-450C-49C6-AF3B-F4CF8F8162E8}">
      <dsp:nvSpPr>
        <dsp:cNvPr id="0" name=""/>
        <dsp:cNvSpPr/>
      </dsp:nvSpPr>
      <dsp:spPr>
        <a:xfrm>
          <a:off x="3318949" y="69799"/>
          <a:ext cx="5068495" cy="506849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EC54E-B6FC-4D24-8F1E-AFFB0740D7A6}">
      <dsp:nvSpPr>
        <dsp:cNvPr id="0" name=""/>
        <dsp:cNvSpPr/>
      </dsp:nvSpPr>
      <dsp:spPr>
        <a:xfrm>
          <a:off x="3225690" y="230589"/>
          <a:ext cx="5068495" cy="506849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544B-8BCC-457B-B7ED-C5A8651596C3}">
      <dsp:nvSpPr>
        <dsp:cNvPr id="0" name=""/>
        <dsp:cNvSpPr/>
      </dsp:nvSpPr>
      <dsp:spPr>
        <a:xfrm>
          <a:off x="3132431" y="69799"/>
          <a:ext cx="5068495" cy="506849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9435-2EE0-45D9-AEF1-6DC1392B9A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DD9B-FBAB-4B89-8A18-F7A8401AC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NTCIR</a:t>
            </a:r>
          </a:p>
          <a:p>
            <a:r>
              <a:rPr lang="en-US" dirty="0"/>
              <a:t>https://ntcir-math.nii.ac.jp/introduction/</a:t>
            </a:r>
          </a:p>
          <a:p>
            <a:endParaRPr lang="en-US" dirty="0"/>
          </a:p>
          <a:p>
            <a:r>
              <a:rPr lang="en-US" dirty="0" err="1"/>
              <a:t>ARQMath</a:t>
            </a:r>
            <a:endParaRPr lang="en-US" dirty="0"/>
          </a:p>
          <a:p>
            <a:r>
              <a:rPr lang="en-US" dirty="0"/>
              <a:t>https://www.cs.rit.edu/~dprl/ARQMath/2021/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Submission to </a:t>
            </a:r>
            <a:r>
              <a:rPr lang="en-US" b="1" dirty="0" err="1"/>
              <a:t>ARQMath</a:t>
            </a:r>
            <a:r>
              <a:rPr lang="en-US" b="1" dirty="0"/>
              <a:t> 1,2 and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https://www.cs.rit.edu/~rlaz/files/ntcir12-mathir.pdf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ARQMath</a:t>
            </a:r>
            <a:r>
              <a:rPr lang="en-US" dirty="0"/>
              <a:t> 2 included more baseline models and actual training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Retrieval for Questions on Math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https://www.cs.rit.edu/~rlaz/files/ARQMath_2022_Overview_WorkingNotes.pdf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http://www.malinc.se/math/latex/basiccodeen.php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DD9B-FBAB-4B89-8A18-F7A8401AC3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62D8-942A-6BB2-0B2A-579E40293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58F8-D031-EBA9-C662-C2CF3CEE5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42E4-179B-0C94-E150-073F8213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4030-F5B3-E58F-52E7-E69E54D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F33E-74ED-D075-AE15-9103695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76C-E0F8-2321-268B-9AC61D92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2CA44-0322-D9CF-F769-7C5509D5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B525-E607-E7CE-90F2-15D6604D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EB9A-F217-AD9E-543A-8F6BEDDE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7D4D-BF8D-31EC-C628-F920317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1DB19-4AA9-8919-8E33-2D103BFD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B6F7-9DE9-F28F-B6A4-619DE608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BF11-DC0C-15A1-F656-DBCB3BAD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5E3A-3335-9552-82F5-6537F79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03D1-0C92-3E80-569E-36D76D1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AAD8-AE27-C6D5-E519-5E4D3ED1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56FF-06AA-C214-4795-20DA26A3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8F1-A8C0-3D10-5D79-7C2F7410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065A-21A8-AF77-91A3-14C651E9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F639-3E64-5436-3565-F0880CB5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31C7-4507-5878-D6EA-0166B7C8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E5FC-A744-3513-735E-39125423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0BA7-6113-D4C0-63E9-7866FA5C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31C1-596E-D914-D23E-AE3F1E6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9D75-BC04-57CD-E68A-532CBFF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370C-9BD4-3EEF-A3BB-3EBE84E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0A49-B69C-16B2-F7FE-88054E95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67421-DDDB-26E7-CC74-136317B3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3853-3C3F-121C-6454-F557C71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24B3-71D6-481E-6EDC-74A566BF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CE486-3BB0-DF2F-2340-C63EAD47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474D-A9CA-E45B-9054-BF5708E9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1A7F5-30C8-6202-168A-BB6BDABA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D2498-FFBF-0B94-A205-74FCB15C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1A836-9EBE-B125-AAD8-D01B32A6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5BE1E-40D6-50CB-744F-36023C4BD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C0D92-1FA4-5CE5-CC71-B0970479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E1FF3-9D62-14D3-69A5-55E71393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A596D-120B-1B15-551C-0E018069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6F3F-E409-CFB2-D95E-E44FB56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B58EE-E8EF-3F9A-39FC-795B2268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4B994-90BB-8304-799E-AE9A4DFC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036B9-576E-8FA2-207A-4113BD01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4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0E3AF-1D9D-D63E-785D-ACE6A599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A26E-D90E-51A4-2787-CCABDB6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4B644-F3BF-797F-9125-D01DC521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24E1-7B70-4374-4134-5A79852D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DB52-FB59-0406-E698-6C0DC7EC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7F03-0FB1-DF8C-BAD1-701E478E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2989-B121-6765-A05D-CDD2D42A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DC9E-705A-5A32-865C-AB4623B9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1E26-68FA-C765-5C73-4DE88FF0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188B-FB73-7A4C-84A8-FD1814B2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F7441-839E-E42A-626D-6C654339F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58E75-C4B3-25AE-CD90-402AAAA7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86A9-CDE5-CE90-3274-9D005AD0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F4592-32E0-1F4E-CDDF-9EA929DE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B387-052F-13D0-E7B8-3FC0D1FD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E948D-6289-0DDE-62A8-12184751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3666-346C-BE29-E55C-93B8EA77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367C-7D3D-D661-F192-8B04007AB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6387-015B-4B0F-B18C-A0774710144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B9BE-F66B-329C-ACE0-D87F4FDF0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1ADE-043C-39D7-4240-FB33BF5C5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4784-9C7F-450B-9C48-8FA01975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gir.org/wp-content/uploads/2020/12/p0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linc.se/math/latex/basiccodeen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mathml-core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giles.ist.psu.edu/pubs/IDTIR2019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g.uwaterloo.ca/brushsearch/tangent-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giles.ist.psu.edu/pubs/IDTIR2019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eur-ws.org/Vol-3180/paper-03.pdf" TargetMode="External"/><Relationship Id="rId4" Type="http://schemas.openxmlformats.org/officeDocument/2006/relationships/hyperlink" Target="https://cs.uwaterloo.ca/~yk2ng/MathDowsers-ARQMath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linc.se/math/latex/basiccodeen.php" TargetMode="External"/><Relationship Id="rId3" Type="http://schemas.openxmlformats.org/officeDocument/2006/relationships/hyperlink" Target="https://www.cs.rit.edu/~rlaz/files/ntcir12-mathir.pdf" TargetMode="External"/><Relationship Id="rId7" Type="http://schemas.openxmlformats.org/officeDocument/2006/relationships/hyperlink" Target="https://www.w3.org/TR/mathml-core/" TargetMode="External"/><Relationship Id="rId2" Type="http://schemas.openxmlformats.org/officeDocument/2006/relationships/hyperlink" Target="http://sigir.org/wp-content/uploads/2020/12/p0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giles.ist.psu.edu/pubs/IDTIR2019.pdf" TargetMode="External"/><Relationship Id="rId5" Type="http://schemas.openxmlformats.org/officeDocument/2006/relationships/hyperlink" Target="https://www.cs.rit.edu/~dprl/ARQMath/2021/" TargetMode="External"/><Relationship Id="rId4" Type="http://schemas.openxmlformats.org/officeDocument/2006/relationships/hyperlink" Target="https://ntcir-math.nii.ac.jp/introdu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mf.nist.gov/help/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rlaz/files/ntcir12-mathir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074E-2734-5BFA-4704-2AF10F96C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AA44E-0B07-9A0F-7C68-CF12E9C3B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Na</a:t>
            </a:r>
          </a:p>
        </p:txBody>
      </p:sp>
    </p:spTree>
    <p:extLst>
      <p:ext uri="{BB962C8B-B14F-4D97-AF65-F5344CB8AC3E}">
        <p14:creationId xmlns:p14="http://schemas.microsoft.com/office/powerpoint/2010/main" val="138313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5DA2-4173-8374-B295-AC21E456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ARQMath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605-415A-11F9-7424-F55576AA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ARQMath</a:t>
            </a:r>
            <a:r>
              <a:rPr lang="en-US" dirty="0"/>
              <a:t> 1, 2 and 3 (2019-2021):</a:t>
            </a:r>
          </a:p>
          <a:p>
            <a:pPr lvl="1"/>
            <a:r>
              <a:rPr lang="en-US" dirty="0"/>
              <a:t>Focused directly on Answer Retrieval</a:t>
            </a:r>
          </a:p>
          <a:p>
            <a:pPr lvl="1"/>
            <a:r>
              <a:rPr lang="en-US" dirty="0"/>
              <a:t>Dataset: Question + Answer posts from Stack Exchange</a:t>
            </a:r>
          </a:p>
          <a:p>
            <a:pPr lvl="2"/>
            <a:r>
              <a:rPr lang="en-US" dirty="0"/>
              <a:t>Data from 2010 to 2020</a:t>
            </a:r>
          </a:p>
          <a:p>
            <a:pPr lvl="2"/>
            <a:r>
              <a:rPr lang="en-US" dirty="0"/>
              <a:t>28 Million mathematical formulas in LaTeX</a:t>
            </a:r>
          </a:p>
          <a:p>
            <a:pPr lvl="1"/>
            <a:r>
              <a:rPr lang="en-US" dirty="0"/>
              <a:t>Task 1: Finding relevant answers to a mathematical question</a:t>
            </a:r>
          </a:p>
          <a:p>
            <a:pPr lvl="2"/>
            <a:r>
              <a:rPr lang="en-US" dirty="0"/>
              <a:t>Given a math question as a query, search all answers and return relevant answers</a:t>
            </a:r>
          </a:p>
          <a:p>
            <a:pPr lvl="1"/>
            <a:r>
              <a:rPr lang="en-US" dirty="0"/>
              <a:t>Task 2: Search based on a formula</a:t>
            </a:r>
          </a:p>
          <a:p>
            <a:pPr lvl="2"/>
            <a:r>
              <a:rPr lang="en-US" dirty="0"/>
              <a:t>Given a question with an identified formula as a query, return relevant formulas</a:t>
            </a:r>
          </a:p>
          <a:p>
            <a:pPr lvl="1"/>
            <a:r>
              <a:rPr lang="en-US" dirty="0"/>
              <a:t>Task 3:  Open Domain Question Answering (</a:t>
            </a:r>
            <a:r>
              <a:rPr lang="en-US" dirty="0" err="1"/>
              <a:t>ARQMath</a:t>
            </a:r>
            <a:r>
              <a:rPr lang="en-US" dirty="0"/>
              <a:t> 3)</a:t>
            </a:r>
          </a:p>
          <a:p>
            <a:pPr lvl="2"/>
            <a:r>
              <a:rPr lang="en-US" dirty="0"/>
              <a:t>Like Task 1, but now the question can come from anywhere (even written by hand). Task 1 used questions from the Stack Exchange dataset as input. Task 3 can take as input any query.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2C4E9-E4E3-5A67-4A68-029AAEBCBCB1}"/>
              </a:ext>
            </a:extLst>
          </p:cNvPr>
          <p:cNvSpPr txBox="1"/>
          <p:nvPr/>
        </p:nvSpPr>
        <p:spPr>
          <a:xfrm>
            <a:off x="672123" y="6176963"/>
            <a:ext cx="108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http://sigir.org/wp-content/uploads/2020/12/p06.pdf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6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B163-AEAC-1C83-46BA-151E208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US" dirty="0"/>
              <a:t>Representing Math Formulas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259B61-91CC-1BF6-FBB7-2912BAA7F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22697"/>
              </p:ext>
            </p:extLst>
          </p:nvPr>
        </p:nvGraphicFramePr>
        <p:xfrm>
          <a:off x="320431" y="1391138"/>
          <a:ext cx="11519877" cy="536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01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FC4C-A0C4-71A1-FF2D-C76CC7DA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242"/>
          </a:xfrm>
        </p:spPr>
        <p:txBody>
          <a:bodyPr>
            <a:normAutofit fontScale="90000"/>
          </a:bodyPr>
          <a:lstStyle/>
          <a:p>
            <a:r>
              <a:rPr lang="en-US" dirty="0"/>
              <a:t>LaTeX</a:t>
            </a:r>
          </a:p>
        </p:txBody>
      </p:sp>
      <p:pic>
        <p:nvPicPr>
          <p:cNvPr id="1026" name="Picture 2" descr="LaTeX - Basic Code">
            <a:extLst>
              <a:ext uri="{FF2B5EF4-FFF2-40B4-BE49-F238E27FC236}">
                <a16:creationId xmlns:a16="http://schemas.microsoft.com/office/drawing/2014/main" id="{CF79A6D3-4087-562D-722E-75DDA583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42" y="1321706"/>
            <a:ext cx="9215315" cy="47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A30434-3C4F-04B4-FD44-63837E2A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4"/>
              </a:rPr>
              <a:t>http://www.malinc.se/math/latex/basiccodeen.php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4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9EF7-C20B-4F0D-DE9D-EB068DBE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56180-9A71-5EBE-C373-79081F07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8" y="1592182"/>
            <a:ext cx="5277587" cy="465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965A7-97F2-F962-FBFC-7E9D724E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63" y="2727061"/>
            <a:ext cx="4934639" cy="2029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3E6FCF-D766-2C2D-DDA1-E2E80A69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5"/>
              </a:rPr>
              <a:t>https://www.w3.org/TR/mathml-core/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83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Tokenizing Mathematical Formulae – OPTs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FB785-46B5-3E87-8BBD-C18489A5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10" y="1690688"/>
            <a:ext cx="7916380" cy="2772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810D9-72F4-FD40-8B1D-2E024B7574DA}"/>
              </a:ext>
            </a:extLst>
          </p:cNvPr>
          <p:cNvSpPr txBox="1"/>
          <p:nvPr/>
        </p:nvSpPr>
        <p:spPr>
          <a:xfrm>
            <a:off x="2137810" y="4548554"/>
            <a:ext cx="19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Formula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D0890-9341-393D-3686-11F887B1FD3C}"/>
              </a:ext>
            </a:extLst>
          </p:cNvPr>
          <p:cNvSpPr txBox="1"/>
          <p:nvPr/>
        </p:nvSpPr>
        <p:spPr>
          <a:xfrm>
            <a:off x="4290646" y="454855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 Layout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4636A-FD09-61A4-0FAD-BC95DCD37284}"/>
              </a:ext>
            </a:extLst>
          </p:cNvPr>
          <p:cNvSpPr txBox="1"/>
          <p:nvPr/>
        </p:nvSpPr>
        <p:spPr>
          <a:xfrm>
            <a:off x="7311292" y="454855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 Tree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9F43B7-1F6C-FFE4-66E0-D39EF61A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4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9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4780-EF48-082A-69A7-CBABE59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Tokenizing Mathematical Formulae – Tangent-L and 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AC9A-C284-CE7F-3B33-5DD7C5C3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detailed animation provided here: </a:t>
            </a:r>
            <a:r>
              <a:rPr lang="en-US" dirty="0">
                <a:hlinkClick r:id="rId3"/>
              </a:rPr>
              <a:t>https://www.scg.uwaterloo.ca/brushsearch/tangent-l/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8EC48-0665-B66A-96BA-15373CF3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3" y="1878170"/>
            <a:ext cx="11011873" cy="38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A65D-AA96-970E-D3D9-ED40D2D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Math IR System – Tangent-CFT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40C15-BB5F-2647-F2B0-8C0B5131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3"/>
              </a:rPr>
              <a:t>https://clgiles.ist.psu.edu/pubs/IDTIR2019.pdf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905E4E-AF43-3359-A876-8E308F32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31" y="2181131"/>
            <a:ext cx="10738338" cy="24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1A1B-E599-CAEA-4D2A-2588415E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Inspiration: </a:t>
            </a:r>
            <a:r>
              <a:rPr lang="en-US" b="1" dirty="0" err="1"/>
              <a:t>MathDowsers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7A078-6CC8-2DFE-99C5-DE93552D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" y="1768451"/>
            <a:ext cx="11650531" cy="3935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75499-8F4E-CC1A-2B12-A3099FEA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8503"/>
            <a:ext cx="10515600" cy="3287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4"/>
              </a:rPr>
              <a:t>https://cs.uwaterloo.ca/~yk2ng/MathDowsers-ARQMath/</a:t>
            </a:r>
            <a:r>
              <a:rPr lang="en-US" dirty="0"/>
              <a:t>  &amp; </a:t>
            </a:r>
            <a:r>
              <a:rPr lang="en-US" dirty="0">
                <a:hlinkClick r:id="rId5"/>
              </a:rPr>
              <a:t>https://ceur-ws.org/Vol-3180/paper-03.pdf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04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73A1-A7BD-AEDB-B64E-3CFA048A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Math IR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D502-A5C3-F64B-1163-F3020ED4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4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B3CC-7096-93DE-1317-D75A642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AB61-F8FD-1285-4EBC-5DFC7B58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http://sigir.org/wp-content/uploads/2020/12/p06.pdf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https://www.cs.rit.edu/~rlaz/files/ntcir12-mathir.pdf</a:t>
            </a:r>
            <a:endParaRPr lang="en-US" dirty="0"/>
          </a:p>
          <a:p>
            <a:r>
              <a:rPr lang="en-US" dirty="0">
                <a:hlinkClick r:id="rId4"/>
              </a:rPr>
              <a:t>https://ntcir-math.nii.ac.jp/introduction/</a:t>
            </a:r>
            <a:endParaRPr lang="en-US" dirty="0"/>
          </a:p>
          <a:p>
            <a:r>
              <a:rPr lang="en-US" dirty="0">
                <a:hlinkClick r:id="rId5"/>
              </a:rPr>
              <a:t>https://www.cs.rit.edu/~dprl/ARQMath/2021/</a:t>
            </a:r>
            <a:endParaRPr lang="en-US" dirty="0"/>
          </a:p>
          <a:p>
            <a:r>
              <a:rPr lang="en-US" dirty="0">
                <a:hlinkClick r:id="rId6"/>
              </a:rPr>
              <a:t>https://clgiles.ist.psu.edu/pubs/IDTIR2019.pdf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https://www.w3.org/TR/mathml-core/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http://www.malinc.se/math/latex/basiccodeen.php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C3F8-AB8F-3D14-DCF2-95DA7384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Math Information Retrieval?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1E0B-121C-C53B-C197-D3A80FF0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Math IR is “concerned with finding information in documents that include mathematics”. Document similarity and retrieval is calculated considering any math keywords and/or formulae found in the collection and query.</a:t>
            </a:r>
          </a:p>
          <a:p>
            <a:pPr lvl="1"/>
            <a:r>
              <a:rPr lang="en-US" dirty="0"/>
              <a:t>It’s the same as standard Information Retrieval but instead of querying just strings in documents, you query using some mathematical context.</a:t>
            </a:r>
          </a:p>
          <a:p>
            <a:pPr lvl="1"/>
            <a:r>
              <a:rPr lang="en-US" dirty="0"/>
              <a:t>Math IR is essentially a performing “standard” IR using Math concepts</a:t>
            </a:r>
          </a:p>
          <a:p>
            <a:r>
              <a:rPr lang="en-US" dirty="0"/>
              <a:t>First Math-aware search engines developed in 2000:</a:t>
            </a:r>
          </a:p>
          <a:p>
            <a:pPr lvl="1"/>
            <a:r>
              <a:rPr lang="en-US" dirty="0">
                <a:hlinkClick r:id="rId3"/>
              </a:rPr>
              <a:t>NIST Digital Library of Mathematical Functions (DLMF)</a:t>
            </a:r>
            <a:endParaRPr lang="en-US" dirty="0"/>
          </a:p>
          <a:p>
            <a:r>
              <a:rPr lang="en-US" dirty="0"/>
              <a:t>Examples: Given a mathematical concept in keywords and/or formulae, find the technical papers that use similar mathematical models. Another example is you can browse for documents containing a given formula.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EF0-3DB4-B428-053C-23BEEDD0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of Math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7568-A601-3284-09D3-AB47F02D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notation is dialectic, some variables represent similar concepts but are named differently depending on the subject area</a:t>
            </a:r>
          </a:p>
          <a:p>
            <a:r>
              <a:rPr lang="en-US" dirty="0"/>
              <a:t>Operations can be defined in different ways depending on context. For instance, a line over a variable can be a division simple or a Boolean negation depending on context.</a:t>
            </a:r>
          </a:p>
          <a:p>
            <a:r>
              <a:rPr lang="en-US" dirty="0"/>
              <a:t>Math formulae can look very similar but still be very different.</a:t>
            </a:r>
          </a:p>
          <a:p>
            <a:r>
              <a:rPr lang="en-US" dirty="0"/>
              <a:t>Most of the time Math IR queries are combinations of keywords and formulae.</a:t>
            </a:r>
          </a:p>
        </p:txBody>
      </p:sp>
    </p:spTree>
    <p:extLst>
      <p:ext uri="{BB962C8B-B14F-4D97-AF65-F5344CB8AC3E}">
        <p14:creationId xmlns:p14="http://schemas.microsoft.com/office/powerpoint/2010/main" val="10070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7208-49A3-F0F9-F76F-C6D52FF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Math IR Systems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23012C-24A0-8C43-523A-74C45443F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925431"/>
              </p:ext>
            </p:extLst>
          </p:nvPr>
        </p:nvGraphicFramePr>
        <p:xfrm>
          <a:off x="453292" y="1690688"/>
          <a:ext cx="10900508" cy="395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776C-4257-C1EE-08B8-DD68D2E4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Retrieval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2BADE-0334-1E01-8454-4826DF62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745"/>
            <a:ext cx="12192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08D-EB58-A6C3-09AE-3D0CD52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Answer Retrieval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4637D-9AE5-63A3-B719-93F7F367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477865"/>
            <a:ext cx="1090764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56A-9247-F929-0D75-C30E786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1F1E-E807-C898-FA2C-1C9D013A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078-C78D-73D2-BED0-9C58237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Math IR Conferences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81DA2B-4B92-1AEF-59FB-3DFF0C04A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841534"/>
              </p:ext>
            </p:extLst>
          </p:nvPr>
        </p:nvGraphicFramePr>
        <p:xfrm>
          <a:off x="389068" y="1807285"/>
          <a:ext cx="11413863" cy="390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04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078-C78D-73D2-BED0-9C582370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NTCIR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D69-B8E5-A013-B0D7-6B3CECC5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30767"/>
            <a:ext cx="11521440" cy="4688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NTCIR 10-12 (2014-2016): Math IR</a:t>
            </a:r>
          </a:p>
          <a:p>
            <a:pPr lvl="1"/>
            <a:r>
              <a:rPr lang="en-US" dirty="0"/>
              <a:t>3 Main Tasks:</a:t>
            </a:r>
          </a:p>
          <a:p>
            <a:pPr lvl="2"/>
            <a:r>
              <a:rPr lang="en-US" dirty="0"/>
              <a:t>Formula Search: Search given a formula</a:t>
            </a:r>
          </a:p>
          <a:p>
            <a:pPr lvl="2"/>
            <a:r>
              <a:rPr lang="en-US" dirty="0"/>
              <a:t>Formula + Text Search: Search documents given keywords and formula</a:t>
            </a:r>
          </a:p>
          <a:p>
            <a:pPr lvl="2"/>
            <a:r>
              <a:rPr lang="en-US" dirty="0"/>
              <a:t>Open Information Retrieval: Search the collection given a text query</a:t>
            </a:r>
          </a:p>
          <a:p>
            <a:pPr lvl="1"/>
            <a:r>
              <a:rPr lang="en-US" dirty="0"/>
              <a:t>NTCIR-12 focused on the Wikipedia dataset</a:t>
            </a:r>
          </a:p>
          <a:p>
            <a:pPr lvl="2"/>
            <a:r>
              <a:rPr lang="en-US" dirty="0"/>
              <a:t>Wikipedia Formula Browsing: Focusing on formula search</a:t>
            </a:r>
          </a:p>
          <a:p>
            <a:pPr lvl="2"/>
            <a:r>
              <a:rPr lang="en-US" dirty="0"/>
              <a:t>Formula Similarity Search: Finding formulas related to the query</a:t>
            </a:r>
          </a:p>
          <a:p>
            <a:pPr lvl="1"/>
            <a:r>
              <a:rPr lang="en-US" dirty="0"/>
              <a:t>Two Datasets: Wikipedia was introduced in NTCIR 12</a:t>
            </a:r>
          </a:p>
          <a:p>
            <a:pPr lvl="2"/>
            <a:r>
              <a:rPr lang="en-US" dirty="0"/>
              <a:t>100,000 scientific articles from </a:t>
            </a:r>
            <a:r>
              <a:rPr lang="en-US" dirty="0" err="1"/>
              <a:t>arXiv</a:t>
            </a:r>
            <a:r>
              <a:rPr lang="en-US" dirty="0"/>
              <a:t> and 35,000 Wikipedia articles</a:t>
            </a:r>
          </a:p>
          <a:p>
            <a:pPr lvl="2"/>
            <a:r>
              <a:rPr lang="en-US" dirty="0"/>
              <a:t>All HTML files</a:t>
            </a:r>
          </a:p>
          <a:p>
            <a:pPr lvl="2"/>
            <a:r>
              <a:rPr lang="en-US" dirty="0"/>
              <a:t>Includes 30-60M math formulae</a:t>
            </a:r>
          </a:p>
          <a:p>
            <a:pPr lvl="1"/>
            <a:r>
              <a:rPr lang="en-US" dirty="0"/>
              <a:t>Given a set of queries, the Math IR system must return a ranked list of search results from both datasets.</a:t>
            </a:r>
          </a:p>
          <a:p>
            <a:pPr lvl="2"/>
            <a:r>
              <a:rPr lang="en-US" dirty="0"/>
              <a:t>Queries will be a set of formulae and keywords and you must search within the document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A43E-596A-E67A-62C5-A673C3738ECF}"/>
              </a:ext>
            </a:extLst>
          </p:cNvPr>
          <p:cNvSpPr txBox="1"/>
          <p:nvPr/>
        </p:nvSpPr>
        <p:spPr>
          <a:xfrm>
            <a:off x="461108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https://www.cs.rit.edu/~rlaz/files/ntcir12-mathir.pdf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78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1046</Words>
  <Application>Microsoft Office PowerPoint</Application>
  <PresentationFormat>Widescreen</PresentationFormat>
  <Paragraphs>129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Math Information Retrieval</vt:lpstr>
      <vt:lpstr>What is Math Information Retrieval?</vt:lpstr>
      <vt:lpstr>Difficulties of Math IR</vt:lpstr>
      <vt:lpstr>Types of Math IR Systems</vt:lpstr>
      <vt:lpstr>Formula Retrieval</vt:lpstr>
      <vt:lpstr>Text Answer Retrieval</vt:lpstr>
      <vt:lpstr>PowerPoint Presentation</vt:lpstr>
      <vt:lpstr>Two Main Math IR Conferences</vt:lpstr>
      <vt:lpstr>NTCIR</vt:lpstr>
      <vt:lpstr>ARQMath </vt:lpstr>
      <vt:lpstr>Representing Math Formulas</vt:lpstr>
      <vt:lpstr>LaTeX</vt:lpstr>
      <vt:lpstr>MathML</vt:lpstr>
      <vt:lpstr>Tokenizing Mathematical Formulae – OPTs</vt:lpstr>
      <vt:lpstr>Tokenizing Mathematical Formulae – Tangent-L and SLT</vt:lpstr>
      <vt:lpstr>Baseline Math IR System – Tangent-CFT</vt:lpstr>
      <vt:lpstr>Inspiration: MathDowsers</vt:lpstr>
      <vt:lpstr>My Math IR System Overview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Information Retrieval</dc:title>
  <dc:creator>Grader</dc:creator>
  <cp:lastModifiedBy>Grader</cp:lastModifiedBy>
  <cp:revision>9</cp:revision>
  <dcterms:created xsi:type="dcterms:W3CDTF">2022-12-01T01:36:58Z</dcterms:created>
  <dcterms:modified xsi:type="dcterms:W3CDTF">2022-12-04T19:21:53Z</dcterms:modified>
</cp:coreProperties>
</file>