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5"/>
  </p:notesMasterIdLst>
  <p:sldIdLst>
    <p:sldId id="256" r:id="rId2"/>
    <p:sldId id="258" r:id="rId3"/>
    <p:sldId id="259" r:id="rId4"/>
    <p:sldId id="257" r:id="rId5"/>
    <p:sldId id="273" r:id="rId6"/>
    <p:sldId id="274" r:id="rId7"/>
    <p:sldId id="261" r:id="rId8"/>
    <p:sldId id="264" r:id="rId9"/>
    <p:sldId id="262" r:id="rId10"/>
    <p:sldId id="268" r:id="rId11"/>
    <p:sldId id="270" r:id="rId12"/>
    <p:sldId id="269" r:id="rId13"/>
    <p:sldId id="271" r:id="rId14"/>
    <p:sldId id="266" r:id="rId15"/>
    <p:sldId id="272" r:id="rId16"/>
    <p:sldId id="267" r:id="rId17"/>
    <p:sldId id="260" r:id="rId18"/>
    <p:sldId id="275" r:id="rId19"/>
    <p:sldId id="279" r:id="rId20"/>
    <p:sldId id="281" r:id="rId21"/>
    <p:sldId id="276" r:id="rId22"/>
    <p:sldId id="277" r:id="rId23"/>
    <p:sldId id="26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2785" autoAdjust="0"/>
  </p:normalViewPr>
  <p:slideViewPr>
    <p:cSldViewPr snapToGrid="0">
      <p:cViewPr varScale="1">
        <p:scale>
          <a:sx n="100" d="100"/>
          <a:sy n="100" d="100"/>
        </p:scale>
        <p:origin x="1186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hyperlink" Target="https://dlmf.nist.gov/help/search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.png"/><Relationship Id="rId5" Type="http://schemas.openxmlformats.org/officeDocument/2006/relationships/hyperlink" Target="https://dlmf.nist.gov/help/search" TargetMode="External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375FE-69B5-41F2-9F29-FA89C942B6E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137739F-CA4C-4053-BA2B-1A1750D41F8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200" b="0" dirty="0"/>
            <a:t>Math IR is “concerned with finding information in documents that include mathematics”.</a:t>
          </a:r>
        </a:p>
        <a:p>
          <a:pPr>
            <a:lnSpc>
              <a:spcPct val="100000"/>
            </a:lnSpc>
            <a:defRPr b="1"/>
          </a:pPr>
          <a:r>
            <a:rPr lang="en-US" sz="1200" b="0" dirty="0"/>
            <a:t>Document similarity and retrieval is calculated considering any math keywords and/or formulae found in the collection and query.</a:t>
          </a:r>
        </a:p>
        <a:p>
          <a:pPr>
            <a:lnSpc>
              <a:spcPct val="100000"/>
            </a:lnSpc>
            <a:defRPr b="1"/>
          </a:pPr>
          <a:r>
            <a:rPr lang="en-US" sz="1200" b="0" dirty="0"/>
            <a:t>It’s the same as standard Information Retrieval but instead of querying just strings in documents, you query using some mathematical context.</a:t>
          </a:r>
        </a:p>
        <a:p>
          <a:pPr>
            <a:lnSpc>
              <a:spcPct val="100000"/>
            </a:lnSpc>
            <a:defRPr b="1"/>
          </a:pPr>
          <a:r>
            <a:rPr lang="en-US" sz="1200" b="0" dirty="0"/>
            <a:t>Math IR is essentially a performing “standard” IR using Math concepts</a:t>
          </a:r>
        </a:p>
      </dgm:t>
    </dgm:pt>
    <dgm:pt modelId="{A4B389C6-BB80-4780-BD5D-75A0EEC26105}" type="parTrans" cxnId="{5E12062F-9864-4D38-A833-41B180D4222B}">
      <dgm:prSet/>
      <dgm:spPr/>
      <dgm:t>
        <a:bodyPr/>
        <a:lstStyle/>
        <a:p>
          <a:endParaRPr lang="en-US"/>
        </a:p>
      </dgm:t>
    </dgm:pt>
    <dgm:pt modelId="{8C223BA9-DC19-4E40-9392-02F80F58C637}" type="sibTrans" cxnId="{5E12062F-9864-4D38-A833-41B180D4222B}">
      <dgm:prSet/>
      <dgm:spPr/>
      <dgm:t>
        <a:bodyPr/>
        <a:lstStyle/>
        <a:p>
          <a:endParaRPr lang="en-US"/>
        </a:p>
      </dgm:t>
    </dgm:pt>
    <dgm:pt modelId="{1CB767C3-72C1-4AD5-B7C0-5A34DAFA33F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First Math-aware search engines developed in 2000:</a:t>
          </a:r>
        </a:p>
        <a:p>
          <a:pPr>
            <a:lnSpc>
              <a:spcPct val="100000"/>
            </a:lnSpc>
            <a:defRPr b="1"/>
          </a:pPr>
          <a:r>
            <a:rPr lang="en-US" dirty="0">
              <a:hlinkClick xmlns:r="http://schemas.openxmlformats.org/officeDocument/2006/relationships" r:id="rId1"/>
            </a:rPr>
            <a:t>NIST Digital Library of Mathematical Functions (DLMF)</a:t>
          </a:r>
          <a:endParaRPr lang="en-US" dirty="0"/>
        </a:p>
      </dgm:t>
    </dgm:pt>
    <dgm:pt modelId="{6869D73D-EF1C-4F69-B762-33A06C5D81C0}" type="parTrans" cxnId="{628498A6-75FC-48FC-80A3-7F80901B034B}">
      <dgm:prSet/>
      <dgm:spPr/>
      <dgm:t>
        <a:bodyPr/>
        <a:lstStyle/>
        <a:p>
          <a:endParaRPr lang="en-US"/>
        </a:p>
      </dgm:t>
    </dgm:pt>
    <dgm:pt modelId="{C5C29929-3CD3-4402-9012-AC08DCD8E456}" type="sibTrans" cxnId="{628498A6-75FC-48FC-80A3-7F80901B034B}">
      <dgm:prSet/>
      <dgm:spPr/>
      <dgm:t>
        <a:bodyPr/>
        <a:lstStyle/>
        <a:p>
          <a:endParaRPr lang="en-US"/>
        </a:p>
      </dgm:t>
    </dgm:pt>
    <dgm:pt modelId="{7C27B86B-D996-4B78-8907-3A19E2FDA9ED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D39FA67C-A84C-449B-8EF1-354C8DFDE3D9}" type="parTrans" cxnId="{3624C0EE-AD7B-4109-A3FD-6F4407BD9B99}">
      <dgm:prSet/>
      <dgm:spPr/>
      <dgm:t>
        <a:bodyPr/>
        <a:lstStyle/>
        <a:p>
          <a:endParaRPr lang="en-US"/>
        </a:p>
      </dgm:t>
    </dgm:pt>
    <dgm:pt modelId="{30971D32-05EC-43BA-9AE9-C409B9F3EBF7}" type="sibTrans" cxnId="{3624C0EE-AD7B-4109-A3FD-6F4407BD9B99}">
      <dgm:prSet/>
      <dgm:spPr/>
      <dgm:t>
        <a:bodyPr/>
        <a:lstStyle/>
        <a:p>
          <a:endParaRPr lang="en-US"/>
        </a:p>
      </dgm:t>
    </dgm:pt>
    <dgm:pt modelId="{CE7A9135-5D0F-43F8-A327-251E76023CA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Examples:</a:t>
          </a:r>
        </a:p>
        <a:p>
          <a:pPr>
            <a:lnSpc>
              <a:spcPct val="100000"/>
            </a:lnSpc>
            <a:defRPr b="1"/>
          </a:pPr>
          <a:r>
            <a:rPr lang="en-US" b="0" dirty="0"/>
            <a:t>Given a mathematical concept in keywords and/or formulae, find the technical papers that use similar mathematical models.</a:t>
          </a:r>
        </a:p>
        <a:p>
          <a:pPr>
            <a:lnSpc>
              <a:spcPct val="100000"/>
            </a:lnSpc>
            <a:defRPr b="1"/>
          </a:pPr>
          <a:r>
            <a:rPr lang="en-US" b="0" dirty="0"/>
            <a:t>Another example is you can browse for documents containing a given formula.</a:t>
          </a:r>
        </a:p>
      </dgm:t>
    </dgm:pt>
    <dgm:pt modelId="{6FC1EB85-9A83-406D-BA43-FE1AB0501FA6}" type="parTrans" cxnId="{6958393C-EBB7-4942-95B6-27D40A6BE0FA}">
      <dgm:prSet/>
      <dgm:spPr/>
      <dgm:t>
        <a:bodyPr/>
        <a:lstStyle/>
        <a:p>
          <a:endParaRPr lang="en-US"/>
        </a:p>
      </dgm:t>
    </dgm:pt>
    <dgm:pt modelId="{FDD78719-9AA2-4F94-B50A-C4978969499B}" type="sibTrans" cxnId="{6958393C-EBB7-4942-95B6-27D40A6BE0FA}">
      <dgm:prSet/>
      <dgm:spPr/>
      <dgm:t>
        <a:bodyPr/>
        <a:lstStyle/>
        <a:p>
          <a:endParaRPr lang="en-US"/>
        </a:p>
      </dgm:t>
    </dgm:pt>
    <dgm:pt modelId="{599AA8CF-48E1-4A1F-8E21-91BCA701069B}" type="pres">
      <dgm:prSet presAssocID="{E06375FE-69B5-41F2-9F29-FA89C942B6E7}" presName="root" presStyleCnt="0">
        <dgm:presLayoutVars>
          <dgm:dir/>
          <dgm:resizeHandles val="exact"/>
        </dgm:presLayoutVars>
      </dgm:prSet>
      <dgm:spPr/>
    </dgm:pt>
    <dgm:pt modelId="{53CC5BFB-498E-4296-9C47-54393C7FD74C}" type="pres">
      <dgm:prSet presAssocID="{4137739F-CA4C-4053-BA2B-1A1750D41F8F}" presName="compNode" presStyleCnt="0"/>
      <dgm:spPr/>
    </dgm:pt>
    <dgm:pt modelId="{21184B5F-3191-4320-A718-9F62E7324BBF}" type="pres">
      <dgm:prSet presAssocID="{4137739F-CA4C-4053-BA2B-1A1750D41F8F}" presName="iconRect" presStyleLbl="node1" presStyleIdx="0" presStyleCnt="3" custLinFactNeighborX="76434" custLinFactNeighborY="131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A50F24F-1413-4705-8AD1-45E86457D44C}" type="pres">
      <dgm:prSet presAssocID="{4137739F-CA4C-4053-BA2B-1A1750D41F8F}" presName="iconSpace" presStyleCnt="0"/>
      <dgm:spPr/>
    </dgm:pt>
    <dgm:pt modelId="{65A7ABDE-06A2-44AF-8861-8FAE89A045BC}" type="pres">
      <dgm:prSet presAssocID="{4137739F-CA4C-4053-BA2B-1A1750D41F8F}" presName="parTx" presStyleLbl="revTx" presStyleIdx="0" presStyleCnt="6">
        <dgm:presLayoutVars>
          <dgm:chMax val="0"/>
          <dgm:chPref val="0"/>
        </dgm:presLayoutVars>
      </dgm:prSet>
      <dgm:spPr/>
    </dgm:pt>
    <dgm:pt modelId="{37EC5EBB-3EB8-4D40-9A4B-19CC5A34B5B7}" type="pres">
      <dgm:prSet presAssocID="{4137739F-CA4C-4053-BA2B-1A1750D41F8F}" presName="txSpace" presStyleCnt="0"/>
      <dgm:spPr/>
    </dgm:pt>
    <dgm:pt modelId="{2242FA5C-4D5E-48D1-A3F6-1517BAF28AE3}" type="pres">
      <dgm:prSet presAssocID="{4137739F-CA4C-4053-BA2B-1A1750D41F8F}" presName="desTx" presStyleLbl="revTx" presStyleIdx="1" presStyleCnt="6" custLinFactNeighborX="-915" custLinFactNeighborY="-54929">
        <dgm:presLayoutVars/>
      </dgm:prSet>
      <dgm:spPr/>
    </dgm:pt>
    <dgm:pt modelId="{E40A1831-5508-4D8D-ADC0-D12DB3A280D9}" type="pres">
      <dgm:prSet presAssocID="{8C223BA9-DC19-4E40-9392-02F80F58C637}" presName="sibTrans" presStyleCnt="0"/>
      <dgm:spPr/>
    </dgm:pt>
    <dgm:pt modelId="{DE05CDEB-75F6-434C-9CCB-22A8BC2446D7}" type="pres">
      <dgm:prSet presAssocID="{1CB767C3-72C1-4AD5-B7C0-5A34DAFA33F3}" presName="compNode" presStyleCnt="0"/>
      <dgm:spPr/>
    </dgm:pt>
    <dgm:pt modelId="{146D5BA9-DC13-4C79-A905-C275BFF0F41D}" type="pres">
      <dgm:prSet presAssocID="{1CB767C3-72C1-4AD5-B7C0-5A34DAFA33F3}" presName="iconRect" presStyleLbl="node1" presStyleIdx="1" presStyleCnt="3" custLinFactNeighborX="90779" custLinFactNeighborY="-5261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F71305C-6660-4A84-8D90-D4ED4E2C1E6E}" type="pres">
      <dgm:prSet presAssocID="{1CB767C3-72C1-4AD5-B7C0-5A34DAFA33F3}" presName="iconSpace" presStyleCnt="0"/>
      <dgm:spPr/>
    </dgm:pt>
    <dgm:pt modelId="{A34885A2-0CEC-4056-8521-D4D9DB7CAE72}" type="pres">
      <dgm:prSet presAssocID="{1CB767C3-72C1-4AD5-B7C0-5A34DAFA33F3}" presName="parTx" presStyleLbl="revTx" presStyleIdx="2" presStyleCnt="6">
        <dgm:presLayoutVars>
          <dgm:chMax val="0"/>
          <dgm:chPref val="0"/>
        </dgm:presLayoutVars>
      </dgm:prSet>
      <dgm:spPr/>
    </dgm:pt>
    <dgm:pt modelId="{F52442D1-032D-4192-8910-68B1044763B5}" type="pres">
      <dgm:prSet presAssocID="{1CB767C3-72C1-4AD5-B7C0-5A34DAFA33F3}" presName="txSpace" presStyleCnt="0"/>
      <dgm:spPr/>
    </dgm:pt>
    <dgm:pt modelId="{B144F67D-311B-47B8-817C-EC300132E3B4}" type="pres">
      <dgm:prSet presAssocID="{1CB767C3-72C1-4AD5-B7C0-5A34DAFA33F3}" presName="desTx" presStyleLbl="revTx" presStyleIdx="3" presStyleCnt="6">
        <dgm:presLayoutVars/>
      </dgm:prSet>
      <dgm:spPr/>
    </dgm:pt>
    <dgm:pt modelId="{F284D75A-4521-4C78-A099-86ABD598CFE5}" type="pres">
      <dgm:prSet presAssocID="{C5C29929-3CD3-4402-9012-AC08DCD8E456}" presName="sibTrans" presStyleCnt="0"/>
      <dgm:spPr/>
    </dgm:pt>
    <dgm:pt modelId="{B0FBB2FE-F740-4778-AAD3-25BF62FF27AE}" type="pres">
      <dgm:prSet presAssocID="{CE7A9135-5D0F-43F8-A327-251E76023CAD}" presName="compNode" presStyleCnt="0"/>
      <dgm:spPr/>
    </dgm:pt>
    <dgm:pt modelId="{CCE5A8E4-BA3D-4A76-8BF4-20B8EEF192A8}" type="pres">
      <dgm:prSet presAssocID="{CE7A9135-5D0F-43F8-A327-251E76023CAD}" presName="iconRect" presStyleLbl="node1" presStyleIdx="2" presStyleCnt="3" custLinFactNeighborX="81661" custLinFactNeighborY="197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59DC0E1A-BDC5-49F9-B121-B8C39A824874}" type="pres">
      <dgm:prSet presAssocID="{CE7A9135-5D0F-43F8-A327-251E76023CAD}" presName="iconSpace" presStyleCnt="0"/>
      <dgm:spPr/>
    </dgm:pt>
    <dgm:pt modelId="{0D3D7917-2527-4DC5-AC23-1442CCE1FA2E}" type="pres">
      <dgm:prSet presAssocID="{CE7A9135-5D0F-43F8-A327-251E76023CAD}" presName="parTx" presStyleLbl="revTx" presStyleIdx="4" presStyleCnt="6">
        <dgm:presLayoutVars>
          <dgm:chMax val="0"/>
          <dgm:chPref val="0"/>
        </dgm:presLayoutVars>
      </dgm:prSet>
      <dgm:spPr/>
    </dgm:pt>
    <dgm:pt modelId="{5271310E-D574-4866-8F7C-A6334A9F2D22}" type="pres">
      <dgm:prSet presAssocID="{CE7A9135-5D0F-43F8-A327-251E76023CAD}" presName="txSpace" presStyleCnt="0"/>
      <dgm:spPr/>
    </dgm:pt>
    <dgm:pt modelId="{1C42E449-B2BF-4E6C-BE11-DE003748B0C7}" type="pres">
      <dgm:prSet presAssocID="{CE7A9135-5D0F-43F8-A327-251E76023CAD}" presName="desTx" presStyleLbl="revTx" presStyleIdx="5" presStyleCnt="6">
        <dgm:presLayoutVars/>
      </dgm:prSet>
      <dgm:spPr/>
    </dgm:pt>
  </dgm:ptLst>
  <dgm:cxnLst>
    <dgm:cxn modelId="{5E12062F-9864-4D38-A833-41B180D4222B}" srcId="{E06375FE-69B5-41F2-9F29-FA89C942B6E7}" destId="{4137739F-CA4C-4053-BA2B-1A1750D41F8F}" srcOrd="0" destOrd="0" parTransId="{A4B389C6-BB80-4780-BD5D-75A0EEC26105}" sibTransId="{8C223BA9-DC19-4E40-9392-02F80F58C637}"/>
    <dgm:cxn modelId="{88137836-7AFD-47BB-AAF3-B82079E8C392}" type="presOf" srcId="{7C27B86B-D996-4B78-8907-3A19E2FDA9ED}" destId="{B144F67D-311B-47B8-817C-EC300132E3B4}" srcOrd="0" destOrd="0" presId="urn:microsoft.com/office/officeart/2018/2/layout/IconLabelDescriptionList"/>
    <dgm:cxn modelId="{366D3B3A-435C-473B-9BCC-3575B6CE0308}" type="presOf" srcId="{CE7A9135-5D0F-43F8-A327-251E76023CAD}" destId="{0D3D7917-2527-4DC5-AC23-1442CCE1FA2E}" srcOrd="0" destOrd="0" presId="urn:microsoft.com/office/officeart/2018/2/layout/IconLabelDescriptionList"/>
    <dgm:cxn modelId="{6958393C-EBB7-4942-95B6-27D40A6BE0FA}" srcId="{E06375FE-69B5-41F2-9F29-FA89C942B6E7}" destId="{CE7A9135-5D0F-43F8-A327-251E76023CAD}" srcOrd="2" destOrd="0" parTransId="{6FC1EB85-9A83-406D-BA43-FE1AB0501FA6}" sibTransId="{FDD78719-9AA2-4F94-B50A-C4978969499B}"/>
    <dgm:cxn modelId="{CF2B8569-F223-4006-A55E-1A729698D20B}" type="presOf" srcId="{1CB767C3-72C1-4AD5-B7C0-5A34DAFA33F3}" destId="{A34885A2-0CEC-4056-8521-D4D9DB7CAE72}" srcOrd="0" destOrd="0" presId="urn:microsoft.com/office/officeart/2018/2/layout/IconLabelDescriptionList"/>
    <dgm:cxn modelId="{5FEED66B-F6EE-4706-9F3A-6DDE74703D3E}" type="presOf" srcId="{4137739F-CA4C-4053-BA2B-1A1750D41F8F}" destId="{65A7ABDE-06A2-44AF-8861-8FAE89A045BC}" srcOrd="0" destOrd="0" presId="urn:microsoft.com/office/officeart/2018/2/layout/IconLabelDescriptionList"/>
    <dgm:cxn modelId="{628498A6-75FC-48FC-80A3-7F80901B034B}" srcId="{E06375FE-69B5-41F2-9F29-FA89C942B6E7}" destId="{1CB767C3-72C1-4AD5-B7C0-5A34DAFA33F3}" srcOrd="1" destOrd="0" parTransId="{6869D73D-EF1C-4F69-B762-33A06C5D81C0}" sibTransId="{C5C29929-3CD3-4402-9012-AC08DCD8E456}"/>
    <dgm:cxn modelId="{3624C0EE-AD7B-4109-A3FD-6F4407BD9B99}" srcId="{1CB767C3-72C1-4AD5-B7C0-5A34DAFA33F3}" destId="{7C27B86B-D996-4B78-8907-3A19E2FDA9ED}" srcOrd="0" destOrd="0" parTransId="{D39FA67C-A84C-449B-8EF1-354C8DFDE3D9}" sibTransId="{30971D32-05EC-43BA-9AE9-C409B9F3EBF7}"/>
    <dgm:cxn modelId="{AE2690F5-132D-4AA8-8846-54EE3DE22DE7}" type="presOf" srcId="{E06375FE-69B5-41F2-9F29-FA89C942B6E7}" destId="{599AA8CF-48E1-4A1F-8E21-91BCA701069B}" srcOrd="0" destOrd="0" presId="urn:microsoft.com/office/officeart/2018/2/layout/IconLabelDescriptionList"/>
    <dgm:cxn modelId="{73272835-6C18-42B8-A57D-C6EBF082B183}" type="presParOf" srcId="{599AA8CF-48E1-4A1F-8E21-91BCA701069B}" destId="{53CC5BFB-498E-4296-9C47-54393C7FD74C}" srcOrd="0" destOrd="0" presId="urn:microsoft.com/office/officeart/2018/2/layout/IconLabelDescriptionList"/>
    <dgm:cxn modelId="{3BE2E1D1-1F6E-4632-9252-C327131C01DB}" type="presParOf" srcId="{53CC5BFB-498E-4296-9C47-54393C7FD74C}" destId="{21184B5F-3191-4320-A718-9F62E7324BBF}" srcOrd="0" destOrd="0" presId="urn:microsoft.com/office/officeart/2018/2/layout/IconLabelDescriptionList"/>
    <dgm:cxn modelId="{78B2539F-9FC9-4872-A1AA-F2761CDBFDCE}" type="presParOf" srcId="{53CC5BFB-498E-4296-9C47-54393C7FD74C}" destId="{5A50F24F-1413-4705-8AD1-45E86457D44C}" srcOrd="1" destOrd="0" presId="urn:microsoft.com/office/officeart/2018/2/layout/IconLabelDescriptionList"/>
    <dgm:cxn modelId="{B3B3C75D-B177-4F88-B18A-E86A4EA33A96}" type="presParOf" srcId="{53CC5BFB-498E-4296-9C47-54393C7FD74C}" destId="{65A7ABDE-06A2-44AF-8861-8FAE89A045BC}" srcOrd="2" destOrd="0" presId="urn:microsoft.com/office/officeart/2018/2/layout/IconLabelDescriptionList"/>
    <dgm:cxn modelId="{70FEE4BB-4D5A-4092-91BC-5934DA917A4C}" type="presParOf" srcId="{53CC5BFB-498E-4296-9C47-54393C7FD74C}" destId="{37EC5EBB-3EB8-4D40-9A4B-19CC5A34B5B7}" srcOrd="3" destOrd="0" presId="urn:microsoft.com/office/officeart/2018/2/layout/IconLabelDescriptionList"/>
    <dgm:cxn modelId="{AE168C27-C1E1-47B1-82AE-F805A4C377EA}" type="presParOf" srcId="{53CC5BFB-498E-4296-9C47-54393C7FD74C}" destId="{2242FA5C-4D5E-48D1-A3F6-1517BAF28AE3}" srcOrd="4" destOrd="0" presId="urn:microsoft.com/office/officeart/2018/2/layout/IconLabelDescriptionList"/>
    <dgm:cxn modelId="{F2FC4F38-9EEB-4B9D-8B3E-67CC1EE2CE3E}" type="presParOf" srcId="{599AA8CF-48E1-4A1F-8E21-91BCA701069B}" destId="{E40A1831-5508-4D8D-ADC0-D12DB3A280D9}" srcOrd="1" destOrd="0" presId="urn:microsoft.com/office/officeart/2018/2/layout/IconLabelDescriptionList"/>
    <dgm:cxn modelId="{1E31F266-39B1-41A3-A6F6-288107D6EDF2}" type="presParOf" srcId="{599AA8CF-48E1-4A1F-8E21-91BCA701069B}" destId="{DE05CDEB-75F6-434C-9CCB-22A8BC2446D7}" srcOrd="2" destOrd="0" presId="urn:microsoft.com/office/officeart/2018/2/layout/IconLabelDescriptionList"/>
    <dgm:cxn modelId="{168597F0-1A55-43E5-BD72-816DB3D136E1}" type="presParOf" srcId="{DE05CDEB-75F6-434C-9CCB-22A8BC2446D7}" destId="{146D5BA9-DC13-4C79-A905-C275BFF0F41D}" srcOrd="0" destOrd="0" presId="urn:microsoft.com/office/officeart/2018/2/layout/IconLabelDescriptionList"/>
    <dgm:cxn modelId="{61F54794-7DDD-4422-81D1-9039C97CB17B}" type="presParOf" srcId="{DE05CDEB-75F6-434C-9CCB-22A8BC2446D7}" destId="{CF71305C-6660-4A84-8D90-D4ED4E2C1E6E}" srcOrd="1" destOrd="0" presId="urn:microsoft.com/office/officeart/2018/2/layout/IconLabelDescriptionList"/>
    <dgm:cxn modelId="{D927A84D-E681-44EA-9027-2681D2E717C7}" type="presParOf" srcId="{DE05CDEB-75F6-434C-9CCB-22A8BC2446D7}" destId="{A34885A2-0CEC-4056-8521-D4D9DB7CAE72}" srcOrd="2" destOrd="0" presId="urn:microsoft.com/office/officeart/2018/2/layout/IconLabelDescriptionList"/>
    <dgm:cxn modelId="{FE31E890-3231-40BD-A5DB-0447E01B3BD0}" type="presParOf" srcId="{DE05CDEB-75F6-434C-9CCB-22A8BC2446D7}" destId="{F52442D1-032D-4192-8910-68B1044763B5}" srcOrd="3" destOrd="0" presId="urn:microsoft.com/office/officeart/2018/2/layout/IconLabelDescriptionList"/>
    <dgm:cxn modelId="{D07ED6A5-A8F7-40D1-BB16-4EF7F3DA69C4}" type="presParOf" srcId="{DE05CDEB-75F6-434C-9CCB-22A8BC2446D7}" destId="{B144F67D-311B-47B8-817C-EC300132E3B4}" srcOrd="4" destOrd="0" presId="urn:microsoft.com/office/officeart/2018/2/layout/IconLabelDescriptionList"/>
    <dgm:cxn modelId="{61992F1E-AA6C-4A08-BF13-6E37475384E7}" type="presParOf" srcId="{599AA8CF-48E1-4A1F-8E21-91BCA701069B}" destId="{F284D75A-4521-4C78-A099-86ABD598CFE5}" srcOrd="3" destOrd="0" presId="urn:microsoft.com/office/officeart/2018/2/layout/IconLabelDescriptionList"/>
    <dgm:cxn modelId="{56F1A459-E3FC-4681-9B31-464F22B14EAC}" type="presParOf" srcId="{599AA8CF-48E1-4A1F-8E21-91BCA701069B}" destId="{B0FBB2FE-F740-4778-AAD3-25BF62FF27AE}" srcOrd="4" destOrd="0" presId="urn:microsoft.com/office/officeart/2018/2/layout/IconLabelDescriptionList"/>
    <dgm:cxn modelId="{7A42637F-D731-4A35-A5B1-568B6F4CB16F}" type="presParOf" srcId="{B0FBB2FE-F740-4778-AAD3-25BF62FF27AE}" destId="{CCE5A8E4-BA3D-4A76-8BF4-20B8EEF192A8}" srcOrd="0" destOrd="0" presId="urn:microsoft.com/office/officeart/2018/2/layout/IconLabelDescriptionList"/>
    <dgm:cxn modelId="{36087C9B-8A76-417F-A7C2-841791A8A233}" type="presParOf" srcId="{B0FBB2FE-F740-4778-AAD3-25BF62FF27AE}" destId="{59DC0E1A-BDC5-49F9-B121-B8C39A824874}" srcOrd="1" destOrd="0" presId="urn:microsoft.com/office/officeart/2018/2/layout/IconLabelDescriptionList"/>
    <dgm:cxn modelId="{EF70C5CA-086F-4336-BB6C-330D3272F64D}" type="presParOf" srcId="{B0FBB2FE-F740-4778-AAD3-25BF62FF27AE}" destId="{0D3D7917-2527-4DC5-AC23-1442CCE1FA2E}" srcOrd="2" destOrd="0" presId="urn:microsoft.com/office/officeart/2018/2/layout/IconLabelDescriptionList"/>
    <dgm:cxn modelId="{F00EE7D8-0BA5-40B3-B4AC-EE562812BD7F}" type="presParOf" srcId="{B0FBB2FE-F740-4778-AAD3-25BF62FF27AE}" destId="{5271310E-D574-4866-8F7C-A6334A9F2D22}" srcOrd="3" destOrd="0" presId="urn:microsoft.com/office/officeart/2018/2/layout/IconLabelDescriptionList"/>
    <dgm:cxn modelId="{9CEFBDA5-025B-47EE-B9D7-B44BC5546367}" type="presParOf" srcId="{B0FBB2FE-F740-4778-AAD3-25BF62FF27AE}" destId="{1C42E449-B2BF-4E6C-BE11-DE003748B0C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FAE2C7-2607-4A93-A81F-E27B8CD07B8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65C0C42-5A48-40EE-AB69-6AD3D072853A}">
      <dgm:prSet/>
      <dgm:spPr/>
      <dgm:t>
        <a:bodyPr/>
        <a:lstStyle/>
        <a:p>
          <a:r>
            <a:rPr lang="en-US"/>
            <a:t>Mathematical notation is dialectic, some variables represent similar concepts but are named differently depending on the subject area</a:t>
          </a:r>
        </a:p>
      </dgm:t>
    </dgm:pt>
    <dgm:pt modelId="{854E8D73-D3BD-4F89-9164-E07F8375B5D5}" type="parTrans" cxnId="{A5837A37-5133-4C79-BF1D-E65B46906002}">
      <dgm:prSet/>
      <dgm:spPr/>
      <dgm:t>
        <a:bodyPr/>
        <a:lstStyle/>
        <a:p>
          <a:endParaRPr lang="en-US"/>
        </a:p>
      </dgm:t>
    </dgm:pt>
    <dgm:pt modelId="{7E8C3CC3-A741-4921-A8AE-9E42383B6E14}" type="sibTrans" cxnId="{A5837A37-5133-4C79-BF1D-E65B46906002}">
      <dgm:prSet/>
      <dgm:spPr/>
      <dgm:t>
        <a:bodyPr/>
        <a:lstStyle/>
        <a:p>
          <a:endParaRPr lang="en-US"/>
        </a:p>
      </dgm:t>
    </dgm:pt>
    <dgm:pt modelId="{716199CE-73CE-4395-B5E0-9D6FF899FD21}">
      <dgm:prSet/>
      <dgm:spPr/>
      <dgm:t>
        <a:bodyPr/>
        <a:lstStyle/>
        <a:p>
          <a:r>
            <a:rPr lang="en-US"/>
            <a:t>Operations can be defined in different ways depending on context. For instance, a line over a variable can be a division simple or a Boolean negation depending on context.</a:t>
          </a:r>
        </a:p>
      </dgm:t>
    </dgm:pt>
    <dgm:pt modelId="{763BF660-9AD1-4926-9DCD-FC2FB81FDE15}" type="parTrans" cxnId="{DEAA88D6-8542-4A29-BE59-CE04123D8E09}">
      <dgm:prSet/>
      <dgm:spPr/>
      <dgm:t>
        <a:bodyPr/>
        <a:lstStyle/>
        <a:p>
          <a:endParaRPr lang="en-US"/>
        </a:p>
      </dgm:t>
    </dgm:pt>
    <dgm:pt modelId="{C074B559-D20D-4857-9CCC-44A77390A665}" type="sibTrans" cxnId="{DEAA88D6-8542-4A29-BE59-CE04123D8E09}">
      <dgm:prSet/>
      <dgm:spPr/>
      <dgm:t>
        <a:bodyPr/>
        <a:lstStyle/>
        <a:p>
          <a:endParaRPr lang="en-US"/>
        </a:p>
      </dgm:t>
    </dgm:pt>
    <dgm:pt modelId="{2E63AB39-6E11-4FBF-ADD6-2811A59B240E}">
      <dgm:prSet/>
      <dgm:spPr/>
      <dgm:t>
        <a:bodyPr/>
        <a:lstStyle/>
        <a:p>
          <a:r>
            <a:rPr lang="en-US"/>
            <a:t>Math formulae can look very similar but still be very different.</a:t>
          </a:r>
        </a:p>
      </dgm:t>
    </dgm:pt>
    <dgm:pt modelId="{C33EEDA2-3378-43C6-BFEC-D0EEEB682FD3}" type="parTrans" cxnId="{32014B76-7B4C-4C28-A1F2-747A6938F651}">
      <dgm:prSet/>
      <dgm:spPr/>
      <dgm:t>
        <a:bodyPr/>
        <a:lstStyle/>
        <a:p>
          <a:endParaRPr lang="en-US"/>
        </a:p>
      </dgm:t>
    </dgm:pt>
    <dgm:pt modelId="{5F7A8C42-9133-47E8-AD5E-B3A1D3E0B3F6}" type="sibTrans" cxnId="{32014B76-7B4C-4C28-A1F2-747A6938F651}">
      <dgm:prSet/>
      <dgm:spPr/>
      <dgm:t>
        <a:bodyPr/>
        <a:lstStyle/>
        <a:p>
          <a:endParaRPr lang="en-US"/>
        </a:p>
      </dgm:t>
    </dgm:pt>
    <dgm:pt modelId="{748161A3-0ACB-41DB-BFAB-D319682969E8}">
      <dgm:prSet/>
      <dgm:spPr/>
      <dgm:t>
        <a:bodyPr/>
        <a:lstStyle/>
        <a:p>
          <a:r>
            <a:rPr lang="en-US"/>
            <a:t>Most of the time Math IR queries are combinations of keywords and formulae.</a:t>
          </a:r>
        </a:p>
      </dgm:t>
    </dgm:pt>
    <dgm:pt modelId="{D5D8AC67-6C4A-431B-AFA4-1863DAFB11C2}" type="parTrans" cxnId="{7BA97CB7-384D-4403-B59A-E7FE34278EEC}">
      <dgm:prSet/>
      <dgm:spPr/>
      <dgm:t>
        <a:bodyPr/>
        <a:lstStyle/>
        <a:p>
          <a:endParaRPr lang="en-US"/>
        </a:p>
      </dgm:t>
    </dgm:pt>
    <dgm:pt modelId="{84AF6779-3129-41C9-AE19-0FB443BDF677}" type="sibTrans" cxnId="{7BA97CB7-384D-4403-B59A-E7FE34278EEC}">
      <dgm:prSet/>
      <dgm:spPr/>
      <dgm:t>
        <a:bodyPr/>
        <a:lstStyle/>
        <a:p>
          <a:endParaRPr lang="en-US"/>
        </a:p>
      </dgm:t>
    </dgm:pt>
    <dgm:pt modelId="{F443DEBB-B630-4254-9871-DDD6843B8FD9}" type="pres">
      <dgm:prSet presAssocID="{93FAE2C7-2607-4A93-A81F-E27B8CD07B8C}" presName="root" presStyleCnt="0">
        <dgm:presLayoutVars>
          <dgm:dir/>
          <dgm:resizeHandles val="exact"/>
        </dgm:presLayoutVars>
      </dgm:prSet>
      <dgm:spPr/>
    </dgm:pt>
    <dgm:pt modelId="{FFB56135-CD55-479D-AE19-FD46EE74FB23}" type="pres">
      <dgm:prSet presAssocID="{93FAE2C7-2607-4A93-A81F-E27B8CD07B8C}" presName="container" presStyleCnt="0">
        <dgm:presLayoutVars>
          <dgm:dir/>
          <dgm:resizeHandles val="exact"/>
        </dgm:presLayoutVars>
      </dgm:prSet>
      <dgm:spPr/>
    </dgm:pt>
    <dgm:pt modelId="{DF40A791-9DC0-4127-9D42-C8EA9E07E85E}" type="pres">
      <dgm:prSet presAssocID="{665C0C42-5A48-40EE-AB69-6AD3D072853A}" presName="compNode" presStyleCnt="0"/>
      <dgm:spPr/>
    </dgm:pt>
    <dgm:pt modelId="{A6D249D8-FAE8-4BE0-8705-6AFCD337968A}" type="pres">
      <dgm:prSet presAssocID="{665C0C42-5A48-40EE-AB69-6AD3D072853A}" presName="iconBgRect" presStyleLbl="bgShp" presStyleIdx="0" presStyleCnt="4"/>
      <dgm:spPr/>
    </dgm:pt>
    <dgm:pt modelId="{1F22EB50-BCAE-4A97-9DB2-0C071D3FF81A}" type="pres">
      <dgm:prSet presAssocID="{665C0C42-5A48-40EE-AB69-6AD3D072853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A1A647E6-544C-4B3C-98EF-C107A94EEDEA}" type="pres">
      <dgm:prSet presAssocID="{665C0C42-5A48-40EE-AB69-6AD3D072853A}" presName="spaceRect" presStyleCnt="0"/>
      <dgm:spPr/>
    </dgm:pt>
    <dgm:pt modelId="{8B4797B4-FE28-4172-8CE8-0913077DF446}" type="pres">
      <dgm:prSet presAssocID="{665C0C42-5A48-40EE-AB69-6AD3D072853A}" presName="textRect" presStyleLbl="revTx" presStyleIdx="0" presStyleCnt="4">
        <dgm:presLayoutVars>
          <dgm:chMax val="1"/>
          <dgm:chPref val="1"/>
        </dgm:presLayoutVars>
      </dgm:prSet>
      <dgm:spPr/>
    </dgm:pt>
    <dgm:pt modelId="{43F22176-8782-4733-B115-50142DE55445}" type="pres">
      <dgm:prSet presAssocID="{7E8C3CC3-A741-4921-A8AE-9E42383B6E14}" presName="sibTrans" presStyleLbl="sibTrans2D1" presStyleIdx="0" presStyleCnt="0"/>
      <dgm:spPr/>
    </dgm:pt>
    <dgm:pt modelId="{09554091-0CF9-4E5B-921A-0550961A8137}" type="pres">
      <dgm:prSet presAssocID="{716199CE-73CE-4395-B5E0-9D6FF899FD21}" presName="compNode" presStyleCnt="0"/>
      <dgm:spPr/>
    </dgm:pt>
    <dgm:pt modelId="{8A5FB21A-1B14-46E8-BEED-F463924B59F9}" type="pres">
      <dgm:prSet presAssocID="{716199CE-73CE-4395-B5E0-9D6FF899FD21}" presName="iconBgRect" presStyleLbl="bgShp" presStyleIdx="1" presStyleCnt="4"/>
      <dgm:spPr/>
    </dgm:pt>
    <dgm:pt modelId="{297ADADF-055D-4926-957C-B6FC05AF8C10}" type="pres">
      <dgm:prSet presAssocID="{716199CE-73CE-4395-B5E0-9D6FF899FD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CA3D1A1-D0F3-4F93-8688-2B76080300B0}" type="pres">
      <dgm:prSet presAssocID="{716199CE-73CE-4395-B5E0-9D6FF899FD21}" presName="spaceRect" presStyleCnt="0"/>
      <dgm:spPr/>
    </dgm:pt>
    <dgm:pt modelId="{22F91057-9FA3-4FFD-9434-38E8B7C791FB}" type="pres">
      <dgm:prSet presAssocID="{716199CE-73CE-4395-B5E0-9D6FF899FD21}" presName="textRect" presStyleLbl="revTx" presStyleIdx="1" presStyleCnt="4">
        <dgm:presLayoutVars>
          <dgm:chMax val="1"/>
          <dgm:chPref val="1"/>
        </dgm:presLayoutVars>
      </dgm:prSet>
      <dgm:spPr/>
    </dgm:pt>
    <dgm:pt modelId="{D50103D3-4935-44A6-A252-E3C1BFAFEBC5}" type="pres">
      <dgm:prSet presAssocID="{C074B559-D20D-4857-9CCC-44A77390A665}" presName="sibTrans" presStyleLbl="sibTrans2D1" presStyleIdx="0" presStyleCnt="0"/>
      <dgm:spPr/>
    </dgm:pt>
    <dgm:pt modelId="{763B6E7E-DD32-432A-86F2-69992A119DAC}" type="pres">
      <dgm:prSet presAssocID="{2E63AB39-6E11-4FBF-ADD6-2811A59B240E}" presName="compNode" presStyleCnt="0"/>
      <dgm:spPr/>
    </dgm:pt>
    <dgm:pt modelId="{689C696B-C72D-491E-B547-C8FC7F715C4D}" type="pres">
      <dgm:prSet presAssocID="{2E63AB39-6E11-4FBF-ADD6-2811A59B240E}" presName="iconBgRect" presStyleLbl="bgShp" presStyleIdx="2" presStyleCnt="4"/>
      <dgm:spPr/>
    </dgm:pt>
    <dgm:pt modelId="{C0EB893C-0527-470B-B3EC-633FF3D3C5D5}" type="pres">
      <dgm:prSet presAssocID="{2E63AB39-6E11-4FBF-ADD6-2811A59B24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4573DB9A-99D6-43EB-A88A-6BD677DA98F3}" type="pres">
      <dgm:prSet presAssocID="{2E63AB39-6E11-4FBF-ADD6-2811A59B240E}" presName="spaceRect" presStyleCnt="0"/>
      <dgm:spPr/>
    </dgm:pt>
    <dgm:pt modelId="{EAC65B38-079F-4C94-9997-22210AC01B71}" type="pres">
      <dgm:prSet presAssocID="{2E63AB39-6E11-4FBF-ADD6-2811A59B240E}" presName="textRect" presStyleLbl="revTx" presStyleIdx="2" presStyleCnt="4">
        <dgm:presLayoutVars>
          <dgm:chMax val="1"/>
          <dgm:chPref val="1"/>
        </dgm:presLayoutVars>
      </dgm:prSet>
      <dgm:spPr/>
    </dgm:pt>
    <dgm:pt modelId="{054D13B9-B3FA-4A91-B9A8-4AE07F4CA17A}" type="pres">
      <dgm:prSet presAssocID="{5F7A8C42-9133-47E8-AD5E-B3A1D3E0B3F6}" presName="sibTrans" presStyleLbl="sibTrans2D1" presStyleIdx="0" presStyleCnt="0"/>
      <dgm:spPr/>
    </dgm:pt>
    <dgm:pt modelId="{0BE7FDF1-48F7-46F8-A6A6-FD48C91BF145}" type="pres">
      <dgm:prSet presAssocID="{748161A3-0ACB-41DB-BFAB-D319682969E8}" presName="compNode" presStyleCnt="0"/>
      <dgm:spPr/>
    </dgm:pt>
    <dgm:pt modelId="{ABB04846-ED38-4BD7-96A7-643171937C95}" type="pres">
      <dgm:prSet presAssocID="{748161A3-0ACB-41DB-BFAB-D319682969E8}" presName="iconBgRect" presStyleLbl="bgShp" presStyleIdx="3" presStyleCnt="4"/>
      <dgm:spPr/>
    </dgm:pt>
    <dgm:pt modelId="{6C3B20CD-EA38-4554-81D7-04E62C1ED068}" type="pres">
      <dgm:prSet presAssocID="{748161A3-0ACB-41DB-BFAB-D319682969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6B01684-23BA-47FA-BEC7-A19AB1BC4864}" type="pres">
      <dgm:prSet presAssocID="{748161A3-0ACB-41DB-BFAB-D319682969E8}" presName="spaceRect" presStyleCnt="0"/>
      <dgm:spPr/>
    </dgm:pt>
    <dgm:pt modelId="{49781267-F906-46F0-AA0A-B9F4629229F5}" type="pres">
      <dgm:prSet presAssocID="{748161A3-0ACB-41DB-BFAB-D319682969E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F34571D-9A3D-4A4E-9409-04F96FFFB726}" type="presOf" srcId="{C074B559-D20D-4857-9CCC-44A77390A665}" destId="{D50103D3-4935-44A6-A252-E3C1BFAFEBC5}" srcOrd="0" destOrd="0" presId="urn:microsoft.com/office/officeart/2018/2/layout/IconCircleList"/>
    <dgm:cxn modelId="{E8773F1E-745E-4368-8069-4A6C1DDA469E}" type="presOf" srcId="{93FAE2C7-2607-4A93-A81F-E27B8CD07B8C}" destId="{F443DEBB-B630-4254-9871-DDD6843B8FD9}" srcOrd="0" destOrd="0" presId="urn:microsoft.com/office/officeart/2018/2/layout/IconCircleList"/>
    <dgm:cxn modelId="{EB1B4530-5439-4AD9-B34B-0CBE4356DB66}" type="presOf" srcId="{7E8C3CC3-A741-4921-A8AE-9E42383B6E14}" destId="{43F22176-8782-4733-B115-50142DE55445}" srcOrd="0" destOrd="0" presId="urn:microsoft.com/office/officeart/2018/2/layout/IconCircleList"/>
    <dgm:cxn modelId="{A5837A37-5133-4C79-BF1D-E65B46906002}" srcId="{93FAE2C7-2607-4A93-A81F-E27B8CD07B8C}" destId="{665C0C42-5A48-40EE-AB69-6AD3D072853A}" srcOrd="0" destOrd="0" parTransId="{854E8D73-D3BD-4F89-9164-E07F8375B5D5}" sibTransId="{7E8C3CC3-A741-4921-A8AE-9E42383B6E14}"/>
    <dgm:cxn modelId="{32014B76-7B4C-4C28-A1F2-747A6938F651}" srcId="{93FAE2C7-2607-4A93-A81F-E27B8CD07B8C}" destId="{2E63AB39-6E11-4FBF-ADD6-2811A59B240E}" srcOrd="2" destOrd="0" parTransId="{C33EEDA2-3378-43C6-BFEC-D0EEEB682FD3}" sibTransId="{5F7A8C42-9133-47E8-AD5E-B3A1D3E0B3F6}"/>
    <dgm:cxn modelId="{13C0EEAF-EF3E-4991-B503-6796D4D5B651}" type="presOf" srcId="{5F7A8C42-9133-47E8-AD5E-B3A1D3E0B3F6}" destId="{054D13B9-B3FA-4A91-B9A8-4AE07F4CA17A}" srcOrd="0" destOrd="0" presId="urn:microsoft.com/office/officeart/2018/2/layout/IconCircleList"/>
    <dgm:cxn modelId="{7BA97CB7-384D-4403-B59A-E7FE34278EEC}" srcId="{93FAE2C7-2607-4A93-A81F-E27B8CD07B8C}" destId="{748161A3-0ACB-41DB-BFAB-D319682969E8}" srcOrd="3" destOrd="0" parTransId="{D5D8AC67-6C4A-431B-AFA4-1863DAFB11C2}" sibTransId="{84AF6779-3129-41C9-AE19-0FB443BDF677}"/>
    <dgm:cxn modelId="{EAE26FC5-1175-4B54-914F-75D648109361}" type="presOf" srcId="{2E63AB39-6E11-4FBF-ADD6-2811A59B240E}" destId="{EAC65B38-079F-4C94-9997-22210AC01B71}" srcOrd="0" destOrd="0" presId="urn:microsoft.com/office/officeart/2018/2/layout/IconCircleList"/>
    <dgm:cxn modelId="{02BED2CC-3A5B-44BA-8B73-89D3FE510C9B}" type="presOf" srcId="{748161A3-0ACB-41DB-BFAB-D319682969E8}" destId="{49781267-F906-46F0-AA0A-B9F4629229F5}" srcOrd="0" destOrd="0" presId="urn:microsoft.com/office/officeart/2018/2/layout/IconCircleList"/>
    <dgm:cxn modelId="{DEAA88D6-8542-4A29-BE59-CE04123D8E09}" srcId="{93FAE2C7-2607-4A93-A81F-E27B8CD07B8C}" destId="{716199CE-73CE-4395-B5E0-9D6FF899FD21}" srcOrd="1" destOrd="0" parTransId="{763BF660-9AD1-4926-9DCD-FC2FB81FDE15}" sibTransId="{C074B559-D20D-4857-9CCC-44A77390A665}"/>
    <dgm:cxn modelId="{3C1898F1-46C5-489D-9F8B-F5666C2E16DD}" type="presOf" srcId="{665C0C42-5A48-40EE-AB69-6AD3D072853A}" destId="{8B4797B4-FE28-4172-8CE8-0913077DF446}" srcOrd="0" destOrd="0" presId="urn:microsoft.com/office/officeart/2018/2/layout/IconCircleList"/>
    <dgm:cxn modelId="{A36B31F3-4B13-4A95-931B-AC4E20639D81}" type="presOf" srcId="{716199CE-73CE-4395-B5E0-9D6FF899FD21}" destId="{22F91057-9FA3-4FFD-9434-38E8B7C791FB}" srcOrd="0" destOrd="0" presId="urn:microsoft.com/office/officeart/2018/2/layout/IconCircleList"/>
    <dgm:cxn modelId="{E6ED8B49-1E68-444D-90C9-402AD3565560}" type="presParOf" srcId="{F443DEBB-B630-4254-9871-DDD6843B8FD9}" destId="{FFB56135-CD55-479D-AE19-FD46EE74FB23}" srcOrd="0" destOrd="0" presId="urn:microsoft.com/office/officeart/2018/2/layout/IconCircleList"/>
    <dgm:cxn modelId="{B81B07B4-EBC9-4FAB-AC13-144C3011A54F}" type="presParOf" srcId="{FFB56135-CD55-479D-AE19-FD46EE74FB23}" destId="{DF40A791-9DC0-4127-9D42-C8EA9E07E85E}" srcOrd="0" destOrd="0" presId="urn:microsoft.com/office/officeart/2018/2/layout/IconCircleList"/>
    <dgm:cxn modelId="{A9D2E459-CEF5-4BDD-A38D-918F4C8E04EB}" type="presParOf" srcId="{DF40A791-9DC0-4127-9D42-C8EA9E07E85E}" destId="{A6D249D8-FAE8-4BE0-8705-6AFCD337968A}" srcOrd="0" destOrd="0" presId="urn:microsoft.com/office/officeart/2018/2/layout/IconCircleList"/>
    <dgm:cxn modelId="{C46E6C1B-69AF-45A6-ACC2-EB1BEFE4276B}" type="presParOf" srcId="{DF40A791-9DC0-4127-9D42-C8EA9E07E85E}" destId="{1F22EB50-BCAE-4A97-9DB2-0C071D3FF81A}" srcOrd="1" destOrd="0" presId="urn:microsoft.com/office/officeart/2018/2/layout/IconCircleList"/>
    <dgm:cxn modelId="{89A0CDD5-87E6-4F70-A50C-F6BE8356E535}" type="presParOf" srcId="{DF40A791-9DC0-4127-9D42-C8EA9E07E85E}" destId="{A1A647E6-544C-4B3C-98EF-C107A94EEDEA}" srcOrd="2" destOrd="0" presId="urn:microsoft.com/office/officeart/2018/2/layout/IconCircleList"/>
    <dgm:cxn modelId="{4B5CD723-56AD-4FBF-B5E4-93FEC65395E1}" type="presParOf" srcId="{DF40A791-9DC0-4127-9D42-C8EA9E07E85E}" destId="{8B4797B4-FE28-4172-8CE8-0913077DF446}" srcOrd="3" destOrd="0" presId="urn:microsoft.com/office/officeart/2018/2/layout/IconCircleList"/>
    <dgm:cxn modelId="{861377A1-75AD-4EC3-BEC9-9803551094F7}" type="presParOf" srcId="{FFB56135-CD55-479D-AE19-FD46EE74FB23}" destId="{43F22176-8782-4733-B115-50142DE55445}" srcOrd="1" destOrd="0" presId="urn:microsoft.com/office/officeart/2018/2/layout/IconCircleList"/>
    <dgm:cxn modelId="{4EBBDEB1-C2BD-42AE-B933-BB8D64C48594}" type="presParOf" srcId="{FFB56135-CD55-479D-AE19-FD46EE74FB23}" destId="{09554091-0CF9-4E5B-921A-0550961A8137}" srcOrd="2" destOrd="0" presId="urn:microsoft.com/office/officeart/2018/2/layout/IconCircleList"/>
    <dgm:cxn modelId="{102D66B2-AF6A-4565-9EFA-991812DD3194}" type="presParOf" srcId="{09554091-0CF9-4E5B-921A-0550961A8137}" destId="{8A5FB21A-1B14-46E8-BEED-F463924B59F9}" srcOrd="0" destOrd="0" presId="urn:microsoft.com/office/officeart/2018/2/layout/IconCircleList"/>
    <dgm:cxn modelId="{A42557E4-F760-47C1-934E-01728C9E22E4}" type="presParOf" srcId="{09554091-0CF9-4E5B-921A-0550961A8137}" destId="{297ADADF-055D-4926-957C-B6FC05AF8C10}" srcOrd="1" destOrd="0" presId="urn:microsoft.com/office/officeart/2018/2/layout/IconCircleList"/>
    <dgm:cxn modelId="{208BC45B-1002-4DF7-A817-35C055B56FE4}" type="presParOf" srcId="{09554091-0CF9-4E5B-921A-0550961A8137}" destId="{ECA3D1A1-D0F3-4F93-8688-2B76080300B0}" srcOrd="2" destOrd="0" presId="urn:microsoft.com/office/officeart/2018/2/layout/IconCircleList"/>
    <dgm:cxn modelId="{C29F75B8-3F58-4797-9A87-93ECBC163BFD}" type="presParOf" srcId="{09554091-0CF9-4E5B-921A-0550961A8137}" destId="{22F91057-9FA3-4FFD-9434-38E8B7C791FB}" srcOrd="3" destOrd="0" presId="urn:microsoft.com/office/officeart/2018/2/layout/IconCircleList"/>
    <dgm:cxn modelId="{FB45F6D9-D726-4C30-BFCE-445BB2E40997}" type="presParOf" srcId="{FFB56135-CD55-479D-AE19-FD46EE74FB23}" destId="{D50103D3-4935-44A6-A252-E3C1BFAFEBC5}" srcOrd="3" destOrd="0" presId="urn:microsoft.com/office/officeart/2018/2/layout/IconCircleList"/>
    <dgm:cxn modelId="{EAE2C013-2C58-4ECF-92F7-E9C064E22FF8}" type="presParOf" srcId="{FFB56135-CD55-479D-AE19-FD46EE74FB23}" destId="{763B6E7E-DD32-432A-86F2-69992A119DAC}" srcOrd="4" destOrd="0" presId="urn:microsoft.com/office/officeart/2018/2/layout/IconCircleList"/>
    <dgm:cxn modelId="{539445F5-E9D7-4077-8211-85402930EF41}" type="presParOf" srcId="{763B6E7E-DD32-432A-86F2-69992A119DAC}" destId="{689C696B-C72D-491E-B547-C8FC7F715C4D}" srcOrd="0" destOrd="0" presId="urn:microsoft.com/office/officeart/2018/2/layout/IconCircleList"/>
    <dgm:cxn modelId="{9112F1DB-89E5-4E39-ADD6-E6B70439816B}" type="presParOf" srcId="{763B6E7E-DD32-432A-86F2-69992A119DAC}" destId="{C0EB893C-0527-470B-B3EC-633FF3D3C5D5}" srcOrd="1" destOrd="0" presId="urn:microsoft.com/office/officeart/2018/2/layout/IconCircleList"/>
    <dgm:cxn modelId="{69487D57-E671-4582-B759-3036B90886B3}" type="presParOf" srcId="{763B6E7E-DD32-432A-86F2-69992A119DAC}" destId="{4573DB9A-99D6-43EB-A88A-6BD677DA98F3}" srcOrd="2" destOrd="0" presId="urn:microsoft.com/office/officeart/2018/2/layout/IconCircleList"/>
    <dgm:cxn modelId="{C4212DF6-079A-4E55-93F8-21FED1A87C20}" type="presParOf" srcId="{763B6E7E-DD32-432A-86F2-69992A119DAC}" destId="{EAC65B38-079F-4C94-9997-22210AC01B71}" srcOrd="3" destOrd="0" presId="urn:microsoft.com/office/officeart/2018/2/layout/IconCircleList"/>
    <dgm:cxn modelId="{BBC9CB6B-957E-4561-926C-EC60889E209E}" type="presParOf" srcId="{FFB56135-CD55-479D-AE19-FD46EE74FB23}" destId="{054D13B9-B3FA-4A91-B9A8-4AE07F4CA17A}" srcOrd="5" destOrd="0" presId="urn:microsoft.com/office/officeart/2018/2/layout/IconCircleList"/>
    <dgm:cxn modelId="{CB00FC33-33B4-4108-A464-A9524A58F37F}" type="presParOf" srcId="{FFB56135-CD55-479D-AE19-FD46EE74FB23}" destId="{0BE7FDF1-48F7-46F8-A6A6-FD48C91BF145}" srcOrd="6" destOrd="0" presId="urn:microsoft.com/office/officeart/2018/2/layout/IconCircleList"/>
    <dgm:cxn modelId="{01D26E3A-3336-447F-8258-3464869271A9}" type="presParOf" srcId="{0BE7FDF1-48F7-46F8-A6A6-FD48C91BF145}" destId="{ABB04846-ED38-4BD7-96A7-643171937C95}" srcOrd="0" destOrd="0" presId="urn:microsoft.com/office/officeart/2018/2/layout/IconCircleList"/>
    <dgm:cxn modelId="{8E7594E1-66A3-478F-9FC2-882F1C9A2D4B}" type="presParOf" srcId="{0BE7FDF1-48F7-46F8-A6A6-FD48C91BF145}" destId="{6C3B20CD-EA38-4554-81D7-04E62C1ED068}" srcOrd="1" destOrd="0" presId="urn:microsoft.com/office/officeart/2018/2/layout/IconCircleList"/>
    <dgm:cxn modelId="{51D14799-375A-414E-8727-87FFE6B4BB58}" type="presParOf" srcId="{0BE7FDF1-48F7-46F8-A6A6-FD48C91BF145}" destId="{06B01684-23BA-47FA-BEC7-A19AB1BC4864}" srcOrd="2" destOrd="0" presId="urn:microsoft.com/office/officeart/2018/2/layout/IconCircleList"/>
    <dgm:cxn modelId="{2FBE0441-F753-49D2-9DBB-563BD65ED847}" type="presParOf" srcId="{0BE7FDF1-48F7-46F8-A6A6-FD48C91BF145}" destId="{49781267-F906-46F0-AA0A-B9F4629229F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532F90-3E8F-476D-802A-3D57E336D0D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14408E-DC10-4D51-A16B-B72F2FCC9685}">
      <dgm:prSet phldrT="[Text]"/>
      <dgm:spPr/>
      <dgm:t>
        <a:bodyPr/>
        <a:lstStyle/>
        <a:p>
          <a:r>
            <a:rPr lang="en-US" dirty="0"/>
            <a:t>Formula Retrieval</a:t>
          </a:r>
        </a:p>
      </dgm:t>
    </dgm:pt>
    <dgm:pt modelId="{BF4A4D92-5525-45B9-8D59-974EE9BD7C98}" type="parTrans" cxnId="{B409A1E9-6DB4-42A6-9658-B259009F9B3E}">
      <dgm:prSet/>
      <dgm:spPr/>
      <dgm:t>
        <a:bodyPr/>
        <a:lstStyle/>
        <a:p>
          <a:endParaRPr lang="en-US"/>
        </a:p>
      </dgm:t>
    </dgm:pt>
    <dgm:pt modelId="{8755C424-02D1-45B0-8112-792FC1AB80A3}" type="sibTrans" cxnId="{B409A1E9-6DB4-42A6-9658-B259009F9B3E}">
      <dgm:prSet/>
      <dgm:spPr/>
      <dgm:t>
        <a:bodyPr/>
        <a:lstStyle/>
        <a:p>
          <a:endParaRPr lang="en-US"/>
        </a:p>
      </dgm:t>
    </dgm:pt>
    <dgm:pt modelId="{3AF1254C-CEDB-4F4A-84A8-F928F9AE693F}">
      <dgm:prSet custT="1"/>
      <dgm:spPr/>
      <dgm:t>
        <a:bodyPr/>
        <a:lstStyle/>
        <a:p>
          <a:r>
            <a:rPr lang="en-US" sz="2000" dirty="0"/>
            <a:t>Example: How do you compute this formula?</a:t>
          </a:r>
        </a:p>
      </dgm:t>
    </dgm:pt>
    <dgm:pt modelId="{B9A9CCCC-9427-4E0B-9A1A-BB7547D6138B}" type="parTrans" cxnId="{1DBD8EFD-F716-4351-ADB8-61EF57F11BD9}">
      <dgm:prSet/>
      <dgm:spPr/>
      <dgm:t>
        <a:bodyPr/>
        <a:lstStyle/>
        <a:p>
          <a:endParaRPr lang="en-US"/>
        </a:p>
      </dgm:t>
    </dgm:pt>
    <dgm:pt modelId="{E1D0E2AC-320A-40F0-A6E9-D838869BDAEC}" type="sibTrans" cxnId="{1DBD8EFD-F716-4351-ADB8-61EF57F11BD9}">
      <dgm:prSet/>
      <dgm:spPr/>
      <dgm:t>
        <a:bodyPr/>
        <a:lstStyle/>
        <a:p>
          <a:endParaRPr lang="en-US"/>
        </a:p>
      </dgm:t>
    </dgm:pt>
    <dgm:pt modelId="{C7683625-752C-4475-94C9-7CC129D27E41}">
      <dgm:prSet/>
      <dgm:spPr/>
      <dgm:t>
        <a:bodyPr/>
        <a:lstStyle/>
        <a:p>
          <a:r>
            <a:rPr lang="en-US" dirty="0"/>
            <a:t>Text Answer Retrieval</a:t>
          </a:r>
        </a:p>
      </dgm:t>
    </dgm:pt>
    <dgm:pt modelId="{953303F5-F4A7-4624-81FD-9D7425C622D2}" type="parTrans" cxnId="{10DB7454-086B-47FC-9457-9042C9173EAC}">
      <dgm:prSet/>
      <dgm:spPr/>
      <dgm:t>
        <a:bodyPr/>
        <a:lstStyle/>
        <a:p>
          <a:endParaRPr lang="en-US"/>
        </a:p>
      </dgm:t>
    </dgm:pt>
    <dgm:pt modelId="{CE09DF08-52DB-43B7-8E80-021CAD71F140}" type="sibTrans" cxnId="{10DB7454-086B-47FC-9457-9042C9173EAC}">
      <dgm:prSet/>
      <dgm:spPr/>
      <dgm:t>
        <a:bodyPr/>
        <a:lstStyle/>
        <a:p>
          <a:endParaRPr lang="en-US"/>
        </a:p>
      </dgm:t>
    </dgm:pt>
    <dgm:pt modelId="{3043CAC9-6127-4DA0-97ED-C66C9AFAC086}">
      <dgm:prSet custT="1"/>
      <dgm:spPr/>
      <dgm:t>
        <a:bodyPr/>
        <a:lstStyle/>
        <a:p>
          <a:r>
            <a:rPr lang="en-US" sz="2000" dirty="0"/>
            <a:t>Example: What is a Hamiltonian Circuit?</a:t>
          </a:r>
        </a:p>
      </dgm:t>
    </dgm:pt>
    <dgm:pt modelId="{E7F672BC-06D3-4F3D-992F-0746A2F33F39}" type="parTrans" cxnId="{98C41F3E-306C-4E0A-A74B-DE9F152C177D}">
      <dgm:prSet/>
      <dgm:spPr/>
      <dgm:t>
        <a:bodyPr/>
        <a:lstStyle/>
        <a:p>
          <a:endParaRPr lang="en-US"/>
        </a:p>
      </dgm:t>
    </dgm:pt>
    <dgm:pt modelId="{6FD1E46C-BD9C-464C-BED6-A11F0B1970A5}" type="sibTrans" cxnId="{98C41F3E-306C-4E0A-A74B-DE9F152C177D}">
      <dgm:prSet/>
      <dgm:spPr/>
      <dgm:t>
        <a:bodyPr/>
        <a:lstStyle/>
        <a:p>
          <a:endParaRPr lang="en-US"/>
        </a:p>
      </dgm:t>
    </dgm:pt>
    <dgm:pt modelId="{4A4F2932-77D1-46D2-8349-A5FF0C4969D8}">
      <dgm:prSet/>
      <dgm:spPr/>
      <dgm:t>
        <a:bodyPr/>
        <a:lstStyle/>
        <a:p>
          <a:r>
            <a:rPr lang="en-US" dirty="0"/>
            <a:t>Formula and Text Retrieval</a:t>
          </a:r>
        </a:p>
      </dgm:t>
    </dgm:pt>
    <dgm:pt modelId="{48FA35F5-69B1-48E0-912C-FB30E8DE71F4}" type="parTrans" cxnId="{420E7256-0953-405B-BEAF-5D92E72CC1E0}">
      <dgm:prSet/>
      <dgm:spPr/>
      <dgm:t>
        <a:bodyPr/>
        <a:lstStyle/>
        <a:p>
          <a:endParaRPr lang="en-US"/>
        </a:p>
      </dgm:t>
    </dgm:pt>
    <dgm:pt modelId="{E4D0D17C-4DCA-41D3-AB34-23806A140FC4}" type="sibTrans" cxnId="{420E7256-0953-405B-BEAF-5D92E72CC1E0}">
      <dgm:prSet/>
      <dgm:spPr/>
      <dgm:t>
        <a:bodyPr/>
        <a:lstStyle/>
        <a:p>
          <a:endParaRPr lang="en-US"/>
        </a:p>
      </dgm:t>
    </dgm:pt>
    <dgm:pt modelId="{17DEBCC8-344F-43A2-B443-BB587A8827C1}">
      <dgm:prSet custT="1"/>
      <dgm:spPr/>
      <dgm:t>
        <a:bodyPr/>
        <a:lstStyle/>
        <a:p>
          <a:r>
            <a:rPr lang="en-US" sz="2000" dirty="0"/>
            <a:t>Example: Prove </a:t>
          </a:r>
          <a:r>
            <a:rPr lang="en-US" sz="2000" i="1" dirty="0"/>
            <a:t>a</a:t>
          </a:r>
          <a:r>
            <a:rPr lang="en-US" sz="2000" dirty="0"/>
            <a:t> is divisible by </a:t>
          </a:r>
          <a:r>
            <a:rPr lang="en-US" sz="2000" i="1" dirty="0"/>
            <a:t>b</a:t>
          </a:r>
        </a:p>
      </dgm:t>
    </dgm:pt>
    <dgm:pt modelId="{87EB5ABC-0A7E-45D0-AA37-85343ADC9382}" type="parTrans" cxnId="{74448076-804B-4145-B197-45744EDA3D5A}">
      <dgm:prSet/>
      <dgm:spPr/>
      <dgm:t>
        <a:bodyPr/>
        <a:lstStyle/>
        <a:p>
          <a:endParaRPr lang="en-US"/>
        </a:p>
      </dgm:t>
    </dgm:pt>
    <dgm:pt modelId="{F5247350-90C5-4489-9F6C-A0A467C14231}" type="sibTrans" cxnId="{74448076-804B-4145-B197-45744EDA3D5A}">
      <dgm:prSet/>
      <dgm:spPr/>
      <dgm:t>
        <a:bodyPr/>
        <a:lstStyle/>
        <a:p>
          <a:endParaRPr lang="en-US"/>
        </a:p>
      </dgm:t>
    </dgm:pt>
    <dgm:pt modelId="{32F6EEA2-CDB8-44B6-AEF0-B3DCA1A57A85}">
      <dgm:prSet phldrT="[Text]" custT="1"/>
      <dgm:spPr/>
      <dgm:t>
        <a:bodyPr/>
        <a:lstStyle/>
        <a:p>
          <a:r>
            <a:rPr lang="en-US" sz="2000" dirty="0"/>
            <a:t>Related to computation </a:t>
          </a:r>
        </a:p>
      </dgm:t>
    </dgm:pt>
    <dgm:pt modelId="{62B5A6B7-C346-475E-B47A-2B33BFA00F57}" type="parTrans" cxnId="{3BA3D647-5516-41C6-BFE8-66E366DF95C3}">
      <dgm:prSet/>
      <dgm:spPr/>
      <dgm:t>
        <a:bodyPr/>
        <a:lstStyle/>
        <a:p>
          <a:endParaRPr lang="en-US"/>
        </a:p>
      </dgm:t>
    </dgm:pt>
    <dgm:pt modelId="{17E553DC-C847-488D-BBC8-4D823B22F5B8}" type="sibTrans" cxnId="{3BA3D647-5516-41C6-BFE8-66E366DF95C3}">
      <dgm:prSet/>
      <dgm:spPr/>
      <dgm:t>
        <a:bodyPr/>
        <a:lstStyle/>
        <a:p>
          <a:endParaRPr lang="en-US"/>
        </a:p>
      </dgm:t>
    </dgm:pt>
    <dgm:pt modelId="{B2BE949B-6F61-4723-A3B1-E2C90F8BD90B}">
      <dgm:prSet custT="1"/>
      <dgm:spPr/>
      <dgm:t>
        <a:bodyPr/>
        <a:lstStyle/>
        <a:p>
          <a:r>
            <a:rPr lang="en-US" sz="2000" dirty="0"/>
            <a:t>Related to a Mathematical Concept </a:t>
          </a:r>
        </a:p>
      </dgm:t>
    </dgm:pt>
    <dgm:pt modelId="{B3BE17C5-DEC2-44CF-8A32-B8F4BFA0B30C}" type="parTrans" cxnId="{CAEBCAD5-AC72-4DB8-8EBE-4F6AF8537DFA}">
      <dgm:prSet/>
      <dgm:spPr/>
      <dgm:t>
        <a:bodyPr/>
        <a:lstStyle/>
        <a:p>
          <a:endParaRPr lang="en-US"/>
        </a:p>
      </dgm:t>
    </dgm:pt>
    <dgm:pt modelId="{BA2904E6-233B-4B76-8107-551F77BC45C0}" type="sibTrans" cxnId="{CAEBCAD5-AC72-4DB8-8EBE-4F6AF8537DFA}">
      <dgm:prSet/>
      <dgm:spPr/>
      <dgm:t>
        <a:bodyPr/>
        <a:lstStyle/>
        <a:p>
          <a:endParaRPr lang="en-US"/>
        </a:p>
      </dgm:t>
    </dgm:pt>
    <dgm:pt modelId="{4A76948A-7112-46F7-B170-8672336E6324}">
      <dgm:prSet custT="1"/>
      <dgm:spPr/>
      <dgm:t>
        <a:bodyPr/>
        <a:lstStyle/>
        <a:p>
          <a:r>
            <a:rPr lang="en-US" sz="2000" dirty="0"/>
            <a:t>Related to Proofs </a:t>
          </a:r>
        </a:p>
      </dgm:t>
    </dgm:pt>
    <dgm:pt modelId="{DD2BE5B6-D13E-43A3-98A3-283D0CCCF33F}" type="parTrans" cxnId="{0BB82F83-8457-41EB-B6A2-0DD58206C56A}">
      <dgm:prSet/>
      <dgm:spPr/>
      <dgm:t>
        <a:bodyPr/>
        <a:lstStyle/>
        <a:p>
          <a:endParaRPr lang="en-US"/>
        </a:p>
      </dgm:t>
    </dgm:pt>
    <dgm:pt modelId="{84E489F0-DA42-4E50-9D3B-1DD8CB212F24}" type="sibTrans" cxnId="{0BB82F83-8457-41EB-B6A2-0DD58206C56A}">
      <dgm:prSet/>
      <dgm:spPr/>
      <dgm:t>
        <a:bodyPr/>
        <a:lstStyle/>
        <a:p>
          <a:endParaRPr lang="en-US"/>
        </a:p>
      </dgm:t>
    </dgm:pt>
    <dgm:pt modelId="{5B06944B-F126-470B-AF37-F26EEB5E18F6}" type="pres">
      <dgm:prSet presAssocID="{B0532F90-3E8F-476D-802A-3D57E336D0DB}" presName="Name0" presStyleCnt="0">
        <dgm:presLayoutVars>
          <dgm:dir/>
          <dgm:animLvl val="lvl"/>
          <dgm:resizeHandles val="exact"/>
        </dgm:presLayoutVars>
      </dgm:prSet>
      <dgm:spPr/>
    </dgm:pt>
    <dgm:pt modelId="{D23899D2-F1F0-4622-A230-1CFA6F527889}" type="pres">
      <dgm:prSet presAssocID="{8714408E-DC10-4D51-A16B-B72F2FCC9685}" presName="composite" presStyleCnt="0"/>
      <dgm:spPr/>
    </dgm:pt>
    <dgm:pt modelId="{F9F4E5C4-A063-4F7C-AB2B-81083042523D}" type="pres">
      <dgm:prSet presAssocID="{8714408E-DC10-4D51-A16B-B72F2FCC968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FEFF6BE-6565-433B-9085-358FF3705033}" type="pres">
      <dgm:prSet presAssocID="{8714408E-DC10-4D51-A16B-B72F2FCC9685}" presName="desTx" presStyleLbl="alignAccFollowNode1" presStyleIdx="0" presStyleCnt="3">
        <dgm:presLayoutVars>
          <dgm:bulletEnabled val="1"/>
        </dgm:presLayoutVars>
      </dgm:prSet>
      <dgm:spPr/>
    </dgm:pt>
    <dgm:pt modelId="{532DC93B-FA15-439F-9659-E4F835F43A87}" type="pres">
      <dgm:prSet presAssocID="{8755C424-02D1-45B0-8112-792FC1AB80A3}" presName="space" presStyleCnt="0"/>
      <dgm:spPr/>
    </dgm:pt>
    <dgm:pt modelId="{F5A197B2-859B-4B8F-B523-8027A98134A8}" type="pres">
      <dgm:prSet presAssocID="{C7683625-752C-4475-94C9-7CC129D27E41}" presName="composite" presStyleCnt="0"/>
      <dgm:spPr/>
    </dgm:pt>
    <dgm:pt modelId="{1437A9FD-D404-4E36-9F56-BE8C48E8196A}" type="pres">
      <dgm:prSet presAssocID="{C7683625-752C-4475-94C9-7CC129D27E4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ABEFF55-BD9E-4A1C-B359-2039149AB748}" type="pres">
      <dgm:prSet presAssocID="{C7683625-752C-4475-94C9-7CC129D27E41}" presName="desTx" presStyleLbl="alignAccFollowNode1" presStyleIdx="1" presStyleCnt="3">
        <dgm:presLayoutVars>
          <dgm:bulletEnabled val="1"/>
        </dgm:presLayoutVars>
      </dgm:prSet>
      <dgm:spPr/>
    </dgm:pt>
    <dgm:pt modelId="{8764177D-0318-4A10-8CF4-6ED32935BB22}" type="pres">
      <dgm:prSet presAssocID="{CE09DF08-52DB-43B7-8E80-021CAD71F140}" presName="space" presStyleCnt="0"/>
      <dgm:spPr/>
    </dgm:pt>
    <dgm:pt modelId="{659FC6C6-2917-472B-BF2D-B2A45D81445E}" type="pres">
      <dgm:prSet presAssocID="{4A4F2932-77D1-46D2-8349-A5FF0C4969D8}" presName="composite" presStyleCnt="0"/>
      <dgm:spPr/>
    </dgm:pt>
    <dgm:pt modelId="{C40041C9-9830-42AD-A4BB-ECE53FD6C362}" type="pres">
      <dgm:prSet presAssocID="{4A4F2932-77D1-46D2-8349-A5FF0C4969D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FAD05DF-24D0-44BC-839A-C032281A3638}" type="pres">
      <dgm:prSet presAssocID="{4A4F2932-77D1-46D2-8349-A5FF0C4969D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BC21E0A-4077-4B89-94CD-0F2D1499936E}" type="presOf" srcId="{17DEBCC8-344F-43A2-B443-BB587A8827C1}" destId="{0FAD05DF-24D0-44BC-839A-C032281A3638}" srcOrd="0" destOrd="1" presId="urn:microsoft.com/office/officeart/2005/8/layout/hList1"/>
    <dgm:cxn modelId="{BA44BB33-3036-4937-A8D6-24920A4682EA}" type="presOf" srcId="{4A76948A-7112-46F7-B170-8672336E6324}" destId="{0FAD05DF-24D0-44BC-839A-C032281A3638}" srcOrd="0" destOrd="0" presId="urn:microsoft.com/office/officeart/2005/8/layout/hList1"/>
    <dgm:cxn modelId="{98C41F3E-306C-4E0A-A74B-DE9F152C177D}" srcId="{C7683625-752C-4475-94C9-7CC129D27E41}" destId="{3043CAC9-6127-4DA0-97ED-C66C9AFAC086}" srcOrd="1" destOrd="0" parTransId="{E7F672BC-06D3-4F3D-992F-0746A2F33F39}" sibTransId="{6FD1E46C-BD9C-464C-BED6-A11F0B1970A5}"/>
    <dgm:cxn modelId="{3BA3D647-5516-41C6-BFE8-66E366DF95C3}" srcId="{8714408E-DC10-4D51-A16B-B72F2FCC9685}" destId="{32F6EEA2-CDB8-44B6-AEF0-B3DCA1A57A85}" srcOrd="0" destOrd="0" parTransId="{62B5A6B7-C346-475E-B47A-2B33BFA00F57}" sibTransId="{17E553DC-C847-488D-BBC8-4D823B22F5B8}"/>
    <dgm:cxn modelId="{10DB7454-086B-47FC-9457-9042C9173EAC}" srcId="{B0532F90-3E8F-476D-802A-3D57E336D0DB}" destId="{C7683625-752C-4475-94C9-7CC129D27E41}" srcOrd="1" destOrd="0" parTransId="{953303F5-F4A7-4624-81FD-9D7425C622D2}" sibTransId="{CE09DF08-52DB-43B7-8E80-021CAD71F140}"/>
    <dgm:cxn modelId="{420E7256-0953-405B-BEAF-5D92E72CC1E0}" srcId="{B0532F90-3E8F-476D-802A-3D57E336D0DB}" destId="{4A4F2932-77D1-46D2-8349-A5FF0C4969D8}" srcOrd="2" destOrd="0" parTransId="{48FA35F5-69B1-48E0-912C-FB30E8DE71F4}" sibTransId="{E4D0D17C-4DCA-41D3-AB34-23806A140FC4}"/>
    <dgm:cxn modelId="{74448076-804B-4145-B197-45744EDA3D5A}" srcId="{4A4F2932-77D1-46D2-8349-A5FF0C4969D8}" destId="{17DEBCC8-344F-43A2-B443-BB587A8827C1}" srcOrd="1" destOrd="0" parTransId="{87EB5ABC-0A7E-45D0-AA37-85343ADC9382}" sibTransId="{F5247350-90C5-4489-9F6C-A0A467C14231}"/>
    <dgm:cxn modelId="{0BB82F83-8457-41EB-B6A2-0DD58206C56A}" srcId="{4A4F2932-77D1-46D2-8349-A5FF0C4969D8}" destId="{4A76948A-7112-46F7-B170-8672336E6324}" srcOrd="0" destOrd="0" parTransId="{DD2BE5B6-D13E-43A3-98A3-283D0CCCF33F}" sibTransId="{84E489F0-DA42-4E50-9D3B-1DD8CB212F24}"/>
    <dgm:cxn modelId="{0E1C138C-2170-4F09-A1B8-558679620F83}" type="presOf" srcId="{8714408E-DC10-4D51-A16B-B72F2FCC9685}" destId="{F9F4E5C4-A063-4F7C-AB2B-81083042523D}" srcOrd="0" destOrd="0" presId="urn:microsoft.com/office/officeart/2005/8/layout/hList1"/>
    <dgm:cxn modelId="{90203199-A086-4D41-A0A8-33A5A1BECE1E}" type="presOf" srcId="{4A4F2932-77D1-46D2-8349-A5FF0C4969D8}" destId="{C40041C9-9830-42AD-A4BB-ECE53FD6C362}" srcOrd="0" destOrd="0" presId="urn:microsoft.com/office/officeart/2005/8/layout/hList1"/>
    <dgm:cxn modelId="{45B008A5-860B-452C-9D3F-5B958241E3B6}" type="presOf" srcId="{3AF1254C-CEDB-4F4A-84A8-F928F9AE693F}" destId="{DFEFF6BE-6565-433B-9085-358FF3705033}" srcOrd="0" destOrd="1" presId="urn:microsoft.com/office/officeart/2005/8/layout/hList1"/>
    <dgm:cxn modelId="{2D7B03C1-4DEF-4CD3-9999-F719472AAF74}" type="presOf" srcId="{3043CAC9-6127-4DA0-97ED-C66C9AFAC086}" destId="{FABEFF55-BD9E-4A1C-B359-2039149AB748}" srcOrd="0" destOrd="1" presId="urn:microsoft.com/office/officeart/2005/8/layout/hList1"/>
    <dgm:cxn modelId="{0C3229C9-6E35-4B79-82CA-1161AEB8031C}" type="presOf" srcId="{B2BE949B-6F61-4723-A3B1-E2C90F8BD90B}" destId="{FABEFF55-BD9E-4A1C-B359-2039149AB748}" srcOrd="0" destOrd="0" presId="urn:microsoft.com/office/officeart/2005/8/layout/hList1"/>
    <dgm:cxn modelId="{CAEBCAD5-AC72-4DB8-8EBE-4F6AF8537DFA}" srcId="{C7683625-752C-4475-94C9-7CC129D27E41}" destId="{B2BE949B-6F61-4723-A3B1-E2C90F8BD90B}" srcOrd="0" destOrd="0" parTransId="{B3BE17C5-DEC2-44CF-8A32-B8F4BFA0B30C}" sibTransId="{BA2904E6-233B-4B76-8107-551F77BC45C0}"/>
    <dgm:cxn modelId="{195969E7-5351-42B9-A690-0F0CC15248C5}" type="presOf" srcId="{C7683625-752C-4475-94C9-7CC129D27E41}" destId="{1437A9FD-D404-4E36-9F56-BE8C48E8196A}" srcOrd="0" destOrd="0" presId="urn:microsoft.com/office/officeart/2005/8/layout/hList1"/>
    <dgm:cxn modelId="{E5DE71E8-2F6C-420C-86D3-188667E6359E}" type="presOf" srcId="{32F6EEA2-CDB8-44B6-AEF0-B3DCA1A57A85}" destId="{DFEFF6BE-6565-433B-9085-358FF3705033}" srcOrd="0" destOrd="0" presId="urn:microsoft.com/office/officeart/2005/8/layout/hList1"/>
    <dgm:cxn modelId="{C3F92BE9-E574-4BC8-A40C-E30405953D79}" type="presOf" srcId="{B0532F90-3E8F-476D-802A-3D57E336D0DB}" destId="{5B06944B-F126-470B-AF37-F26EEB5E18F6}" srcOrd="0" destOrd="0" presId="urn:microsoft.com/office/officeart/2005/8/layout/hList1"/>
    <dgm:cxn modelId="{B409A1E9-6DB4-42A6-9658-B259009F9B3E}" srcId="{B0532F90-3E8F-476D-802A-3D57E336D0DB}" destId="{8714408E-DC10-4D51-A16B-B72F2FCC9685}" srcOrd="0" destOrd="0" parTransId="{BF4A4D92-5525-45B9-8D59-974EE9BD7C98}" sibTransId="{8755C424-02D1-45B0-8112-792FC1AB80A3}"/>
    <dgm:cxn modelId="{1DBD8EFD-F716-4351-ADB8-61EF57F11BD9}" srcId="{8714408E-DC10-4D51-A16B-B72F2FCC9685}" destId="{3AF1254C-CEDB-4F4A-84A8-F928F9AE693F}" srcOrd="1" destOrd="0" parTransId="{B9A9CCCC-9427-4E0B-9A1A-BB7547D6138B}" sibTransId="{E1D0E2AC-320A-40F0-A6E9-D838869BDAEC}"/>
    <dgm:cxn modelId="{10D4877E-2765-46EB-8636-F1C10DC56C28}" type="presParOf" srcId="{5B06944B-F126-470B-AF37-F26EEB5E18F6}" destId="{D23899D2-F1F0-4622-A230-1CFA6F527889}" srcOrd="0" destOrd="0" presId="urn:microsoft.com/office/officeart/2005/8/layout/hList1"/>
    <dgm:cxn modelId="{8D44636A-FB0F-49FB-B7E8-2774449B182C}" type="presParOf" srcId="{D23899D2-F1F0-4622-A230-1CFA6F527889}" destId="{F9F4E5C4-A063-4F7C-AB2B-81083042523D}" srcOrd="0" destOrd="0" presId="urn:microsoft.com/office/officeart/2005/8/layout/hList1"/>
    <dgm:cxn modelId="{7B9E7F61-D342-496C-86C4-68992AAAF00E}" type="presParOf" srcId="{D23899D2-F1F0-4622-A230-1CFA6F527889}" destId="{DFEFF6BE-6565-433B-9085-358FF3705033}" srcOrd="1" destOrd="0" presId="urn:microsoft.com/office/officeart/2005/8/layout/hList1"/>
    <dgm:cxn modelId="{0FA9B22F-E71D-48A0-8CE2-B20330401CCE}" type="presParOf" srcId="{5B06944B-F126-470B-AF37-F26EEB5E18F6}" destId="{532DC93B-FA15-439F-9659-E4F835F43A87}" srcOrd="1" destOrd="0" presId="urn:microsoft.com/office/officeart/2005/8/layout/hList1"/>
    <dgm:cxn modelId="{2F250875-D3C1-4B9A-9C8D-DBAA812C2E92}" type="presParOf" srcId="{5B06944B-F126-470B-AF37-F26EEB5E18F6}" destId="{F5A197B2-859B-4B8F-B523-8027A98134A8}" srcOrd="2" destOrd="0" presId="urn:microsoft.com/office/officeart/2005/8/layout/hList1"/>
    <dgm:cxn modelId="{807B4851-872A-4B3F-A5EC-7DB7B2049280}" type="presParOf" srcId="{F5A197B2-859B-4B8F-B523-8027A98134A8}" destId="{1437A9FD-D404-4E36-9F56-BE8C48E8196A}" srcOrd="0" destOrd="0" presId="urn:microsoft.com/office/officeart/2005/8/layout/hList1"/>
    <dgm:cxn modelId="{918B58F7-1A54-40B9-94C7-95BD05E38013}" type="presParOf" srcId="{F5A197B2-859B-4B8F-B523-8027A98134A8}" destId="{FABEFF55-BD9E-4A1C-B359-2039149AB748}" srcOrd="1" destOrd="0" presId="urn:microsoft.com/office/officeart/2005/8/layout/hList1"/>
    <dgm:cxn modelId="{0445F512-6982-48FB-86F9-D1D766E11887}" type="presParOf" srcId="{5B06944B-F126-470B-AF37-F26EEB5E18F6}" destId="{8764177D-0318-4A10-8CF4-6ED32935BB22}" srcOrd="3" destOrd="0" presId="urn:microsoft.com/office/officeart/2005/8/layout/hList1"/>
    <dgm:cxn modelId="{F9C5A6AC-4EBD-47CA-8F4B-5C3FA93350C7}" type="presParOf" srcId="{5B06944B-F126-470B-AF37-F26EEB5E18F6}" destId="{659FC6C6-2917-472B-BF2D-B2A45D81445E}" srcOrd="4" destOrd="0" presId="urn:microsoft.com/office/officeart/2005/8/layout/hList1"/>
    <dgm:cxn modelId="{4CEA96CA-53F3-42F2-BE7F-15E632BB7B39}" type="presParOf" srcId="{659FC6C6-2917-472B-BF2D-B2A45D81445E}" destId="{C40041C9-9830-42AD-A4BB-ECE53FD6C362}" srcOrd="0" destOrd="0" presId="urn:microsoft.com/office/officeart/2005/8/layout/hList1"/>
    <dgm:cxn modelId="{A2B76904-784E-4E7F-878E-2D47020E7E66}" type="presParOf" srcId="{659FC6C6-2917-472B-BF2D-B2A45D81445E}" destId="{0FAD05DF-24D0-44BC-839A-C032281A36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BD9CF2-DFE6-46AE-91AE-80BB2B87882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E9DF98F-EE2D-4C42-A294-036D5BA8A29E}">
      <dgm:prSet phldrT="[Text]"/>
      <dgm:spPr/>
      <dgm:t>
        <a:bodyPr/>
        <a:lstStyle/>
        <a:p>
          <a:r>
            <a:rPr lang="en-US" dirty="0"/>
            <a:t>NTCIR – NII Testbeds and Community for Information Access Research </a:t>
          </a:r>
        </a:p>
      </dgm:t>
    </dgm:pt>
    <dgm:pt modelId="{168CDADC-6074-4364-95F4-FF65F4139DC5}" type="parTrans" cxnId="{01394000-C33A-42E5-870A-83DF1E4F32F7}">
      <dgm:prSet/>
      <dgm:spPr/>
      <dgm:t>
        <a:bodyPr/>
        <a:lstStyle/>
        <a:p>
          <a:endParaRPr lang="en-US"/>
        </a:p>
      </dgm:t>
    </dgm:pt>
    <dgm:pt modelId="{7FA0C809-4022-4532-8F6A-844D2E0030B0}" type="sibTrans" cxnId="{01394000-C33A-42E5-870A-83DF1E4F32F7}">
      <dgm:prSet/>
      <dgm:spPr/>
      <dgm:t>
        <a:bodyPr/>
        <a:lstStyle/>
        <a:p>
          <a:endParaRPr lang="en-US"/>
        </a:p>
      </dgm:t>
    </dgm:pt>
    <dgm:pt modelId="{421B5A75-F518-4E20-ACFA-A5E0CB203A0C}">
      <dgm:prSet phldrT="[Text]" custT="1"/>
      <dgm:spPr/>
      <dgm:t>
        <a:bodyPr/>
        <a:lstStyle/>
        <a:p>
          <a:r>
            <a:rPr lang="en-US" sz="1800" dirty="0"/>
            <a:t>Run by National Institute of Informatics (Tokyo, Japan)</a:t>
          </a:r>
        </a:p>
      </dgm:t>
    </dgm:pt>
    <dgm:pt modelId="{4D9F148D-6209-4A9E-987B-3F29EAB0E473}" type="parTrans" cxnId="{7F74CB7A-87E0-4F12-85B5-F9115589048A}">
      <dgm:prSet/>
      <dgm:spPr/>
      <dgm:t>
        <a:bodyPr/>
        <a:lstStyle/>
        <a:p>
          <a:endParaRPr lang="en-US"/>
        </a:p>
      </dgm:t>
    </dgm:pt>
    <dgm:pt modelId="{0C1EA6EA-6802-4AF4-8631-0EC9477D0551}" type="sibTrans" cxnId="{7F74CB7A-87E0-4F12-85B5-F9115589048A}">
      <dgm:prSet/>
      <dgm:spPr/>
      <dgm:t>
        <a:bodyPr/>
        <a:lstStyle/>
        <a:p>
          <a:endParaRPr lang="en-US"/>
        </a:p>
      </dgm:t>
    </dgm:pt>
    <dgm:pt modelId="{51B16BBF-3207-440C-9C33-957B5F8F9696}">
      <dgm:prSet phldrT="[Text]"/>
      <dgm:spPr/>
      <dgm:t>
        <a:bodyPr/>
        <a:lstStyle/>
        <a:p>
          <a:r>
            <a:rPr lang="en-US" dirty="0" err="1"/>
            <a:t>ARQMath</a:t>
          </a:r>
          <a:r>
            <a:rPr lang="en-US" dirty="0"/>
            <a:t> - Answer Retrieval for Questions on Math </a:t>
          </a:r>
        </a:p>
      </dgm:t>
    </dgm:pt>
    <dgm:pt modelId="{BC3FE6B7-B93A-4AF7-BCF6-C341E0DA54EC}" type="parTrans" cxnId="{33F3543E-C814-4A46-A9C1-431002328B1F}">
      <dgm:prSet/>
      <dgm:spPr/>
      <dgm:t>
        <a:bodyPr/>
        <a:lstStyle/>
        <a:p>
          <a:endParaRPr lang="en-US"/>
        </a:p>
      </dgm:t>
    </dgm:pt>
    <dgm:pt modelId="{CF1957BC-B21A-49C2-9F03-5217D3BD7FA6}" type="sibTrans" cxnId="{33F3543E-C814-4A46-A9C1-431002328B1F}">
      <dgm:prSet/>
      <dgm:spPr/>
      <dgm:t>
        <a:bodyPr/>
        <a:lstStyle/>
        <a:p>
          <a:endParaRPr lang="en-US"/>
        </a:p>
      </dgm:t>
    </dgm:pt>
    <dgm:pt modelId="{9329F90F-CDCE-4217-B93E-CE02DA195CD4}">
      <dgm:prSet phldrT="[Text]" custT="1"/>
      <dgm:spPr/>
      <dgm:t>
        <a:bodyPr/>
        <a:lstStyle/>
        <a:p>
          <a:r>
            <a:rPr lang="en-US" sz="1800" dirty="0"/>
            <a:t>Hosted by </a:t>
          </a:r>
          <a:r>
            <a:rPr lang="en-US" sz="1800" b="0" i="0" dirty="0"/>
            <a:t>Rochester Institute of Technology </a:t>
          </a:r>
          <a:r>
            <a:rPr lang="en-US" sz="1800" b="0" i="0"/>
            <a:t>and the NSF</a:t>
          </a:r>
          <a:endParaRPr lang="en-US" sz="1800" dirty="0"/>
        </a:p>
      </dgm:t>
    </dgm:pt>
    <dgm:pt modelId="{4489D2A1-815F-4DE2-935B-5B2A112423F6}" type="parTrans" cxnId="{2129499C-F868-4CC2-81AB-A548E4670936}">
      <dgm:prSet/>
      <dgm:spPr/>
      <dgm:t>
        <a:bodyPr/>
        <a:lstStyle/>
        <a:p>
          <a:endParaRPr lang="en-US"/>
        </a:p>
      </dgm:t>
    </dgm:pt>
    <dgm:pt modelId="{2576BE2B-0E6E-4A28-B436-4182A804C472}" type="sibTrans" cxnId="{2129499C-F868-4CC2-81AB-A548E4670936}">
      <dgm:prSet/>
      <dgm:spPr/>
      <dgm:t>
        <a:bodyPr/>
        <a:lstStyle/>
        <a:p>
          <a:endParaRPr lang="en-US"/>
        </a:p>
      </dgm:t>
    </dgm:pt>
    <dgm:pt modelId="{0B753143-CA59-4816-ADF7-5A7D2C761F96}">
      <dgm:prSet phldrT="[Text]" custT="1"/>
      <dgm:spPr/>
      <dgm:t>
        <a:bodyPr/>
        <a:lstStyle/>
        <a:p>
          <a:r>
            <a:rPr lang="en-US" sz="1800" dirty="0"/>
            <a:t>More Recently held in 2019-2021</a:t>
          </a:r>
        </a:p>
      </dgm:t>
    </dgm:pt>
    <dgm:pt modelId="{225C57F6-6391-46C4-B98D-BEB01A7FB69F}" type="parTrans" cxnId="{C05CF31D-34CF-4B36-B4E7-FCF41492104B}">
      <dgm:prSet/>
      <dgm:spPr/>
      <dgm:t>
        <a:bodyPr/>
        <a:lstStyle/>
        <a:p>
          <a:endParaRPr lang="en-US"/>
        </a:p>
      </dgm:t>
    </dgm:pt>
    <dgm:pt modelId="{F5ED69BA-2F9A-43D5-9B20-AA4E598D2525}" type="sibTrans" cxnId="{C05CF31D-34CF-4B36-B4E7-FCF41492104B}">
      <dgm:prSet/>
      <dgm:spPr/>
      <dgm:t>
        <a:bodyPr/>
        <a:lstStyle/>
        <a:p>
          <a:endParaRPr lang="en-US"/>
        </a:p>
      </dgm:t>
    </dgm:pt>
    <dgm:pt modelId="{269FF78F-E789-4FEF-A722-84EDB3E37857}">
      <dgm:prSet phldrT="[Text]" custT="1"/>
      <dgm:spPr/>
      <dgm:t>
        <a:bodyPr/>
        <a:lstStyle/>
        <a:p>
          <a:r>
            <a:rPr lang="en-US" sz="1800" dirty="0"/>
            <a:t>Math IR was only the focus in workshops 10, 11 and 12</a:t>
          </a:r>
        </a:p>
      </dgm:t>
    </dgm:pt>
    <dgm:pt modelId="{DDCC8E1A-7BF6-4EAF-8551-0F13477E09EC}" type="parTrans" cxnId="{E4498DA7-1146-4287-94E6-4D53F33F556C}">
      <dgm:prSet/>
      <dgm:spPr/>
      <dgm:t>
        <a:bodyPr/>
        <a:lstStyle/>
        <a:p>
          <a:endParaRPr lang="en-US"/>
        </a:p>
      </dgm:t>
    </dgm:pt>
    <dgm:pt modelId="{E772C0BD-28DF-4273-B806-D33CB6E7555A}" type="sibTrans" cxnId="{E4498DA7-1146-4287-94E6-4D53F33F556C}">
      <dgm:prSet/>
      <dgm:spPr/>
      <dgm:t>
        <a:bodyPr/>
        <a:lstStyle/>
        <a:p>
          <a:endParaRPr lang="en-US"/>
        </a:p>
      </dgm:t>
    </dgm:pt>
    <dgm:pt modelId="{E3D553D4-1686-4970-8ADE-5CB28AB7CE67}">
      <dgm:prSet phldrT="[Text]" custT="1"/>
      <dgm:spPr/>
      <dgm:t>
        <a:bodyPr/>
        <a:lstStyle/>
        <a:p>
          <a:r>
            <a:rPr lang="en-US" sz="1800" dirty="0"/>
            <a:t>Held from 2014-2016</a:t>
          </a:r>
        </a:p>
      </dgm:t>
    </dgm:pt>
    <dgm:pt modelId="{E49CD96D-F047-47BD-AB4E-47069E99D48B}" type="parTrans" cxnId="{E7D290FC-5D66-40EC-ADCC-48391140301A}">
      <dgm:prSet/>
      <dgm:spPr/>
      <dgm:t>
        <a:bodyPr/>
        <a:lstStyle/>
        <a:p>
          <a:endParaRPr lang="en-US"/>
        </a:p>
      </dgm:t>
    </dgm:pt>
    <dgm:pt modelId="{F4A7132E-189B-45C7-A900-E0535701FA3B}" type="sibTrans" cxnId="{E7D290FC-5D66-40EC-ADCC-48391140301A}">
      <dgm:prSet/>
      <dgm:spPr/>
      <dgm:t>
        <a:bodyPr/>
        <a:lstStyle/>
        <a:p>
          <a:endParaRPr lang="en-US"/>
        </a:p>
      </dgm:t>
    </dgm:pt>
    <dgm:pt modelId="{9F539991-D97D-4B18-BB5F-24AB2C1CA0FD}">
      <dgm:prSet phldrT="[Text]" custT="1"/>
      <dgm:spPr/>
      <dgm:t>
        <a:bodyPr/>
        <a:lstStyle/>
        <a:p>
          <a:r>
            <a:rPr lang="en-US" sz="1800" dirty="0" err="1"/>
            <a:t>ARQMath</a:t>
          </a:r>
          <a:r>
            <a:rPr lang="en-US" sz="1800" dirty="0"/>
            <a:t> has had 3 iterations</a:t>
          </a:r>
        </a:p>
      </dgm:t>
    </dgm:pt>
    <dgm:pt modelId="{C92FDA01-0333-41F8-83B7-B2BD1EAA94B3}" type="parTrans" cxnId="{69808301-449D-48D1-A3B2-EB97D42C368A}">
      <dgm:prSet/>
      <dgm:spPr/>
      <dgm:t>
        <a:bodyPr/>
        <a:lstStyle/>
        <a:p>
          <a:endParaRPr lang="en-US"/>
        </a:p>
      </dgm:t>
    </dgm:pt>
    <dgm:pt modelId="{D026F631-3853-449E-A5EB-747C575A5896}" type="sibTrans" cxnId="{69808301-449D-48D1-A3B2-EB97D42C368A}">
      <dgm:prSet/>
      <dgm:spPr/>
      <dgm:t>
        <a:bodyPr/>
        <a:lstStyle/>
        <a:p>
          <a:endParaRPr lang="en-US"/>
        </a:p>
      </dgm:t>
    </dgm:pt>
    <dgm:pt modelId="{0738E3E6-1EF2-45EB-AA7A-E95B1AFC605E}">
      <dgm:prSet phldrT="[Text]" custT="1"/>
      <dgm:spPr/>
      <dgm:t>
        <a:bodyPr/>
        <a:lstStyle/>
        <a:p>
          <a:endParaRPr lang="en-US" sz="1800" dirty="0"/>
        </a:p>
      </dgm:t>
    </dgm:pt>
    <dgm:pt modelId="{34BCA4AB-2312-4C45-AF8E-7F42E541CCA6}" type="parTrans" cxnId="{38496FA8-3BD2-4D07-8CB4-D16695879F35}">
      <dgm:prSet/>
      <dgm:spPr/>
    </dgm:pt>
    <dgm:pt modelId="{94BE1391-C175-49F4-AE9A-C38A82D427F4}" type="sibTrans" cxnId="{38496FA8-3BD2-4D07-8CB4-D16695879F35}">
      <dgm:prSet/>
      <dgm:spPr/>
    </dgm:pt>
    <dgm:pt modelId="{7D06837F-1513-4750-8D1B-EC80E7CC681B}" type="pres">
      <dgm:prSet presAssocID="{C2BD9CF2-DFE6-46AE-91AE-80BB2B878826}" presName="linear" presStyleCnt="0">
        <dgm:presLayoutVars>
          <dgm:animLvl val="lvl"/>
          <dgm:resizeHandles val="exact"/>
        </dgm:presLayoutVars>
      </dgm:prSet>
      <dgm:spPr/>
    </dgm:pt>
    <dgm:pt modelId="{C6B1B0A6-F6F6-455A-BEB3-BDB3BB01E423}" type="pres">
      <dgm:prSet presAssocID="{5E9DF98F-EE2D-4C42-A294-036D5BA8A29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BFCAC4D-D376-47FC-A1A5-F9BC0E3DBE0E}" type="pres">
      <dgm:prSet presAssocID="{5E9DF98F-EE2D-4C42-A294-036D5BA8A29E}" presName="childText" presStyleLbl="revTx" presStyleIdx="0" presStyleCnt="2">
        <dgm:presLayoutVars>
          <dgm:bulletEnabled val="1"/>
        </dgm:presLayoutVars>
      </dgm:prSet>
      <dgm:spPr/>
    </dgm:pt>
    <dgm:pt modelId="{108E4301-C861-413C-9AF0-E124EA43A5FE}" type="pres">
      <dgm:prSet presAssocID="{51B16BBF-3207-440C-9C33-957B5F8F969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7937870-24BB-48D9-90EB-31B42F9A598E}" type="pres">
      <dgm:prSet presAssocID="{51B16BBF-3207-440C-9C33-957B5F8F969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1394000-C33A-42E5-870A-83DF1E4F32F7}" srcId="{C2BD9CF2-DFE6-46AE-91AE-80BB2B878826}" destId="{5E9DF98F-EE2D-4C42-A294-036D5BA8A29E}" srcOrd="0" destOrd="0" parTransId="{168CDADC-6074-4364-95F4-FF65F4139DC5}" sibTransId="{7FA0C809-4022-4532-8F6A-844D2E0030B0}"/>
    <dgm:cxn modelId="{69808301-449D-48D1-A3B2-EB97D42C368A}" srcId="{51B16BBF-3207-440C-9C33-957B5F8F9696}" destId="{9F539991-D97D-4B18-BB5F-24AB2C1CA0FD}" srcOrd="1" destOrd="0" parTransId="{C92FDA01-0333-41F8-83B7-B2BD1EAA94B3}" sibTransId="{D026F631-3853-449E-A5EB-747C575A5896}"/>
    <dgm:cxn modelId="{C05CF31D-34CF-4B36-B4E7-FCF41492104B}" srcId="{51B16BBF-3207-440C-9C33-957B5F8F9696}" destId="{0B753143-CA59-4816-ADF7-5A7D2C761F96}" srcOrd="2" destOrd="0" parTransId="{225C57F6-6391-46C4-B98D-BEB01A7FB69F}" sibTransId="{F5ED69BA-2F9A-43D5-9B20-AA4E598D2525}"/>
    <dgm:cxn modelId="{18739532-8B7F-4CA6-BF07-DAE478B784A3}" type="presOf" srcId="{9F539991-D97D-4B18-BB5F-24AB2C1CA0FD}" destId="{97937870-24BB-48D9-90EB-31B42F9A598E}" srcOrd="0" destOrd="1" presId="urn:microsoft.com/office/officeart/2005/8/layout/vList2"/>
    <dgm:cxn modelId="{3A7F163A-AF28-4A9D-9B03-AF75D3366899}" type="presOf" srcId="{9329F90F-CDCE-4217-B93E-CE02DA195CD4}" destId="{97937870-24BB-48D9-90EB-31B42F9A598E}" srcOrd="0" destOrd="0" presId="urn:microsoft.com/office/officeart/2005/8/layout/vList2"/>
    <dgm:cxn modelId="{33F3543E-C814-4A46-A9C1-431002328B1F}" srcId="{C2BD9CF2-DFE6-46AE-91AE-80BB2B878826}" destId="{51B16BBF-3207-440C-9C33-957B5F8F9696}" srcOrd="1" destOrd="0" parTransId="{BC3FE6B7-B93A-4AF7-BCF6-C341E0DA54EC}" sibTransId="{CF1957BC-B21A-49C2-9F03-5217D3BD7FA6}"/>
    <dgm:cxn modelId="{DDA24C5B-497A-40C5-9F77-0454FDD8F88E}" type="presOf" srcId="{0738E3E6-1EF2-45EB-AA7A-E95B1AFC605E}" destId="{CBFCAC4D-D376-47FC-A1A5-F9BC0E3DBE0E}" srcOrd="0" destOrd="3" presId="urn:microsoft.com/office/officeart/2005/8/layout/vList2"/>
    <dgm:cxn modelId="{7F74CB7A-87E0-4F12-85B5-F9115589048A}" srcId="{5E9DF98F-EE2D-4C42-A294-036D5BA8A29E}" destId="{421B5A75-F518-4E20-ACFA-A5E0CB203A0C}" srcOrd="0" destOrd="0" parTransId="{4D9F148D-6209-4A9E-987B-3F29EAB0E473}" sibTransId="{0C1EA6EA-6802-4AF4-8631-0EC9477D0551}"/>
    <dgm:cxn modelId="{5B16D681-854F-4358-8BC3-B692E57C1BE5}" type="presOf" srcId="{E3D553D4-1686-4970-8ADE-5CB28AB7CE67}" destId="{CBFCAC4D-D376-47FC-A1A5-F9BC0E3DBE0E}" srcOrd="0" destOrd="2" presId="urn:microsoft.com/office/officeart/2005/8/layout/vList2"/>
    <dgm:cxn modelId="{B145048D-3971-4B40-8508-85C78E1BF8AB}" type="presOf" srcId="{269FF78F-E789-4FEF-A722-84EDB3E37857}" destId="{CBFCAC4D-D376-47FC-A1A5-F9BC0E3DBE0E}" srcOrd="0" destOrd="1" presId="urn:microsoft.com/office/officeart/2005/8/layout/vList2"/>
    <dgm:cxn modelId="{D1ACA890-3678-4009-84B2-CBD34D12432C}" type="presOf" srcId="{421B5A75-F518-4E20-ACFA-A5E0CB203A0C}" destId="{CBFCAC4D-D376-47FC-A1A5-F9BC0E3DBE0E}" srcOrd="0" destOrd="0" presId="urn:microsoft.com/office/officeart/2005/8/layout/vList2"/>
    <dgm:cxn modelId="{2129499C-F868-4CC2-81AB-A548E4670936}" srcId="{51B16BBF-3207-440C-9C33-957B5F8F9696}" destId="{9329F90F-CDCE-4217-B93E-CE02DA195CD4}" srcOrd="0" destOrd="0" parTransId="{4489D2A1-815F-4DE2-935B-5B2A112423F6}" sibTransId="{2576BE2B-0E6E-4A28-B436-4182A804C472}"/>
    <dgm:cxn modelId="{E4498DA7-1146-4287-94E6-4D53F33F556C}" srcId="{5E9DF98F-EE2D-4C42-A294-036D5BA8A29E}" destId="{269FF78F-E789-4FEF-A722-84EDB3E37857}" srcOrd="1" destOrd="0" parTransId="{DDCC8E1A-7BF6-4EAF-8551-0F13477E09EC}" sibTransId="{E772C0BD-28DF-4273-B806-D33CB6E7555A}"/>
    <dgm:cxn modelId="{38496FA8-3BD2-4D07-8CB4-D16695879F35}" srcId="{5E9DF98F-EE2D-4C42-A294-036D5BA8A29E}" destId="{0738E3E6-1EF2-45EB-AA7A-E95B1AFC605E}" srcOrd="3" destOrd="0" parTransId="{34BCA4AB-2312-4C45-AF8E-7F42E541CCA6}" sibTransId="{94BE1391-C175-49F4-AE9A-C38A82D427F4}"/>
    <dgm:cxn modelId="{D80723BF-D82C-4DB6-9B75-0F945D56C152}" type="presOf" srcId="{51B16BBF-3207-440C-9C33-957B5F8F9696}" destId="{108E4301-C861-413C-9AF0-E124EA43A5FE}" srcOrd="0" destOrd="0" presId="urn:microsoft.com/office/officeart/2005/8/layout/vList2"/>
    <dgm:cxn modelId="{F328B7C7-B63F-438C-BF9B-08E3054FD838}" type="presOf" srcId="{5E9DF98F-EE2D-4C42-A294-036D5BA8A29E}" destId="{C6B1B0A6-F6F6-455A-BEB3-BDB3BB01E423}" srcOrd="0" destOrd="0" presId="urn:microsoft.com/office/officeart/2005/8/layout/vList2"/>
    <dgm:cxn modelId="{C8994ADC-9F36-4234-AD25-005CADEE5992}" type="presOf" srcId="{C2BD9CF2-DFE6-46AE-91AE-80BB2B878826}" destId="{7D06837F-1513-4750-8D1B-EC80E7CC681B}" srcOrd="0" destOrd="0" presId="urn:microsoft.com/office/officeart/2005/8/layout/vList2"/>
    <dgm:cxn modelId="{C8DF9AF1-2A8C-4261-941E-415612BC9ED3}" type="presOf" srcId="{0B753143-CA59-4816-ADF7-5A7D2C761F96}" destId="{97937870-24BB-48D9-90EB-31B42F9A598E}" srcOrd="0" destOrd="2" presId="urn:microsoft.com/office/officeart/2005/8/layout/vList2"/>
    <dgm:cxn modelId="{E7D290FC-5D66-40EC-ADCC-48391140301A}" srcId="{5E9DF98F-EE2D-4C42-A294-036D5BA8A29E}" destId="{E3D553D4-1686-4970-8ADE-5CB28AB7CE67}" srcOrd="2" destOrd="0" parTransId="{E49CD96D-F047-47BD-AB4E-47069E99D48B}" sibTransId="{F4A7132E-189B-45C7-A900-E0535701FA3B}"/>
    <dgm:cxn modelId="{BEC28715-CB0D-4DEA-B7E0-47BA208E0B16}" type="presParOf" srcId="{7D06837F-1513-4750-8D1B-EC80E7CC681B}" destId="{C6B1B0A6-F6F6-455A-BEB3-BDB3BB01E423}" srcOrd="0" destOrd="0" presId="urn:microsoft.com/office/officeart/2005/8/layout/vList2"/>
    <dgm:cxn modelId="{A4DFCFC5-DD96-4591-99E4-168BB3A03AA9}" type="presParOf" srcId="{7D06837F-1513-4750-8D1B-EC80E7CC681B}" destId="{CBFCAC4D-D376-47FC-A1A5-F9BC0E3DBE0E}" srcOrd="1" destOrd="0" presId="urn:microsoft.com/office/officeart/2005/8/layout/vList2"/>
    <dgm:cxn modelId="{56D19769-79AC-4946-BCED-990A3FBC6C22}" type="presParOf" srcId="{7D06837F-1513-4750-8D1B-EC80E7CC681B}" destId="{108E4301-C861-413C-9AF0-E124EA43A5FE}" srcOrd="2" destOrd="0" presId="urn:microsoft.com/office/officeart/2005/8/layout/vList2"/>
    <dgm:cxn modelId="{26D08989-653F-4229-8FBA-7464F9AE437D}" type="presParOf" srcId="{7D06837F-1513-4750-8D1B-EC80E7CC681B}" destId="{97937870-24BB-48D9-90EB-31B42F9A598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918384-DB4B-4EB9-A386-207CC08523D2}" type="doc">
      <dgm:prSet loTypeId="urn:microsoft.com/office/officeart/2005/8/layout/cycle8" loCatId="cycle" qsTypeId="urn:microsoft.com/office/officeart/2005/8/quickstyle/simple2" qsCatId="simple" csTypeId="urn:microsoft.com/office/officeart/2005/8/colors/colorful2" csCatId="colorful" phldr="1"/>
      <dgm:spPr/>
    </dgm:pt>
    <dgm:pt modelId="{3E8C561C-BDB6-406E-AFF7-E7744A71FBCC}">
      <dgm:prSet phldrT="[Text]"/>
      <dgm:spPr/>
      <dgm:t>
        <a:bodyPr/>
        <a:lstStyle/>
        <a:p>
          <a:r>
            <a:rPr lang="en-US"/>
            <a:t>MathML</a:t>
          </a:r>
        </a:p>
      </dgm:t>
    </dgm:pt>
    <dgm:pt modelId="{E53C7033-CBE7-402D-AF03-5729C12DC422}" type="parTrans" cxnId="{3F52403F-112F-4B64-B98B-C126C8343E39}">
      <dgm:prSet/>
      <dgm:spPr/>
      <dgm:t>
        <a:bodyPr/>
        <a:lstStyle/>
        <a:p>
          <a:endParaRPr lang="en-US"/>
        </a:p>
      </dgm:t>
    </dgm:pt>
    <dgm:pt modelId="{BFCF4601-F632-417E-8904-1B6D0E69F97E}" type="sibTrans" cxnId="{3F52403F-112F-4B64-B98B-C126C8343E39}">
      <dgm:prSet/>
      <dgm:spPr/>
      <dgm:t>
        <a:bodyPr/>
        <a:lstStyle/>
        <a:p>
          <a:endParaRPr lang="en-US"/>
        </a:p>
      </dgm:t>
    </dgm:pt>
    <dgm:pt modelId="{A7D1207D-9C0E-42D6-A53C-374B12ECB07C}">
      <dgm:prSet phldrT="[Text]"/>
      <dgm:spPr/>
      <dgm:t>
        <a:bodyPr/>
        <a:lstStyle/>
        <a:p>
          <a:r>
            <a:rPr lang="en-US"/>
            <a:t>Tangent-CFT</a:t>
          </a:r>
        </a:p>
      </dgm:t>
    </dgm:pt>
    <dgm:pt modelId="{C4AAE737-DF92-4D2D-95E5-D6912B47BEFA}" type="parTrans" cxnId="{EF860253-1DCA-4424-A372-F8005563774C}">
      <dgm:prSet/>
      <dgm:spPr/>
      <dgm:t>
        <a:bodyPr/>
        <a:lstStyle/>
        <a:p>
          <a:endParaRPr lang="en-US"/>
        </a:p>
      </dgm:t>
    </dgm:pt>
    <dgm:pt modelId="{90AE6622-8D5E-4AC4-986A-02E65BAC270D}" type="sibTrans" cxnId="{EF860253-1DCA-4424-A372-F8005563774C}">
      <dgm:prSet/>
      <dgm:spPr/>
      <dgm:t>
        <a:bodyPr/>
        <a:lstStyle/>
        <a:p>
          <a:endParaRPr lang="en-US"/>
        </a:p>
      </dgm:t>
    </dgm:pt>
    <dgm:pt modelId="{C8D869C0-44E9-4FD8-8C4B-1C3C3F192084}">
      <dgm:prSet phldrT="[Text]"/>
      <dgm:spPr/>
      <dgm:t>
        <a:bodyPr/>
        <a:lstStyle/>
        <a:p>
          <a:r>
            <a:rPr lang="en-US"/>
            <a:t>    LaTeX</a:t>
          </a:r>
        </a:p>
      </dgm:t>
    </dgm:pt>
    <dgm:pt modelId="{9C76607B-49B3-4DF6-8564-2DB61C21C10F}" type="parTrans" cxnId="{6A3C79DA-0285-4BF6-BC12-31F633162508}">
      <dgm:prSet/>
      <dgm:spPr/>
      <dgm:t>
        <a:bodyPr/>
        <a:lstStyle/>
        <a:p>
          <a:endParaRPr lang="en-US"/>
        </a:p>
      </dgm:t>
    </dgm:pt>
    <dgm:pt modelId="{3BB8B2A3-62F2-4DD9-881F-3697DC6569FA}" type="sibTrans" cxnId="{6A3C79DA-0285-4BF6-BC12-31F633162508}">
      <dgm:prSet/>
      <dgm:spPr/>
      <dgm:t>
        <a:bodyPr/>
        <a:lstStyle/>
        <a:p>
          <a:endParaRPr lang="en-US"/>
        </a:p>
      </dgm:t>
    </dgm:pt>
    <dgm:pt modelId="{A2A0120C-AFBB-4AC6-8944-90BF7A6E4763}">
      <dgm:prSet phldrT="[Text]"/>
      <dgm:spPr/>
      <dgm:t>
        <a:bodyPr/>
        <a:lstStyle/>
        <a:p>
          <a:r>
            <a:rPr lang="en-US"/>
            <a:t>Symbol Layout Trees (SLT)</a:t>
          </a:r>
        </a:p>
      </dgm:t>
    </dgm:pt>
    <dgm:pt modelId="{B12C2DC7-948A-48AE-AD8A-0F7BB223BA36}" type="parTrans" cxnId="{8BE9C706-9518-467E-B4AB-7C470E434E8D}">
      <dgm:prSet/>
      <dgm:spPr/>
      <dgm:t>
        <a:bodyPr/>
        <a:lstStyle/>
        <a:p>
          <a:endParaRPr lang="en-US"/>
        </a:p>
      </dgm:t>
    </dgm:pt>
    <dgm:pt modelId="{73F69E37-5DB7-40B5-A892-EF0E8FF7C162}" type="sibTrans" cxnId="{8BE9C706-9518-467E-B4AB-7C470E434E8D}">
      <dgm:prSet/>
      <dgm:spPr/>
      <dgm:t>
        <a:bodyPr/>
        <a:lstStyle/>
        <a:p>
          <a:endParaRPr lang="en-US"/>
        </a:p>
      </dgm:t>
    </dgm:pt>
    <dgm:pt modelId="{AED419B4-C1A0-480C-B206-B3F326ADA8A2}">
      <dgm:prSet phldrT="[Text]"/>
      <dgm:spPr/>
      <dgm:t>
        <a:bodyPr/>
        <a:lstStyle/>
        <a:p>
          <a:r>
            <a:rPr lang="en-US"/>
            <a:t>Operator Trees (OPTs)</a:t>
          </a:r>
        </a:p>
      </dgm:t>
    </dgm:pt>
    <dgm:pt modelId="{FE0E1F2C-4AB4-402A-BB6F-CB7AE93DE086}" type="parTrans" cxnId="{2D06F3FC-0195-49EA-9E53-F5AFF567D672}">
      <dgm:prSet/>
      <dgm:spPr/>
      <dgm:t>
        <a:bodyPr/>
        <a:lstStyle/>
        <a:p>
          <a:endParaRPr lang="en-US"/>
        </a:p>
      </dgm:t>
    </dgm:pt>
    <dgm:pt modelId="{E4EC722C-D3A0-4EB8-AD1C-5F0C29C8D749}" type="sibTrans" cxnId="{2D06F3FC-0195-49EA-9E53-F5AFF567D672}">
      <dgm:prSet/>
      <dgm:spPr/>
      <dgm:t>
        <a:bodyPr/>
        <a:lstStyle/>
        <a:p>
          <a:endParaRPr lang="en-US"/>
        </a:p>
      </dgm:t>
    </dgm:pt>
    <dgm:pt modelId="{EAD83902-B495-4978-BDCD-0F91EEA2EBFF}">
      <dgm:prSet phldrT="[Text]"/>
      <dgm:spPr/>
      <dgm:t>
        <a:bodyPr/>
        <a:lstStyle/>
        <a:p>
          <a:r>
            <a:rPr lang="en-US"/>
            <a:t>XML Format</a:t>
          </a:r>
        </a:p>
      </dgm:t>
    </dgm:pt>
    <dgm:pt modelId="{705CBE55-A4E9-4546-AE7A-D9836645CDBA}" type="parTrans" cxnId="{1E5C4CF7-F806-4826-B430-34C178069270}">
      <dgm:prSet/>
      <dgm:spPr/>
      <dgm:t>
        <a:bodyPr/>
        <a:lstStyle/>
        <a:p>
          <a:endParaRPr lang="en-US"/>
        </a:p>
      </dgm:t>
    </dgm:pt>
    <dgm:pt modelId="{A7B25DAF-0596-4834-8FBF-74E61F9DB9BC}" type="sibTrans" cxnId="{1E5C4CF7-F806-4826-B430-34C178069270}">
      <dgm:prSet/>
      <dgm:spPr/>
      <dgm:t>
        <a:bodyPr/>
        <a:lstStyle/>
        <a:p>
          <a:endParaRPr lang="en-US"/>
        </a:p>
      </dgm:t>
    </dgm:pt>
    <dgm:pt modelId="{F073EBDD-48A4-46E6-822D-A146D8274F0A}">
      <dgm:prSet phldrT="[Text]"/>
      <dgm:spPr/>
      <dgm:t>
        <a:bodyPr/>
        <a:lstStyle/>
        <a:p>
          <a:r>
            <a:rPr lang="en-US"/>
            <a:t>HTML &lt;math&gt; tag</a:t>
          </a:r>
        </a:p>
      </dgm:t>
    </dgm:pt>
    <dgm:pt modelId="{9066F098-DADE-44C9-8B6F-D79E50A15D5B}" type="parTrans" cxnId="{59E0D9A7-C0A5-46E8-B479-1A242D4B3B0C}">
      <dgm:prSet/>
      <dgm:spPr/>
      <dgm:t>
        <a:bodyPr/>
        <a:lstStyle/>
        <a:p>
          <a:endParaRPr lang="en-US"/>
        </a:p>
      </dgm:t>
    </dgm:pt>
    <dgm:pt modelId="{7076F590-D9E2-489A-A326-A4FD75EE194A}" type="sibTrans" cxnId="{59E0D9A7-C0A5-46E8-B479-1A242D4B3B0C}">
      <dgm:prSet/>
      <dgm:spPr/>
      <dgm:t>
        <a:bodyPr/>
        <a:lstStyle/>
        <a:p>
          <a:endParaRPr lang="en-US"/>
        </a:p>
      </dgm:t>
    </dgm:pt>
    <dgm:pt modelId="{C8989B09-435C-4794-9370-64D5F14C6147}">
      <dgm:prSet phldrT="[Text]"/>
      <dgm:spPr/>
      <dgm:t>
        <a:bodyPr/>
        <a:lstStyle/>
        <a:p>
          <a:r>
            <a:rPr lang="en-US"/>
            <a:t>Standard</a:t>
          </a:r>
        </a:p>
      </dgm:t>
    </dgm:pt>
    <dgm:pt modelId="{12E46B1A-42EC-4DE5-A2D1-EA4B5D7EDD83}" type="parTrans" cxnId="{D2CAD7FE-1F3F-4503-85DD-16D03C0F8CF9}">
      <dgm:prSet/>
      <dgm:spPr/>
      <dgm:t>
        <a:bodyPr/>
        <a:lstStyle/>
        <a:p>
          <a:endParaRPr lang="en-US"/>
        </a:p>
      </dgm:t>
    </dgm:pt>
    <dgm:pt modelId="{A28D9815-7A0E-475F-AC2C-F7FFC5B0997F}" type="sibTrans" cxnId="{D2CAD7FE-1F3F-4503-85DD-16D03C0F8CF9}">
      <dgm:prSet/>
      <dgm:spPr/>
      <dgm:t>
        <a:bodyPr/>
        <a:lstStyle/>
        <a:p>
          <a:endParaRPr lang="en-US"/>
        </a:p>
      </dgm:t>
    </dgm:pt>
    <dgm:pt modelId="{E3F38BA6-D99A-49F6-98AA-E305F5288A02}">
      <dgm:prSet phldrT="[Text]"/>
      <dgm:spPr/>
      <dgm:t>
        <a:bodyPr/>
        <a:lstStyle/>
        <a:p>
          <a:r>
            <a:rPr lang="en-US"/>
            <a:t>Commonly used in PDFs</a:t>
          </a:r>
        </a:p>
      </dgm:t>
    </dgm:pt>
    <dgm:pt modelId="{87858B10-E91C-4D71-81AC-D0901F30CA18}" type="parTrans" cxnId="{C6F75B3E-90FA-4CF4-8BCE-D8D044935F8F}">
      <dgm:prSet/>
      <dgm:spPr/>
      <dgm:t>
        <a:bodyPr/>
        <a:lstStyle/>
        <a:p>
          <a:endParaRPr lang="en-US"/>
        </a:p>
      </dgm:t>
    </dgm:pt>
    <dgm:pt modelId="{44CFCC6C-5EF1-4DDB-AF81-04677FFFB16A}" type="sibTrans" cxnId="{C6F75B3E-90FA-4CF4-8BCE-D8D044935F8F}">
      <dgm:prSet/>
      <dgm:spPr/>
      <dgm:t>
        <a:bodyPr/>
        <a:lstStyle/>
        <a:p>
          <a:endParaRPr lang="en-US"/>
        </a:p>
      </dgm:t>
    </dgm:pt>
    <dgm:pt modelId="{EA1BB4E0-38A1-4416-B16A-FEE49864A87C}" type="pres">
      <dgm:prSet presAssocID="{2B918384-DB4B-4EB9-A386-207CC08523D2}" presName="compositeShape" presStyleCnt="0">
        <dgm:presLayoutVars>
          <dgm:chMax val="7"/>
          <dgm:dir/>
          <dgm:resizeHandles val="exact"/>
        </dgm:presLayoutVars>
      </dgm:prSet>
      <dgm:spPr/>
    </dgm:pt>
    <dgm:pt modelId="{607CB3AD-5118-4664-98D3-B80FDDE85D78}" type="pres">
      <dgm:prSet presAssocID="{2B918384-DB4B-4EB9-A386-207CC08523D2}" presName="wedge1" presStyleLbl="node1" presStyleIdx="0" presStyleCnt="3"/>
      <dgm:spPr/>
    </dgm:pt>
    <dgm:pt modelId="{E1265B36-6D28-4393-9680-A138633D89A0}" type="pres">
      <dgm:prSet presAssocID="{2B918384-DB4B-4EB9-A386-207CC08523D2}" presName="dummy1a" presStyleCnt="0"/>
      <dgm:spPr/>
    </dgm:pt>
    <dgm:pt modelId="{70FB3703-F7A6-49A2-B4CD-846975304D4D}" type="pres">
      <dgm:prSet presAssocID="{2B918384-DB4B-4EB9-A386-207CC08523D2}" presName="dummy1b" presStyleCnt="0"/>
      <dgm:spPr/>
    </dgm:pt>
    <dgm:pt modelId="{97A5B376-AB6B-4063-8015-2F9D849228BD}" type="pres">
      <dgm:prSet presAssocID="{2B918384-DB4B-4EB9-A386-207CC08523D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A76C50D-D349-4750-8B40-5851B662C299}" type="pres">
      <dgm:prSet presAssocID="{2B918384-DB4B-4EB9-A386-207CC08523D2}" presName="wedge2" presStyleLbl="node1" presStyleIdx="1" presStyleCnt="3"/>
      <dgm:spPr/>
    </dgm:pt>
    <dgm:pt modelId="{842A4344-5043-483E-8C6F-BF78FCFF8F57}" type="pres">
      <dgm:prSet presAssocID="{2B918384-DB4B-4EB9-A386-207CC08523D2}" presName="dummy2a" presStyleCnt="0"/>
      <dgm:spPr/>
    </dgm:pt>
    <dgm:pt modelId="{A59FD6A7-D572-407A-8C65-B9FE802C0AC3}" type="pres">
      <dgm:prSet presAssocID="{2B918384-DB4B-4EB9-A386-207CC08523D2}" presName="dummy2b" presStyleCnt="0"/>
      <dgm:spPr/>
    </dgm:pt>
    <dgm:pt modelId="{35EABDEE-016C-4352-BFC2-ED91AEDE7E1A}" type="pres">
      <dgm:prSet presAssocID="{2B918384-DB4B-4EB9-A386-207CC08523D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118FAC8-5D8B-4D05-8BBC-3E7BCF8D618B}" type="pres">
      <dgm:prSet presAssocID="{2B918384-DB4B-4EB9-A386-207CC08523D2}" presName="wedge3" presStyleLbl="node1" presStyleIdx="2" presStyleCnt="3"/>
      <dgm:spPr/>
    </dgm:pt>
    <dgm:pt modelId="{52C787FC-BF55-4B86-9B23-45C16B109479}" type="pres">
      <dgm:prSet presAssocID="{2B918384-DB4B-4EB9-A386-207CC08523D2}" presName="dummy3a" presStyleCnt="0"/>
      <dgm:spPr/>
    </dgm:pt>
    <dgm:pt modelId="{EB76FF58-26C1-490B-B600-C256E0921474}" type="pres">
      <dgm:prSet presAssocID="{2B918384-DB4B-4EB9-A386-207CC08523D2}" presName="dummy3b" presStyleCnt="0"/>
      <dgm:spPr/>
    </dgm:pt>
    <dgm:pt modelId="{990C078E-71A9-4A9B-A1E0-C9FA2BC0030C}" type="pres">
      <dgm:prSet presAssocID="{2B918384-DB4B-4EB9-A386-207CC08523D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1E657C2A-7D7A-4FE9-8625-8614249BADC0}" type="pres">
      <dgm:prSet presAssocID="{BFCF4601-F632-417E-8904-1B6D0E69F97E}" presName="arrowWedge1" presStyleLbl="fgSibTrans2D1" presStyleIdx="0" presStyleCnt="3"/>
      <dgm:spPr/>
    </dgm:pt>
    <dgm:pt modelId="{B9E7D29D-7A95-429A-8218-0BBBF591BF71}" type="pres">
      <dgm:prSet presAssocID="{90AE6622-8D5E-4AC4-986A-02E65BAC270D}" presName="arrowWedge2" presStyleLbl="fgSibTrans2D1" presStyleIdx="1" presStyleCnt="3"/>
      <dgm:spPr/>
    </dgm:pt>
    <dgm:pt modelId="{1E581A19-8FC6-47CF-A77C-ACACA96146B4}" type="pres">
      <dgm:prSet presAssocID="{3BB8B2A3-62F2-4DD9-881F-3697DC6569FA}" presName="arrowWedge3" presStyleLbl="fgSibTrans2D1" presStyleIdx="2" presStyleCnt="3"/>
      <dgm:spPr/>
    </dgm:pt>
  </dgm:ptLst>
  <dgm:cxnLst>
    <dgm:cxn modelId="{8BE9C706-9518-467E-B4AB-7C470E434E8D}" srcId="{A7D1207D-9C0E-42D6-A53C-374B12ECB07C}" destId="{A2A0120C-AFBB-4AC6-8944-90BF7A6E4763}" srcOrd="0" destOrd="0" parTransId="{B12C2DC7-948A-48AE-AD8A-0F7BB223BA36}" sibTransId="{73F69E37-5DB7-40B5-A892-EF0E8FF7C162}"/>
    <dgm:cxn modelId="{9FF6320E-C8EF-498D-B63F-D859657F3818}" type="presOf" srcId="{E3F38BA6-D99A-49F6-98AA-E305F5288A02}" destId="{990C078E-71A9-4A9B-A1E0-C9FA2BC0030C}" srcOrd="1" destOrd="2" presId="urn:microsoft.com/office/officeart/2005/8/layout/cycle8"/>
    <dgm:cxn modelId="{4BF70E1B-0DD1-4242-BB5D-F68C6D6CD356}" type="presOf" srcId="{2B918384-DB4B-4EB9-A386-207CC08523D2}" destId="{EA1BB4E0-38A1-4416-B16A-FEE49864A87C}" srcOrd="0" destOrd="0" presId="urn:microsoft.com/office/officeart/2005/8/layout/cycle8"/>
    <dgm:cxn modelId="{8785711F-0F6E-44BA-85C9-4E5BDE875C84}" type="presOf" srcId="{C8989B09-435C-4794-9370-64D5F14C6147}" destId="{990C078E-71A9-4A9B-A1E0-C9FA2BC0030C}" srcOrd="1" destOrd="1" presId="urn:microsoft.com/office/officeart/2005/8/layout/cycle8"/>
    <dgm:cxn modelId="{615B0938-325D-4E79-B9C3-03CECB3F73F6}" type="presOf" srcId="{EAD83902-B495-4978-BDCD-0F91EEA2EBFF}" destId="{97A5B376-AB6B-4063-8015-2F9D849228BD}" srcOrd="1" destOrd="1" presId="urn:microsoft.com/office/officeart/2005/8/layout/cycle8"/>
    <dgm:cxn modelId="{2173B83D-E65B-4231-A95C-317AE1EDC952}" type="presOf" srcId="{AED419B4-C1A0-480C-B206-B3F326ADA8A2}" destId="{FA76C50D-D349-4750-8B40-5851B662C299}" srcOrd="0" destOrd="2" presId="urn:microsoft.com/office/officeart/2005/8/layout/cycle8"/>
    <dgm:cxn modelId="{C6F75B3E-90FA-4CF4-8BCE-D8D044935F8F}" srcId="{C8D869C0-44E9-4FD8-8C4B-1C3C3F192084}" destId="{E3F38BA6-D99A-49F6-98AA-E305F5288A02}" srcOrd="1" destOrd="0" parTransId="{87858B10-E91C-4D71-81AC-D0901F30CA18}" sibTransId="{44CFCC6C-5EF1-4DDB-AF81-04677FFFB16A}"/>
    <dgm:cxn modelId="{3F52403F-112F-4B64-B98B-C126C8343E39}" srcId="{2B918384-DB4B-4EB9-A386-207CC08523D2}" destId="{3E8C561C-BDB6-406E-AFF7-E7744A71FBCC}" srcOrd="0" destOrd="0" parTransId="{E53C7033-CBE7-402D-AF03-5729C12DC422}" sibTransId="{BFCF4601-F632-417E-8904-1B6D0E69F97E}"/>
    <dgm:cxn modelId="{BF23C162-54B4-4D40-A8BB-820E4FD4B0A4}" type="presOf" srcId="{A2A0120C-AFBB-4AC6-8944-90BF7A6E4763}" destId="{FA76C50D-D349-4750-8B40-5851B662C299}" srcOrd="0" destOrd="1" presId="urn:microsoft.com/office/officeart/2005/8/layout/cycle8"/>
    <dgm:cxn modelId="{7EDB864F-C3C4-417B-99DE-C1ED0AD7B86F}" type="presOf" srcId="{A7D1207D-9C0E-42D6-A53C-374B12ECB07C}" destId="{35EABDEE-016C-4352-BFC2-ED91AEDE7E1A}" srcOrd="1" destOrd="0" presId="urn:microsoft.com/office/officeart/2005/8/layout/cycle8"/>
    <dgm:cxn modelId="{5C9DEE70-582F-4F1B-A0D7-120130C7A19F}" type="presOf" srcId="{C8989B09-435C-4794-9370-64D5F14C6147}" destId="{5118FAC8-5D8B-4D05-8BBC-3E7BCF8D618B}" srcOrd="0" destOrd="1" presId="urn:microsoft.com/office/officeart/2005/8/layout/cycle8"/>
    <dgm:cxn modelId="{EF860253-1DCA-4424-A372-F8005563774C}" srcId="{2B918384-DB4B-4EB9-A386-207CC08523D2}" destId="{A7D1207D-9C0E-42D6-A53C-374B12ECB07C}" srcOrd="1" destOrd="0" parTransId="{C4AAE737-DF92-4D2D-95E5-D6912B47BEFA}" sibTransId="{90AE6622-8D5E-4AC4-986A-02E65BAC270D}"/>
    <dgm:cxn modelId="{1B10E377-0F33-4065-A040-79A90988EB1F}" type="presOf" srcId="{EAD83902-B495-4978-BDCD-0F91EEA2EBFF}" destId="{607CB3AD-5118-4664-98D3-B80FDDE85D78}" srcOrd="0" destOrd="1" presId="urn:microsoft.com/office/officeart/2005/8/layout/cycle8"/>
    <dgm:cxn modelId="{AF0D0381-7396-4D3A-BAFF-02DF52684113}" type="presOf" srcId="{A2A0120C-AFBB-4AC6-8944-90BF7A6E4763}" destId="{35EABDEE-016C-4352-BFC2-ED91AEDE7E1A}" srcOrd="1" destOrd="1" presId="urn:microsoft.com/office/officeart/2005/8/layout/cycle8"/>
    <dgm:cxn modelId="{EDD00E88-D10A-4B13-8703-8C7679530D01}" type="presOf" srcId="{AED419B4-C1A0-480C-B206-B3F326ADA8A2}" destId="{35EABDEE-016C-4352-BFC2-ED91AEDE7E1A}" srcOrd="1" destOrd="2" presId="urn:microsoft.com/office/officeart/2005/8/layout/cycle8"/>
    <dgm:cxn modelId="{FC6B2F8B-379F-4168-A41E-3744A68FCA0C}" type="presOf" srcId="{F073EBDD-48A4-46E6-822D-A146D8274F0A}" destId="{607CB3AD-5118-4664-98D3-B80FDDE85D78}" srcOrd="0" destOrd="2" presId="urn:microsoft.com/office/officeart/2005/8/layout/cycle8"/>
    <dgm:cxn modelId="{2C260596-780B-4243-8951-5985D5BFF36D}" type="presOf" srcId="{C8D869C0-44E9-4FD8-8C4B-1C3C3F192084}" destId="{5118FAC8-5D8B-4D05-8BBC-3E7BCF8D618B}" srcOrd="0" destOrd="0" presId="urn:microsoft.com/office/officeart/2005/8/layout/cycle8"/>
    <dgm:cxn modelId="{A8D9629D-6800-42E6-BB57-477A87DDF3D8}" type="presOf" srcId="{A7D1207D-9C0E-42D6-A53C-374B12ECB07C}" destId="{FA76C50D-D349-4750-8B40-5851B662C299}" srcOrd="0" destOrd="0" presId="urn:microsoft.com/office/officeart/2005/8/layout/cycle8"/>
    <dgm:cxn modelId="{59E0D9A7-C0A5-46E8-B479-1A242D4B3B0C}" srcId="{3E8C561C-BDB6-406E-AFF7-E7744A71FBCC}" destId="{F073EBDD-48A4-46E6-822D-A146D8274F0A}" srcOrd="1" destOrd="0" parTransId="{9066F098-DADE-44C9-8B6F-D79E50A15D5B}" sibTransId="{7076F590-D9E2-489A-A326-A4FD75EE194A}"/>
    <dgm:cxn modelId="{A5BEE5CD-5401-448A-9167-03689EC30CAE}" type="presOf" srcId="{3E8C561C-BDB6-406E-AFF7-E7744A71FBCC}" destId="{607CB3AD-5118-4664-98D3-B80FDDE85D78}" srcOrd="0" destOrd="0" presId="urn:microsoft.com/office/officeart/2005/8/layout/cycle8"/>
    <dgm:cxn modelId="{9C437DD1-5634-4CB5-86E7-355627479471}" type="presOf" srcId="{F073EBDD-48A4-46E6-822D-A146D8274F0A}" destId="{97A5B376-AB6B-4063-8015-2F9D849228BD}" srcOrd="1" destOrd="2" presId="urn:microsoft.com/office/officeart/2005/8/layout/cycle8"/>
    <dgm:cxn modelId="{FBB5FFD6-6028-42B3-8704-95F769D4D718}" type="presOf" srcId="{E3F38BA6-D99A-49F6-98AA-E305F5288A02}" destId="{5118FAC8-5D8B-4D05-8BBC-3E7BCF8D618B}" srcOrd="0" destOrd="2" presId="urn:microsoft.com/office/officeart/2005/8/layout/cycle8"/>
    <dgm:cxn modelId="{C769FAD9-F684-424C-ADD6-105AD3D46280}" type="presOf" srcId="{3E8C561C-BDB6-406E-AFF7-E7744A71FBCC}" destId="{97A5B376-AB6B-4063-8015-2F9D849228BD}" srcOrd="1" destOrd="0" presId="urn:microsoft.com/office/officeart/2005/8/layout/cycle8"/>
    <dgm:cxn modelId="{6A3C79DA-0285-4BF6-BC12-31F633162508}" srcId="{2B918384-DB4B-4EB9-A386-207CC08523D2}" destId="{C8D869C0-44E9-4FD8-8C4B-1C3C3F192084}" srcOrd="2" destOrd="0" parTransId="{9C76607B-49B3-4DF6-8564-2DB61C21C10F}" sibTransId="{3BB8B2A3-62F2-4DD9-881F-3697DC6569FA}"/>
    <dgm:cxn modelId="{2009D2F0-27F6-44CD-B412-B039FC7B48AA}" type="presOf" srcId="{C8D869C0-44E9-4FD8-8C4B-1C3C3F192084}" destId="{990C078E-71A9-4A9B-A1E0-C9FA2BC0030C}" srcOrd="1" destOrd="0" presId="urn:microsoft.com/office/officeart/2005/8/layout/cycle8"/>
    <dgm:cxn modelId="{1E5C4CF7-F806-4826-B430-34C178069270}" srcId="{3E8C561C-BDB6-406E-AFF7-E7744A71FBCC}" destId="{EAD83902-B495-4978-BDCD-0F91EEA2EBFF}" srcOrd="0" destOrd="0" parTransId="{705CBE55-A4E9-4546-AE7A-D9836645CDBA}" sibTransId="{A7B25DAF-0596-4834-8FBF-74E61F9DB9BC}"/>
    <dgm:cxn modelId="{2D06F3FC-0195-49EA-9E53-F5AFF567D672}" srcId="{A7D1207D-9C0E-42D6-A53C-374B12ECB07C}" destId="{AED419B4-C1A0-480C-B206-B3F326ADA8A2}" srcOrd="1" destOrd="0" parTransId="{FE0E1F2C-4AB4-402A-BB6F-CB7AE93DE086}" sibTransId="{E4EC722C-D3A0-4EB8-AD1C-5F0C29C8D749}"/>
    <dgm:cxn modelId="{D2CAD7FE-1F3F-4503-85DD-16D03C0F8CF9}" srcId="{C8D869C0-44E9-4FD8-8C4B-1C3C3F192084}" destId="{C8989B09-435C-4794-9370-64D5F14C6147}" srcOrd="0" destOrd="0" parTransId="{12E46B1A-42EC-4DE5-A2D1-EA4B5D7EDD83}" sibTransId="{A28D9815-7A0E-475F-AC2C-F7FFC5B0997F}"/>
    <dgm:cxn modelId="{401064FC-9DF5-4156-8578-1C256E690B41}" type="presParOf" srcId="{EA1BB4E0-38A1-4416-B16A-FEE49864A87C}" destId="{607CB3AD-5118-4664-98D3-B80FDDE85D78}" srcOrd="0" destOrd="0" presId="urn:microsoft.com/office/officeart/2005/8/layout/cycle8"/>
    <dgm:cxn modelId="{DC300C5D-269C-48DB-87B7-0612A2EE3E9C}" type="presParOf" srcId="{EA1BB4E0-38A1-4416-B16A-FEE49864A87C}" destId="{E1265B36-6D28-4393-9680-A138633D89A0}" srcOrd="1" destOrd="0" presId="urn:microsoft.com/office/officeart/2005/8/layout/cycle8"/>
    <dgm:cxn modelId="{D7162FB1-5CE0-40CF-99C4-4C6C43CE40B4}" type="presParOf" srcId="{EA1BB4E0-38A1-4416-B16A-FEE49864A87C}" destId="{70FB3703-F7A6-49A2-B4CD-846975304D4D}" srcOrd="2" destOrd="0" presId="urn:microsoft.com/office/officeart/2005/8/layout/cycle8"/>
    <dgm:cxn modelId="{1D025EEA-6185-4880-987D-2A5347C21B85}" type="presParOf" srcId="{EA1BB4E0-38A1-4416-B16A-FEE49864A87C}" destId="{97A5B376-AB6B-4063-8015-2F9D849228BD}" srcOrd="3" destOrd="0" presId="urn:microsoft.com/office/officeart/2005/8/layout/cycle8"/>
    <dgm:cxn modelId="{A7288E04-094F-492E-806E-ECE8BE32DCD0}" type="presParOf" srcId="{EA1BB4E0-38A1-4416-B16A-FEE49864A87C}" destId="{FA76C50D-D349-4750-8B40-5851B662C299}" srcOrd="4" destOrd="0" presId="urn:microsoft.com/office/officeart/2005/8/layout/cycle8"/>
    <dgm:cxn modelId="{B96E0794-6B86-4985-A7E0-81329F782720}" type="presParOf" srcId="{EA1BB4E0-38A1-4416-B16A-FEE49864A87C}" destId="{842A4344-5043-483E-8C6F-BF78FCFF8F57}" srcOrd="5" destOrd="0" presId="urn:microsoft.com/office/officeart/2005/8/layout/cycle8"/>
    <dgm:cxn modelId="{E0C88ADA-131E-49A8-AA44-91DF745EEB4A}" type="presParOf" srcId="{EA1BB4E0-38A1-4416-B16A-FEE49864A87C}" destId="{A59FD6A7-D572-407A-8C65-B9FE802C0AC3}" srcOrd="6" destOrd="0" presId="urn:microsoft.com/office/officeart/2005/8/layout/cycle8"/>
    <dgm:cxn modelId="{16EB83E5-0139-4067-8B45-E83D5A51E54E}" type="presParOf" srcId="{EA1BB4E0-38A1-4416-B16A-FEE49864A87C}" destId="{35EABDEE-016C-4352-BFC2-ED91AEDE7E1A}" srcOrd="7" destOrd="0" presId="urn:microsoft.com/office/officeart/2005/8/layout/cycle8"/>
    <dgm:cxn modelId="{62B8957E-224A-420C-BA87-363C8C3C86A5}" type="presParOf" srcId="{EA1BB4E0-38A1-4416-B16A-FEE49864A87C}" destId="{5118FAC8-5D8B-4D05-8BBC-3E7BCF8D618B}" srcOrd="8" destOrd="0" presId="urn:microsoft.com/office/officeart/2005/8/layout/cycle8"/>
    <dgm:cxn modelId="{C2D2DCE7-82EA-4278-9514-1A6E20F0751C}" type="presParOf" srcId="{EA1BB4E0-38A1-4416-B16A-FEE49864A87C}" destId="{52C787FC-BF55-4B86-9B23-45C16B109479}" srcOrd="9" destOrd="0" presId="urn:microsoft.com/office/officeart/2005/8/layout/cycle8"/>
    <dgm:cxn modelId="{90488E6F-30DC-45D6-B38E-2EF1C27D3D33}" type="presParOf" srcId="{EA1BB4E0-38A1-4416-B16A-FEE49864A87C}" destId="{EB76FF58-26C1-490B-B600-C256E0921474}" srcOrd="10" destOrd="0" presId="urn:microsoft.com/office/officeart/2005/8/layout/cycle8"/>
    <dgm:cxn modelId="{879680F8-95E1-459B-8FF8-4A0DDB99A193}" type="presParOf" srcId="{EA1BB4E0-38A1-4416-B16A-FEE49864A87C}" destId="{990C078E-71A9-4A9B-A1E0-C9FA2BC0030C}" srcOrd="11" destOrd="0" presId="urn:microsoft.com/office/officeart/2005/8/layout/cycle8"/>
    <dgm:cxn modelId="{65CF73AD-DC92-4755-A35E-AFD9C9E79C97}" type="presParOf" srcId="{EA1BB4E0-38A1-4416-B16A-FEE49864A87C}" destId="{1E657C2A-7D7A-4FE9-8625-8614249BADC0}" srcOrd="12" destOrd="0" presId="urn:microsoft.com/office/officeart/2005/8/layout/cycle8"/>
    <dgm:cxn modelId="{53821038-CC40-41F2-83CB-165133DD6BDF}" type="presParOf" srcId="{EA1BB4E0-38A1-4416-B16A-FEE49864A87C}" destId="{B9E7D29D-7A95-429A-8218-0BBBF591BF71}" srcOrd="13" destOrd="0" presId="urn:microsoft.com/office/officeart/2005/8/layout/cycle8"/>
    <dgm:cxn modelId="{565C88C4-8B70-4A9D-ABDE-604EF0FB6CD1}" type="presParOf" srcId="{EA1BB4E0-38A1-4416-B16A-FEE49864A87C}" destId="{1E581A19-8FC6-47CF-A77C-ACACA96146B4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FB247A-5703-412C-B41C-F6C20B5A78A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AFB551-5A06-4214-B5BA-AB6CB59E0C9C}">
      <dgm:prSet custT="1"/>
      <dgm:spPr/>
      <dgm:t>
        <a:bodyPr/>
        <a:lstStyle/>
        <a:p>
          <a:r>
            <a:rPr lang="en-US" sz="1600" dirty="0"/>
            <a:t>The Model relies on the feature vector embeddings generated by the BERT model and uses cosine similarity to find the best answers per query</a:t>
          </a:r>
        </a:p>
      </dgm:t>
    </dgm:pt>
    <dgm:pt modelId="{BE8B43EC-3DE1-42A2-A451-85C7484E227B}" type="parTrans" cxnId="{D6ECA099-D731-4F69-8FE8-4872CE68A72F}">
      <dgm:prSet/>
      <dgm:spPr/>
      <dgm:t>
        <a:bodyPr/>
        <a:lstStyle/>
        <a:p>
          <a:endParaRPr lang="en-US"/>
        </a:p>
      </dgm:t>
    </dgm:pt>
    <dgm:pt modelId="{08A1B302-A3F7-4188-89E9-D909431E8B68}" type="sibTrans" cxnId="{D6ECA099-D731-4F69-8FE8-4872CE68A72F}">
      <dgm:prSet/>
      <dgm:spPr/>
      <dgm:t>
        <a:bodyPr/>
        <a:lstStyle/>
        <a:p>
          <a:endParaRPr lang="en-US"/>
        </a:p>
      </dgm:t>
    </dgm:pt>
    <dgm:pt modelId="{B9B90F76-2570-4D34-A246-00398761C639}">
      <dgm:prSet custT="1"/>
      <dgm:spPr/>
      <dgm:t>
        <a:bodyPr/>
        <a:lstStyle/>
        <a:p>
          <a:r>
            <a:rPr lang="en-US" sz="1600" dirty="0"/>
            <a:t>The overall results of the this first transformer model was poor relative to other submissions, so part of my experiment was to test how it will perform with a newer pre-trained model</a:t>
          </a:r>
        </a:p>
      </dgm:t>
    </dgm:pt>
    <dgm:pt modelId="{5439B4BC-EB39-410D-BBAC-16864DC894C4}" type="parTrans" cxnId="{AA8F2D2C-1643-4385-8E47-08384661E4F8}">
      <dgm:prSet/>
      <dgm:spPr/>
      <dgm:t>
        <a:bodyPr/>
        <a:lstStyle/>
        <a:p>
          <a:endParaRPr lang="en-US"/>
        </a:p>
      </dgm:t>
    </dgm:pt>
    <dgm:pt modelId="{02F0B541-5146-4E9B-A663-4090ABD9C707}" type="sibTrans" cxnId="{AA8F2D2C-1643-4385-8E47-08384661E4F8}">
      <dgm:prSet/>
      <dgm:spPr/>
      <dgm:t>
        <a:bodyPr/>
        <a:lstStyle/>
        <a:p>
          <a:endParaRPr lang="en-US"/>
        </a:p>
      </dgm:t>
    </dgm:pt>
    <dgm:pt modelId="{7C782664-A14E-419B-912B-A88B4EC96978}">
      <dgm:prSet custT="1"/>
      <dgm:spPr/>
      <dgm:t>
        <a:bodyPr/>
        <a:lstStyle/>
        <a:p>
          <a:r>
            <a:rPr lang="en-US" sz="1600" dirty="0"/>
            <a:t>Since </a:t>
          </a:r>
          <a:r>
            <a:rPr lang="en-US" sz="1600" dirty="0" err="1"/>
            <a:t>CompuBERT</a:t>
          </a:r>
          <a:r>
            <a:rPr lang="en-US" sz="1600" dirty="0"/>
            <a:t>, other Transformer models have been implemented to success. This (given my lack of experience) was the easiest to implement and thus, a good starting point for me.</a:t>
          </a:r>
        </a:p>
      </dgm:t>
    </dgm:pt>
    <dgm:pt modelId="{75C00ADC-1243-4C77-8390-35B5E1C5FCA3}" type="parTrans" cxnId="{C1B0141D-E5F1-4F58-B954-CEED4E0E79FA}">
      <dgm:prSet/>
      <dgm:spPr/>
      <dgm:t>
        <a:bodyPr/>
        <a:lstStyle/>
        <a:p>
          <a:endParaRPr lang="en-US"/>
        </a:p>
      </dgm:t>
    </dgm:pt>
    <dgm:pt modelId="{9C0B1649-CDE9-4878-972C-F7A581F265EF}" type="sibTrans" cxnId="{C1B0141D-E5F1-4F58-B954-CEED4E0E79FA}">
      <dgm:prSet/>
      <dgm:spPr/>
      <dgm:t>
        <a:bodyPr/>
        <a:lstStyle/>
        <a:p>
          <a:endParaRPr lang="en-US"/>
        </a:p>
      </dgm:t>
    </dgm:pt>
    <dgm:pt modelId="{CFB8E5FD-E8AF-4BCC-AB39-95A60E773C40}" type="pres">
      <dgm:prSet presAssocID="{15FB247A-5703-412C-B41C-F6C20B5A78A2}" presName="vert0" presStyleCnt="0">
        <dgm:presLayoutVars>
          <dgm:dir/>
          <dgm:animOne val="branch"/>
          <dgm:animLvl val="lvl"/>
        </dgm:presLayoutVars>
      </dgm:prSet>
      <dgm:spPr/>
    </dgm:pt>
    <dgm:pt modelId="{7BEDAF03-6EE1-4CCB-83EA-81AEB49C0469}" type="pres">
      <dgm:prSet presAssocID="{8BAFB551-5A06-4214-B5BA-AB6CB59E0C9C}" presName="thickLine" presStyleLbl="alignNode1" presStyleIdx="0" presStyleCnt="3"/>
      <dgm:spPr/>
    </dgm:pt>
    <dgm:pt modelId="{C0AD5C9B-2DF6-4A1A-A7C1-4B297B12EE5E}" type="pres">
      <dgm:prSet presAssocID="{8BAFB551-5A06-4214-B5BA-AB6CB59E0C9C}" presName="horz1" presStyleCnt="0"/>
      <dgm:spPr/>
    </dgm:pt>
    <dgm:pt modelId="{C404C4AD-3D8F-47E0-A258-D164FD26B7B0}" type="pres">
      <dgm:prSet presAssocID="{8BAFB551-5A06-4214-B5BA-AB6CB59E0C9C}" presName="tx1" presStyleLbl="revTx" presStyleIdx="0" presStyleCnt="3"/>
      <dgm:spPr/>
    </dgm:pt>
    <dgm:pt modelId="{780190FB-93E5-4BAD-A57B-C3EC4351C564}" type="pres">
      <dgm:prSet presAssocID="{8BAFB551-5A06-4214-B5BA-AB6CB59E0C9C}" presName="vert1" presStyleCnt="0"/>
      <dgm:spPr/>
    </dgm:pt>
    <dgm:pt modelId="{61ACD50F-4FB3-4630-AF80-2668B907FC31}" type="pres">
      <dgm:prSet presAssocID="{B9B90F76-2570-4D34-A246-00398761C639}" presName="thickLine" presStyleLbl="alignNode1" presStyleIdx="1" presStyleCnt="3"/>
      <dgm:spPr/>
    </dgm:pt>
    <dgm:pt modelId="{185FE58D-0273-48EB-B8C1-4C90EED50CCE}" type="pres">
      <dgm:prSet presAssocID="{B9B90F76-2570-4D34-A246-00398761C639}" presName="horz1" presStyleCnt="0"/>
      <dgm:spPr/>
    </dgm:pt>
    <dgm:pt modelId="{9646B17F-34C5-48BB-9451-58FAF149CE60}" type="pres">
      <dgm:prSet presAssocID="{B9B90F76-2570-4D34-A246-00398761C639}" presName="tx1" presStyleLbl="revTx" presStyleIdx="1" presStyleCnt="3"/>
      <dgm:spPr/>
    </dgm:pt>
    <dgm:pt modelId="{D4808466-038B-439B-BDA1-C1E2A4C4C946}" type="pres">
      <dgm:prSet presAssocID="{B9B90F76-2570-4D34-A246-00398761C639}" presName="vert1" presStyleCnt="0"/>
      <dgm:spPr/>
    </dgm:pt>
    <dgm:pt modelId="{6FCA0719-91B5-4B4B-9D68-35E058A13AFD}" type="pres">
      <dgm:prSet presAssocID="{7C782664-A14E-419B-912B-A88B4EC96978}" presName="thickLine" presStyleLbl="alignNode1" presStyleIdx="2" presStyleCnt="3"/>
      <dgm:spPr/>
    </dgm:pt>
    <dgm:pt modelId="{D1BF65C5-953D-42C6-8482-941CCE9B77E4}" type="pres">
      <dgm:prSet presAssocID="{7C782664-A14E-419B-912B-A88B4EC96978}" presName="horz1" presStyleCnt="0"/>
      <dgm:spPr/>
    </dgm:pt>
    <dgm:pt modelId="{007691F6-0FAD-46BD-8DD6-0297B9180AFD}" type="pres">
      <dgm:prSet presAssocID="{7C782664-A14E-419B-912B-A88B4EC96978}" presName="tx1" presStyleLbl="revTx" presStyleIdx="2" presStyleCnt="3"/>
      <dgm:spPr/>
    </dgm:pt>
    <dgm:pt modelId="{BFF5209F-B96F-4555-A9D2-E8F54B231594}" type="pres">
      <dgm:prSet presAssocID="{7C782664-A14E-419B-912B-A88B4EC96978}" presName="vert1" presStyleCnt="0"/>
      <dgm:spPr/>
    </dgm:pt>
  </dgm:ptLst>
  <dgm:cxnLst>
    <dgm:cxn modelId="{C1B0141D-E5F1-4F58-B954-CEED4E0E79FA}" srcId="{15FB247A-5703-412C-B41C-F6C20B5A78A2}" destId="{7C782664-A14E-419B-912B-A88B4EC96978}" srcOrd="2" destOrd="0" parTransId="{75C00ADC-1243-4C77-8390-35B5E1C5FCA3}" sibTransId="{9C0B1649-CDE9-4878-972C-F7A581F265EF}"/>
    <dgm:cxn modelId="{AA8F2D2C-1643-4385-8E47-08384661E4F8}" srcId="{15FB247A-5703-412C-B41C-F6C20B5A78A2}" destId="{B9B90F76-2570-4D34-A246-00398761C639}" srcOrd="1" destOrd="0" parTransId="{5439B4BC-EB39-410D-BBAC-16864DC894C4}" sibTransId="{02F0B541-5146-4E9B-A663-4090ABD9C707}"/>
    <dgm:cxn modelId="{05175034-4A68-4F49-9CCA-82B0639B70E8}" type="presOf" srcId="{8BAFB551-5A06-4214-B5BA-AB6CB59E0C9C}" destId="{C404C4AD-3D8F-47E0-A258-D164FD26B7B0}" srcOrd="0" destOrd="0" presId="urn:microsoft.com/office/officeart/2008/layout/LinedList"/>
    <dgm:cxn modelId="{4D163B3F-C78F-4105-9C67-E602ABC39CD8}" type="presOf" srcId="{7C782664-A14E-419B-912B-A88B4EC96978}" destId="{007691F6-0FAD-46BD-8DD6-0297B9180AFD}" srcOrd="0" destOrd="0" presId="urn:microsoft.com/office/officeart/2008/layout/LinedList"/>
    <dgm:cxn modelId="{D6ECA099-D731-4F69-8FE8-4872CE68A72F}" srcId="{15FB247A-5703-412C-B41C-F6C20B5A78A2}" destId="{8BAFB551-5A06-4214-B5BA-AB6CB59E0C9C}" srcOrd="0" destOrd="0" parTransId="{BE8B43EC-3DE1-42A2-A451-85C7484E227B}" sibTransId="{08A1B302-A3F7-4188-89E9-D909431E8B68}"/>
    <dgm:cxn modelId="{CB8E9AE3-41FF-4451-AC28-747A2DA3C0ED}" type="presOf" srcId="{15FB247A-5703-412C-B41C-F6C20B5A78A2}" destId="{CFB8E5FD-E8AF-4BCC-AB39-95A60E773C40}" srcOrd="0" destOrd="0" presId="urn:microsoft.com/office/officeart/2008/layout/LinedList"/>
    <dgm:cxn modelId="{B4D39DFA-0C09-4E8D-91C7-17033BE0FA89}" type="presOf" srcId="{B9B90F76-2570-4D34-A246-00398761C639}" destId="{9646B17F-34C5-48BB-9451-58FAF149CE60}" srcOrd="0" destOrd="0" presId="urn:microsoft.com/office/officeart/2008/layout/LinedList"/>
    <dgm:cxn modelId="{F70673C3-4B90-48D8-9B0A-DCCF8A2A9868}" type="presParOf" srcId="{CFB8E5FD-E8AF-4BCC-AB39-95A60E773C40}" destId="{7BEDAF03-6EE1-4CCB-83EA-81AEB49C0469}" srcOrd="0" destOrd="0" presId="urn:microsoft.com/office/officeart/2008/layout/LinedList"/>
    <dgm:cxn modelId="{C30BC8A7-B1B4-4141-A2BF-ABD0B2EFD633}" type="presParOf" srcId="{CFB8E5FD-E8AF-4BCC-AB39-95A60E773C40}" destId="{C0AD5C9B-2DF6-4A1A-A7C1-4B297B12EE5E}" srcOrd="1" destOrd="0" presId="urn:microsoft.com/office/officeart/2008/layout/LinedList"/>
    <dgm:cxn modelId="{0D9F59F6-4653-4403-B805-7BCBE8B0AEFF}" type="presParOf" srcId="{C0AD5C9B-2DF6-4A1A-A7C1-4B297B12EE5E}" destId="{C404C4AD-3D8F-47E0-A258-D164FD26B7B0}" srcOrd="0" destOrd="0" presId="urn:microsoft.com/office/officeart/2008/layout/LinedList"/>
    <dgm:cxn modelId="{1958AC22-1345-4FAD-8902-87D13E8402E2}" type="presParOf" srcId="{C0AD5C9B-2DF6-4A1A-A7C1-4B297B12EE5E}" destId="{780190FB-93E5-4BAD-A57B-C3EC4351C564}" srcOrd="1" destOrd="0" presId="urn:microsoft.com/office/officeart/2008/layout/LinedList"/>
    <dgm:cxn modelId="{8FBAA101-2685-43BA-BBB1-7A49FF05EF2D}" type="presParOf" srcId="{CFB8E5FD-E8AF-4BCC-AB39-95A60E773C40}" destId="{61ACD50F-4FB3-4630-AF80-2668B907FC31}" srcOrd="2" destOrd="0" presId="urn:microsoft.com/office/officeart/2008/layout/LinedList"/>
    <dgm:cxn modelId="{1CFA83A3-DDC7-4AC7-B378-7899D5464794}" type="presParOf" srcId="{CFB8E5FD-E8AF-4BCC-AB39-95A60E773C40}" destId="{185FE58D-0273-48EB-B8C1-4C90EED50CCE}" srcOrd="3" destOrd="0" presId="urn:microsoft.com/office/officeart/2008/layout/LinedList"/>
    <dgm:cxn modelId="{4D42F934-AD27-4EB2-8648-E8BC4D45E5B5}" type="presParOf" srcId="{185FE58D-0273-48EB-B8C1-4C90EED50CCE}" destId="{9646B17F-34C5-48BB-9451-58FAF149CE60}" srcOrd="0" destOrd="0" presId="urn:microsoft.com/office/officeart/2008/layout/LinedList"/>
    <dgm:cxn modelId="{3B7DD6F9-024D-4519-8117-16D221538809}" type="presParOf" srcId="{185FE58D-0273-48EB-B8C1-4C90EED50CCE}" destId="{D4808466-038B-439B-BDA1-C1E2A4C4C946}" srcOrd="1" destOrd="0" presId="urn:microsoft.com/office/officeart/2008/layout/LinedList"/>
    <dgm:cxn modelId="{FC46372C-31A9-49F9-BF2A-B8E6AE829C19}" type="presParOf" srcId="{CFB8E5FD-E8AF-4BCC-AB39-95A60E773C40}" destId="{6FCA0719-91B5-4B4B-9D68-35E058A13AFD}" srcOrd="4" destOrd="0" presId="urn:microsoft.com/office/officeart/2008/layout/LinedList"/>
    <dgm:cxn modelId="{A66259C6-2256-4B0B-BEEF-73119B5DF9AE}" type="presParOf" srcId="{CFB8E5FD-E8AF-4BCC-AB39-95A60E773C40}" destId="{D1BF65C5-953D-42C6-8482-941CCE9B77E4}" srcOrd="5" destOrd="0" presId="urn:microsoft.com/office/officeart/2008/layout/LinedList"/>
    <dgm:cxn modelId="{B7EF98B8-8225-4EC3-BE67-C02E9BBE734F}" type="presParOf" srcId="{D1BF65C5-953D-42C6-8482-941CCE9B77E4}" destId="{007691F6-0FAD-46BD-8DD6-0297B9180AFD}" srcOrd="0" destOrd="0" presId="urn:microsoft.com/office/officeart/2008/layout/LinedList"/>
    <dgm:cxn modelId="{94D7BA4A-23CB-4108-9778-13E04FA9A79D}" type="presParOf" srcId="{D1BF65C5-953D-42C6-8482-941CCE9B77E4}" destId="{BFF5209F-B96F-4555-A9D2-E8F54B23159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40F1107-05BF-465A-8577-964DAEF7070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150A50-4535-44C7-95D4-33B4CD540FF5}">
      <dgm:prSet phldrT="[Text]"/>
      <dgm:spPr/>
      <dgm:t>
        <a:bodyPr/>
        <a:lstStyle/>
        <a:p>
          <a:r>
            <a:rPr lang="en-US" dirty="0"/>
            <a:t>Math-aware ALBERT - https://huggingface.co/AnReu/math_albert</a:t>
          </a:r>
        </a:p>
      </dgm:t>
    </dgm:pt>
    <dgm:pt modelId="{66376CE1-BD88-44FB-8A33-3CDCCBFC7B97}" type="parTrans" cxnId="{FEAE44B3-299C-4294-8440-536A1F9B31B1}">
      <dgm:prSet/>
      <dgm:spPr/>
      <dgm:t>
        <a:bodyPr/>
        <a:lstStyle/>
        <a:p>
          <a:endParaRPr lang="en-US"/>
        </a:p>
      </dgm:t>
    </dgm:pt>
    <dgm:pt modelId="{C22404CF-C903-4BD3-88A9-6C266AB0514A}" type="sibTrans" cxnId="{FEAE44B3-299C-4294-8440-536A1F9B31B1}">
      <dgm:prSet/>
      <dgm:spPr/>
      <dgm:t>
        <a:bodyPr/>
        <a:lstStyle/>
        <a:p>
          <a:endParaRPr lang="en-US"/>
        </a:p>
      </dgm:t>
    </dgm:pt>
    <dgm:pt modelId="{AA59B1E2-0934-4648-9C75-1B993F26A8F3}">
      <dgm:prSet phldrT="[Text]"/>
      <dgm:spPr/>
      <dgm:t>
        <a:bodyPr/>
        <a:lstStyle/>
        <a:p>
          <a:r>
            <a:rPr lang="en-US" b="0" i="0" dirty="0"/>
            <a:t>ALBERT for </a:t>
          </a:r>
          <a:r>
            <a:rPr lang="en-US" b="0" i="0" dirty="0" err="1"/>
            <a:t>ARQMath</a:t>
          </a:r>
          <a:r>
            <a:rPr lang="en-US" b="0" i="0" dirty="0"/>
            <a:t> 3</a:t>
          </a:r>
          <a:endParaRPr lang="en-US" b="0" dirty="0"/>
        </a:p>
      </dgm:t>
    </dgm:pt>
    <dgm:pt modelId="{07EAB8DF-EAF0-4B34-8032-E5DF765CFEB5}" type="parTrans" cxnId="{D0D0FC90-AE9F-4B8A-B93E-5DCF531AC660}">
      <dgm:prSet/>
      <dgm:spPr/>
      <dgm:t>
        <a:bodyPr/>
        <a:lstStyle/>
        <a:p>
          <a:endParaRPr lang="en-US"/>
        </a:p>
      </dgm:t>
    </dgm:pt>
    <dgm:pt modelId="{4A8CBD44-439C-460D-A3EF-8F27C04FA428}" type="sibTrans" cxnId="{D0D0FC90-AE9F-4B8A-B93E-5DCF531AC660}">
      <dgm:prSet/>
      <dgm:spPr/>
      <dgm:t>
        <a:bodyPr/>
        <a:lstStyle/>
        <a:p>
          <a:endParaRPr lang="en-US"/>
        </a:p>
      </dgm:t>
    </dgm:pt>
    <dgm:pt modelId="{637AF9B4-70D1-4E47-9FA7-912277FB2255}">
      <dgm:prSet phldrT="[Text]"/>
      <dgm:spPr/>
      <dgm:t>
        <a:bodyPr/>
        <a:lstStyle/>
        <a:p>
          <a:r>
            <a:rPr lang="en-US" dirty="0" err="1"/>
            <a:t>MPNet</a:t>
          </a:r>
          <a:r>
            <a:rPr lang="en-US" dirty="0"/>
            <a:t> – Trained by Microsoft</a:t>
          </a:r>
          <a:endParaRPr lang="en-US" b="0" dirty="0"/>
        </a:p>
      </dgm:t>
    </dgm:pt>
    <dgm:pt modelId="{92EA7D30-33E2-4AB3-9D34-EC3CA13B7DE9}" type="parTrans" cxnId="{2F58825C-793D-40BF-BF69-37CE94AD5C6B}">
      <dgm:prSet/>
      <dgm:spPr/>
      <dgm:t>
        <a:bodyPr/>
        <a:lstStyle/>
        <a:p>
          <a:endParaRPr lang="en-US"/>
        </a:p>
      </dgm:t>
    </dgm:pt>
    <dgm:pt modelId="{39092465-937E-4C81-A5CE-AE1D22EA7DEA}" type="sibTrans" cxnId="{2F58825C-793D-40BF-BF69-37CE94AD5C6B}">
      <dgm:prSet/>
      <dgm:spPr/>
      <dgm:t>
        <a:bodyPr/>
        <a:lstStyle/>
        <a:p>
          <a:endParaRPr lang="en-US"/>
        </a:p>
      </dgm:t>
    </dgm:pt>
    <dgm:pt modelId="{1FB63617-BC4F-40CC-9FFE-CFE5A2A6F442}">
      <dgm:prSet phldrT="[Text]"/>
      <dgm:spPr/>
      <dgm:t>
        <a:bodyPr/>
        <a:lstStyle/>
        <a:p>
          <a:r>
            <a:rPr lang="en-US" b="0" dirty="0" err="1"/>
            <a:t>MathBERT</a:t>
          </a:r>
          <a:endParaRPr lang="en-US" b="0" dirty="0"/>
        </a:p>
      </dgm:t>
    </dgm:pt>
    <dgm:pt modelId="{0B391BEC-49D4-4920-A9DE-74861EA65B4A}" type="parTrans" cxnId="{4EE6A878-381F-459F-BCD8-C925AD5C6F21}">
      <dgm:prSet/>
      <dgm:spPr/>
      <dgm:t>
        <a:bodyPr/>
        <a:lstStyle/>
        <a:p>
          <a:endParaRPr lang="en-US"/>
        </a:p>
      </dgm:t>
    </dgm:pt>
    <dgm:pt modelId="{4B20C6A7-92C9-4D9F-8A62-16BC495724C1}" type="sibTrans" cxnId="{4EE6A878-381F-459F-BCD8-C925AD5C6F21}">
      <dgm:prSet/>
      <dgm:spPr/>
      <dgm:t>
        <a:bodyPr/>
        <a:lstStyle/>
        <a:p>
          <a:endParaRPr lang="en-US"/>
        </a:p>
      </dgm:t>
    </dgm:pt>
    <dgm:pt modelId="{E7FDA242-5498-4A27-B469-8C4404539577}" type="pres">
      <dgm:prSet presAssocID="{340F1107-05BF-465A-8577-964DAEF70700}" presName="linear" presStyleCnt="0">
        <dgm:presLayoutVars>
          <dgm:dir/>
          <dgm:animLvl val="lvl"/>
          <dgm:resizeHandles val="exact"/>
        </dgm:presLayoutVars>
      </dgm:prSet>
      <dgm:spPr/>
    </dgm:pt>
    <dgm:pt modelId="{4714E7CB-DED7-4E86-8CF9-91C172E1BD07}" type="pres">
      <dgm:prSet presAssocID="{1B150A50-4535-44C7-95D4-33B4CD540FF5}" presName="parentLin" presStyleCnt="0"/>
      <dgm:spPr/>
    </dgm:pt>
    <dgm:pt modelId="{1918CBC4-D7DA-4435-A42B-5C434119BEC1}" type="pres">
      <dgm:prSet presAssocID="{1B150A50-4535-44C7-95D4-33B4CD540FF5}" presName="parentLeftMargin" presStyleLbl="node1" presStyleIdx="0" presStyleCnt="4"/>
      <dgm:spPr/>
    </dgm:pt>
    <dgm:pt modelId="{85DAA4C7-C1F5-4A5A-B801-82289A98F4E1}" type="pres">
      <dgm:prSet presAssocID="{1B150A50-4535-44C7-95D4-33B4CD540FF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CF347A9-DD7E-49BF-860A-2DCA770688E6}" type="pres">
      <dgm:prSet presAssocID="{1B150A50-4535-44C7-95D4-33B4CD540FF5}" presName="negativeSpace" presStyleCnt="0"/>
      <dgm:spPr/>
    </dgm:pt>
    <dgm:pt modelId="{FEB72E53-ABCC-42D3-B6F2-99ABDD123A3C}" type="pres">
      <dgm:prSet presAssocID="{1B150A50-4535-44C7-95D4-33B4CD540FF5}" presName="childText" presStyleLbl="conFgAcc1" presStyleIdx="0" presStyleCnt="4">
        <dgm:presLayoutVars>
          <dgm:bulletEnabled val="1"/>
        </dgm:presLayoutVars>
      </dgm:prSet>
      <dgm:spPr/>
    </dgm:pt>
    <dgm:pt modelId="{35A08844-51C9-42D0-B271-6AD1B388EBB5}" type="pres">
      <dgm:prSet presAssocID="{C22404CF-C903-4BD3-88A9-6C266AB0514A}" presName="spaceBetweenRectangles" presStyleCnt="0"/>
      <dgm:spPr/>
    </dgm:pt>
    <dgm:pt modelId="{85821915-4AC0-4D92-82A0-089A895BEDFC}" type="pres">
      <dgm:prSet presAssocID="{AA59B1E2-0934-4648-9C75-1B993F26A8F3}" presName="parentLin" presStyleCnt="0"/>
      <dgm:spPr/>
    </dgm:pt>
    <dgm:pt modelId="{5A40C27D-C53F-4130-B588-7F8F8530EF6B}" type="pres">
      <dgm:prSet presAssocID="{AA59B1E2-0934-4648-9C75-1B993F26A8F3}" presName="parentLeftMargin" presStyleLbl="node1" presStyleIdx="0" presStyleCnt="4"/>
      <dgm:spPr/>
    </dgm:pt>
    <dgm:pt modelId="{B21DFC14-0DF6-440B-B69C-AAB9F862775D}" type="pres">
      <dgm:prSet presAssocID="{AA59B1E2-0934-4648-9C75-1B993F26A8F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B24C7AF-C1C1-49E4-B682-8BB38CC94B86}" type="pres">
      <dgm:prSet presAssocID="{AA59B1E2-0934-4648-9C75-1B993F26A8F3}" presName="negativeSpace" presStyleCnt="0"/>
      <dgm:spPr/>
    </dgm:pt>
    <dgm:pt modelId="{394A1905-56C7-44D8-8DBD-0E13C29903DD}" type="pres">
      <dgm:prSet presAssocID="{AA59B1E2-0934-4648-9C75-1B993F26A8F3}" presName="childText" presStyleLbl="conFgAcc1" presStyleIdx="1" presStyleCnt="4">
        <dgm:presLayoutVars>
          <dgm:bulletEnabled val="1"/>
        </dgm:presLayoutVars>
      </dgm:prSet>
      <dgm:spPr/>
    </dgm:pt>
    <dgm:pt modelId="{7DF51BE7-AAF9-496C-8A79-C5BB7589FD83}" type="pres">
      <dgm:prSet presAssocID="{4A8CBD44-439C-460D-A3EF-8F27C04FA428}" presName="spaceBetweenRectangles" presStyleCnt="0"/>
      <dgm:spPr/>
    </dgm:pt>
    <dgm:pt modelId="{FEABBB69-3E04-4130-9A42-279F71C4A921}" type="pres">
      <dgm:prSet presAssocID="{637AF9B4-70D1-4E47-9FA7-912277FB2255}" presName="parentLin" presStyleCnt="0"/>
      <dgm:spPr/>
    </dgm:pt>
    <dgm:pt modelId="{49AA8424-AF4B-4188-A552-7520D3031C18}" type="pres">
      <dgm:prSet presAssocID="{637AF9B4-70D1-4E47-9FA7-912277FB2255}" presName="parentLeftMargin" presStyleLbl="node1" presStyleIdx="1" presStyleCnt="4"/>
      <dgm:spPr/>
    </dgm:pt>
    <dgm:pt modelId="{F412B701-2265-49BB-8090-37F10DA90B62}" type="pres">
      <dgm:prSet presAssocID="{637AF9B4-70D1-4E47-9FA7-912277FB225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DA2E05B-9CA9-41DB-A755-0DF7BA9C8F4E}" type="pres">
      <dgm:prSet presAssocID="{637AF9B4-70D1-4E47-9FA7-912277FB2255}" presName="negativeSpace" presStyleCnt="0"/>
      <dgm:spPr/>
    </dgm:pt>
    <dgm:pt modelId="{24F4998C-0C1A-4761-8D2D-C77A52D5092F}" type="pres">
      <dgm:prSet presAssocID="{637AF9B4-70D1-4E47-9FA7-912277FB2255}" presName="childText" presStyleLbl="conFgAcc1" presStyleIdx="2" presStyleCnt="4">
        <dgm:presLayoutVars>
          <dgm:bulletEnabled val="1"/>
        </dgm:presLayoutVars>
      </dgm:prSet>
      <dgm:spPr/>
    </dgm:pt>
    <dgm:pt modelId="{F06F6DF0-6978-483A-995F-08CF97CA4620}" type="pres">
      <dgm:prSet presAssocID="{39092465-937E-4C81-A5CE-AE1D22EA7DEA}" presName="spaceBetweenRectangles" presStyleCnt="0"/>
      <dgm:spPr/>
    </dgm:pt>
    <dgm:pt modelId="{C5217360-D187-41A0-8EC0-B4F007A4EDED}" type="pres">
      <dgm:prSet presAssocID="{1FB63617-BC4F-40CC-9FFE-CFE5A2A6F442}" presName="parentLin" presStyleCnt="0"/>
      <dgm:spPr/>
    </dgm:pt>
    <dgm:pt modelId="{983C9FD3-38AF-4FEE-8250-093CDCCDF7E5}" type="pres">
      <dgm:prSet presAssocID="{1FB63617-BC4F-40CC-9FFE-CFE5A2A6F442}" presName="parentLeftMargin" presStyleLbl="node1" presStyleIdx="2" presStyleCnt="4"/>
      <dgm:spPr/>
    </dgm:pt>
    <dgm:pt modelId="{2EF7E2D4-2DBA-4FB0-86CF-4D76417C2F37}" type="pres">
      <dgm:prSet presAssocID="{1FB63617-BC4F-40CC-9FFE-CFE5A2A6F44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88E2F85-71DB-4102-9BCA-5668A0EC172F}" type="pres">
      <dgm:prSet presAssocID="{1FB63617-BC4F-40CC-9FFE-CFE5A2A6F442}" presName="negativeSpace" presStyleCnt="0"/>
      <dgm:spPr/>
    </dgm:pt>
    <dgm:pt modelId="{02B41648-50EA-431B-827E-360338258C01}" type="pres">
      <dgm:prSet presAssocID="{1FB63617-BC4F-40CC-9FFE-CFE5A2A6F44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72F9408-6467-47C9-8508-7D81179DE132}" type="presOf" srcId="{637AF9B4-70D1-4E47-9FA7-912277FB2255}" destId="{49AA8424-AF4B-4188-A552-7520D3031C18}" srcOrd="0" destOrd="0" presId="urn:microsoft.com/office/officeart/2005/8/layout/list1"/>
    <dgm:cxn modelId="{21A8EB0B-5763-483B-8ABA-D97ECC322432}" type="presOf" srcId="{1FB63617-BC4F-40CC-9FFE-CFE5A2A6F442}" destId="{2EF7E2D4-2DBA-4FB0-86CF-4D76417C2F37}" srcOrd="1" destOrd="0" presId="urn:microsoft.com/office/officeart/2005/8/layout/list1"/>
    <dgm:cxn modelId="{E6AC340F-93F7-4A63-A052-898E71999053}" type="presOf" srcId="{1B150A50-4535-44C7-95D4-33B4CD540FF5}" destId="{1918CBC4-D7DA-4435-A42B-5C434119BEC1}" srcOrd="0" destOrd="0" presId="urn:microsoft.com/office/officeart/2005/8/layout/list1"/>
    <dgm:cxn modelId="{64247018-4966-4333-8500-7C0A7512F4BB}" type="presOf" srcId="{1FB63617-BC4F-40CC-9FFE-CFE5A2A6F442}" destId="{983C9FD3-38AF-4FEE-8250-093CDCCDF7E5}" srcOrd="0" destOrd="0" presId="urn:microsoft.com/office/officeart/2005/8/layout/list1"/>
    <dgm:cxn modelId="{4E7BCC2E-FE62-4387-9783-B940835FA9F4}" type="presOf" srcId="{340F1107-05BF-465A-8577-964DAEF70700}" destId="{E7FDA242-5498-4A27-B469-8C4404539577}" srcOrd="0" destOrd="0" presId="urn:microsoft.com/office/officeart/2005/8/layout/list1"/>
    <dgm:cxn modelId="{2F58825C-793D-40BF-BF69-37CE94AD5C6B}" srcId="{340F1107-05BF-465A-8577-964DAEF70700}" destId="{637AF9B4-70D1-4E47-9FA7-912277FB2255}" srcOrd="2" destOrd="0" parTransId="{92EA7D30-33E2-4AB3-9D34-EC3CA13B7DE9}" sibTransId="{39092465-937E-4C81-A5CE-AE1D22EA7DEA}"/>
    <dgm:cxn modelId="{4EE6A878-381F-459F-BCD8-C925AD5C6F21}" srcId="{340F1107-05BF-465A-8577-964DAEF70700}" destId="{1FB63617-BC4F-40CC-9FFE-CFE5A2A6F442}" srcOrd="3" destOrd="0" parTransId="{0B391BEC-49D4-4920-A9DE-74861EA65B4A}" sibTransId="{4B20C6A7-92C9-4D9F-8A62-16BC495724C1}"/>
    <dgm:cxn modelId="{D0D0FC90-AE9F-4B8A-B93E-5DCF531AC660}" srcId="{340F1107-05BF-465A-8577-964DAEF70700}" destId="{AA59B1E2-0934-4648-9C75-1B993F26A8F3}" srcOrd="1" destOrd="0" parTransId="{07EAB8DF-EAF0-4B34-8032-E5DF765CFEB5}" sibTransId="{4A8CBD44-439C-460D-A3EF-8F27C04FA428}"/>
    <dgm:cxn modelId="{1FFF1296-0899-43B2-AC1A-FC5A09B95CF6}" type="presOf" srcId="{AA59B1E2-0934-4648-9C75-1B993F26A8F3}" destId="{5A40C27D-C53F-4130-B588-7F8F8530EF6B}" srcOrd="0" destOrd="0" presId="urn:microsoft.com/office/officeart/2005/8/layout/list1"/>
    <dgm:cxn modelId="{FEAE44B3-299C-4294-8440-536A1F9B31B1}" srcId="{340F1107-05BF-465A-8577-964DAEF70700}" destId="{1B150A50-4535-44C7-95D4-33B4CD540FF5}" srcOrd="0" destOrd="0" parTransId="{66376CE1-BD88-44FB-8A33-3CDCCBFC7B97}" sibTransId="{C22404CF-C903-4BD3-88A9-6C266AB0514A}"/>
    <dgm:cxn modelId="{51D43BC2-D7EC-4562-822C-1B0D5EA2B696}" type="presOf" srcId="{1B150A50-4535-44C7-95D4-33B4CD540FF5}" destId="{85DAA4C7-C1F5-4A5A-B801-82289A98F4E1}" srcOrd="1" destOrd="0" presId="urn:microsoft.com/office/officeart/2005/8/layout/list1"/>
    <dgm:cxn modelId="{03046DFB-E23A-4C3B-B515-FEDAB015F6D9}" type="presOf" srcId="{637AF9B4-70D1-4E47-9FA7-912277FB2255}" destId="{F412B701-2265-49BB-8090-37F10DA90B62}" srcOrd="1" destOrd="0" presId="urn:microsoft.com/office/officeart/2005/8/layout/list1"/>
    <dgm:cxn modelId="{151BA4FD-0A3F-459C-ADE1-333BAAB62E49}" type="presOf" srcId="{AA59B1E2-0934-4648-9C75-1B993F26A8F3}" destId="{B21DFC14-0DF6-440B-B69C-AAB9F862775D}" srcOrd="1" destOrd="0" presId="urn:microsoft.com/office/officeart/2005/8/layout/list1"/>
    <dgm:cxn modelId="{35574685-4340-4B82-B39A-4ED1214AFC6E}" type="presParOf" srcId="{E7FDA242-5498-4A27-B469-8C4404539577}" destId="{4714E7CB-DED7-4E86-8CF9-91C172E1BD07}" srcOrd="0" destOrd="0" presId="urn:microsoft.com/office/officeart/2005/8/layout/list1"/>
    <dgm:cxn modelId="{F3B3962C-CFB0-4DE1-A362-9BD3DC33A1F7}" type="presParOf" srcId="{4714E7CB-DED7-4E86-8CF9-91C172E1BD07}" destId="{1918CBC4-D7DA-4435-A42B-5C434119BEC1}" srcOrd="0" destOrd="0" presId="urn:microsoft.com/office/officeart/2005/8/layout/list1"/>
    <dgm:cxn modelId="{45E6C2D8-186A-413E-B423-3A9311420BB5}" type="presParOf" srcId="{4714E7CB-DED7-4E86-8CF9-91C172E1BD07}" destId="{85DAA4C7-C1F5-4A5A-B801-82289A98F4E1}" srcOrd="1" destOrd="0" presId="urn:microsoft.com/office/officeart/2005/8/layout/list1"/>
    <dgm:cxn modelId="{7FA6F8F3-3957-4691-ABC0-56322679C143}" type="presParOf" srcId="{E7FDA242-5498-4A27-B469-8C4404539577}" destId="{5CF347A9-DD7E-49BF-860A-2DCA770688E6}" srcOrd="1" destOrd="0" presId="urn:microsoft.com/office/officeart/2005/8/layout/list1"/>
    <dgm:cxn modelId="{E20B665F-E1D4-49B8-B26F-B54993AD601F}" type="presParOf" srcId="{E7FDA242-5498-4A27-B469-8C4404539577}" destId="{FEB72E53-ABCC-42D3-B6F2-99ABDD123A3C}" srcOrd="2" destOrd="0" presId="urn:microsoft.com/office/officeart/2005/8/layout/list1"/>
    <dgm:cxn modelId="{E29A05AD-E15D-4115-97F5-60C4482E4F87}" type="presParOf" srcId="{E7FDA242-5498-4A27-B469-8C4404539577}" destId="{35A08844-51C9-42D0-B271-6AD1B388EBB5}" srcOrd="3" destOrd="0" presId="urn:microsoft.com/office/officeart/2005/8/layout/list1"/>
    <dgm:cxn modelId="{CA66060C-83C7-44E3-B6CE-FE26690C0AEF}" type="presParOf" srcId="{E7FDA242-5498-4A27-B469-8C4404539577}" destId="{85821915-4AC0-4D92-82A0-089A895BEDFC}" srcOrd="4" destOrd="0" presId="urn:microsoft.com/office/officeart/2005/8/layout/list1"/>
    <dgm:cxn modelId="{02668199-B1FF-4130-8F4F-156229ADA9B2}" type="presParOf" srcId="{85821915-4AC0-4D92-82A0-089A895BEDFC}" destId="{5A40C27D-C53F-4130-B588-7F8F8530EF6B}" srcOrd="0" destOrd="0" presId="urn:microsoft.com/office/officeart/2005/8/layout/list1"/>
    <dgm:cxn modelId="{498D6F79-8CFB-4689-9D16-60E329252E54}" type="presParOf" srcId="{85821915-4AC0-4D92-82A0-089A895BEDFC}" destId="{B21DFC14-0DF6-440B-B69C-AAB9F862775D}" srcOrd="1" destOrd="0" presId="urn:microsoft.com/office/officeart/2005/8/layout/list1"/>
    <dgm:cxn modelId="{C5E11D6F-1C9A-4F3D-99D9-C0C8BD9E4FF5}" type="presParOf" srcId="{E7FDA242-5498-4A27-B469-8C4404539577}" destId="{5B24C7AF-C1C1-49E4-B682-8BB38CC94B86}" srcOrd="5" destOrd="0" presId="urn:microsoft.com/office/officeart/2005/8/layout/list1"/>
    <dgm:cxn modelId="{9152D006-D78E-4D05-B351-62FFC6499E57}" type="presParOf" srcId="{E7FDA242-5498-4A27-B469-8C4404539577}" destId="{394A1905-56C7-44D8-8DBD-0E13C29903DD}" srcOrd="6" destOrd="0" presId="urn:microsoft.com/office/officeart/2005/8/layout/list1"/>
    <dgm:cxn modelId="{F1711C66-907B-4D16-8FAC-5B2CEE7AEC46}" type="presParOf" srcId="{E7FDA242-5498-4A27-B469-8C4404539577}" destId="{7DF51BE7-AAF9-496C-8A79-C5BB7589FD83}" srcOrd="7" destOrd="0" presId="urn:microsoft.com/office/officeart/2005/8/layout/list1"/>
    <dgm:cxn modelId="{16390C22-1EC6-4C63-86B8-9B8FF09FE5D3}" type="presParOf" srcId="{E7FDA242-5498-4A27-B469-8C4404539577}" destId="{FEABBB69-3E04-4130-9A42-279F71C4A921}" srcOrd="8" destOrd="0" presId="urn:microsoft.com/office/officeart/2005/8/layout/list1"/>
    <dgm:cxn modelId="{C801082D-615E-472A-A27A-9F66F4F918AC}" type="presParOf" srcId="{FEABBB69-3E04-4130-9A42-279F71C4A921}" destId="{49AA8424-AF4B-4188-A552-7520D3031C18}" srcOrd="0" destOrd="0" presId="urn:microsoft.com/office/officeart/2005/8/layout/list1"/>
    <dgm:cxn modelId="{A215C54F-7B45-46AA-BB05-652B149B105C}" type="presParOf" srcId="{FEABBB69-3E04-4130-9A42-279F71C4A921}" destId="{F412B701-2265-49BB-8090-37F10DA90B62}" srcOrd="1" destOrd="0" presId="urn:microsoft.com/office/officeart/2005/8/layout/list1"/>
    <dgm:cxn modelId="{4309D177-D50A-4B28-A42B-129CA94CC204}" type="presParOf" srcId="{E7FDA242-5498-4A27-B469-8C4404539577}" destId="{4DA2E05B-9CA9-41DB-A755-0DF7BA9C8F4E}" srcOrd="9" destOrd="0" presId="urn:microsoft.com/office/officeart/2005/8/layout/list1"/>
    <dgm:cxn modelId="{123C1EDA-1DD4-4D3C-8241-9177694E0E44}" type="presParOf" srcId="{E7FDA242-5498-4A27-B469-8C4404539577}" destId="{24F4998C-0C1A-4761-8D2D-C77A52D5092F}" srcOrd="10" destOrd="0" presId="urn:microsoft.com/office/officeart/2005/8/layout/list1"/>
    <dgm:cxn modelId="{67D3199D-0504-4D11-96A1-9B7200288AAD}" type="presParOf" srcId="{E7FDA242-5498-4A27-B469-8C4404539577}" destId="{F06F6DF0-6978-483A-995F-08CF97CA4620}" srcOrd="11" destOrd="0" presId="urn:microsoft.com/office/officeart/2005/8/layout/list1"/>
    <dgm:cxn modelId="{D4DC2E5F-9199-4A38-A350-475A39133F7E}" type="presParOf" srcId="{E7FDA242-5498-4A27-B469-8C4404539577}" destId="{C5217360-D187-41A0-8EC0-B4F007A4EDED}" srcOrd="12" destOrd="0" presId="urn:microsoft.com/office/officeart/2005/8/layout/list1"/>
    <dgm:cxn modelId="{D913867F-0225-42E4-823A-6C8BF976AF25}" type="presParOf" srcId="{C5217360-D187-41A0-8EC0-B4F007A4EDED}" destId="{983C9FD3-38AF-4FEE-8250-093CDCCDF7E5}" srcOrd="0" destOrd="0" presId="urn:microsoft.com/office/officeart/2005/8/layout/list1"/>
    <dgm:cxn modelId="{153ACF0F-F1C4-4074-A932-0F63637A7D78}" type="presParOf" srcId="{C5217360-D187-41A0-8EC0-B4F007A4EDED}" destId="{2EF7E2D4-2DBA-4FB0-86CF-4D76417C2F37}" srcOrd="1" destOrd="0" presId="urn:microsoft.com/office/officeart/2005/8/layout/list1"/>
    <dgm:cxn modelId="{0F8C652A-EFCB-4178-ABB8-6BB771588611}" type="presParOf" srcId="{E7FDA242-5498-4A27-B469-8C4404539577}" destId="{488E2F85-71DB-4102-9BCA-5668A0EC172F}" srcOrd="13" destOrd="0" presId="urn:microsoft.com/office/officeart/2005/8/layout/list1"/>
    <dgm:cxn modelId="{E361444A-A8E2-4A8A-945F-A86BB2EDB138}" type="presParOf" srcId="{E7FDA242-5498-4A27-B469-8C4404539577}" destId="{02B41648-50EA-431B-827E-360338258C0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6033FED-41CE-41BB-9CB5-57A8AF9C2F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E95567D-68E8-4252-ADF9-4523F74C9CEF}">
      <dgm:prSet phldrT="[Text]"/>
      <dgm:spPr/>
      <dgm:t>
        <a:bodyPr/>
        <a:lstStyle/>
        <a:p>
          <a:r>
            <a:rPr lang="en-US" dirty="0"/>
            <a:t>Embeddings are calculated for all corpus documents and stored on disk</a:t>
          </a:r>
        </a:p>
      </dgm:t>
    </dgm:pt>
    <dgm:pt modelId="{598DEA61-54E0-4E24-BBCB-B4B10E207B5E}" type="parTrans" cxnId="{69D7E8EF-6970-4E95-827A-EB3027196BA3}">
      <dgm:prSet/>
      <dgm:spPr/>
      <dgm:t>
        <a:bodyPr/>
        <a:lstStyle/>
        <a:p>
          <a:endParaRPr lang="en-US"/>
        </a:p>
      </dgm:t>
    </dgm:pt>
    <dgm:pt modelId="{690082DA-3211-4717-A4CF-4EB15E2D61B8}" type="sibTrans" cxnId="{69D7E8EF-6970-4E95-827A-EB3027196BA3}">
      <dgm:prSet/>
      <dgm:spPr/>
      <dgm:t>
        <a:bodyPr/>
        <a:lstStyle/>
        <a:p>
          <a:endParaRPr lang="en-US"/>
        </a:p>
      </dgm:t>
    </dgm:pt>
    <dgm:pt modelId="{90C893E0-7AA0-49F0-B4ED-8D8DA426F586}">
      <dgm:prSet phldrT="[Text]"/>
      <dgm:spPr/>
      <dgm:t>
        <a:bodyPr/>
        <a:lstStyle/>
        <a:p>
          <a:r>
            <a:rPr lang="en-US" dirty="0"/>
            <a:t>Query Embeddings are passed and Cosine Similarity Score is calculated</a:t>
          </a:r>
        </a:p>
      </dgm:t>
    </dgm:pt>
    <dgm:pt modelId="{7597D5FE-1A3B-446F-A4CE-0EAEAAC693C4}" type="parTrans" cxnId="{08058E2B-3FDA-4EAF-8740-1BF319998850}">
      <dgm:prSet/>
      <dgm:spPr/>
      <dgm:t>
        <a:bodyPr/>
        <a:lstStyle/>
        <a:p>
          <a:endParaRPr lang="en-US"/>
        </a:p>
      </dgm:t>
    </dgm:pt>
    <dgm:pt modelId="{36BF1988-6EBF-473D-A4B6-6CEDC74DE4E5}" type="sibTrans" cxnId="{08058E2B-3FDA-4EAF-8740-1BF319998850}">
      <dgm:prSet/>
      <dgm:spPr/>
      <dgm:t>
        <a:bodyPr/>
        <a:lstStyle/>
        <a:p>
          <a:endParaRPr lang="en-US"/>
        </a:p>
      </dgm:t>
    </dgm:pt>
    <dgm:pt modelId="{0C728A07-0104-413D-8717-0698A1045C88}">
      <dgm:prSet phldrT="[Text]"/>
      <dgm:spPr/>
      <dgm:t>
        <a:bodyPr/>
        <a:lstStyle/>
        <a:p>
          <a:r>
            <a:rPr lang="en-US" dirty="0"/>
            <a:t>Ranked List of Documents is returned to the User</a:t>
          </a:r>
        </a:p>
      </dgm:t>
    </dgm:pt>
    <dgm:pt modelId="{C9E40E40-F230-4AF6-B33D-36B616C4AF71}" type="parTrans" cxnId="{45C342D7-6A9C-47D6-9977-484B440ED711}">
      <dgm:prSet/>
      <dgm:spPr/>
      <dgm:t>
        <a:bodyPr/>
        <a:lstStyle/>
        <a:p>
          <a:endParaRPr lang="en-US"/>
        </a:p>
      </dgm:t>
    </dgm:pt>
    <dgm:pt modelId="{93D8F304-E3F5-4041-965F-BBB062E2639A}" type="sibTrans" cxnId="{45C342D7-6A9C-47D6-9977-484B440ED711}">
      <dgm:prSet/>
      <dgm:spPr/>
      <dgm:t>
        <a:bodyPr/>
        <a:lstStyle/>
        <a:p>
          <a:endParaRPr lang="en-US"/>
        </a:p>
      </dgm:t>
    </dgm:pt>
    <dgm:pt modelId="{08AD1226-8777-4552-B64F-6F958126C276}" type="pres">
      <dgm:prSet presAssocID="{76033FED-41CE-41BB-9CB5-57A8AF9C2F9F}" presName="Name0" presStyleCnt="0">
        <dgm:presLayoutVars>
          <dgm:dir/>
          <dgm:animLvl val="lvl"/>
          <dgm:resizeHandles val="exact"/>
        </dgm:presLayoutVars>
      </dgm:prSet>
      <dgm:spPr/>
    </dgm:pt>
    <dgm:pt modelId="{9C536BCD-5437-49FA-8D1B-06B522B47FEB}" type="pres">
      <dgm:prSet presAssocID="{CE95567D-68E8-4252-ADF9-4523F74C9CE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AA4AEA9-7A3B-4A1D-99F5-D5C3B777FBF1}" type="pres">
      <dgm:prSet presAssocID="{690082DA-3211-4717-A4CF-4EB15E2D61B8}" presName="parTxOnlySpace" presStyleCnt="0"/>
      <dgm:spPr/>
    </dgm:pt>
    <dgm:pt modelId="{7380CC21-CCC7-4407-BCB7-6CB6CA4F0744}" type="pres">
      <dgm:prSet presAssocID="{90C893E0-7AA0-49F0-B4ED-8D8DA426F58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3BF2E6A-C97B-4459-AC60-7073AC8B83E3}" type="pres">
      <dgm:prSet presAssocID="{36BF1988-6EBF-473D-A4B6-6CEDC74DE4E5}" presName="parTxOnlySpace" presStyleCnt="0"/>
      <dgm:spPr/>
    </dgm:pt>
    <dgm:pt modelId="{D69AF6B9-0088-4F67-BCB2-77F8B973C26E}" type="pres">
      <dgm:prSet presAssocID="{0C728A07-0104-413D-8717-0698A1045C8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8058E2B-3FDA-4EAF-8740-1BF319998850}" srcId="{76033FED-41CE-41BB-9CB5-57A8AF9C2F9F}" destId="{90C893E0-7AA0-49F0-B4ED-8D8DA426F586}" srcOrd="1" destOrd="0" parTransId="{7597D5FE-1A3B-446F-A4CE-0EAEAAC693C4}" sibTransId="{36BF1988-6EBF-473D-A4B6-6CEDC74DE4E5}"/>
    <dgm:cxn modelId="{DA8DEA3E-5125-4641-8151-3DAA6DA3F7AE}" type="presOf" srcId="{90C893E0-7AA0-49F0-B4ED-8D8DA426F586}" destId="{7380CC21-CCC7-4407-BCB7-6CB6CA4F0744}" srcOrd="0" destOrd="0" presId="urn:microsoft.com/office/officeart/2005/8/layout/chevron1"/>
    <dgm:cxn modelId="{BD7B1C82-D06B-49C5-A3FA-D98EE62DE30E}" type="presOf" srcId="{76033FED-41CE-41BB-9CB5-57A8AF9C2F9F}" destId="{08AD1226-8777-4552-B64F-6F958126C276}" srcOrd="0" destOrd="0" presId="urn:microsoft.com/office/officeart/2005/8/layout/chevron1"/>
    <dgm:cxn modelId="{4324DBA6-668A-4463-B719-606245C2E2F3}" type="presOf" srcId="{CE95567D-68E8-4252-ADF9-4523F74C9CEF}" destId="{9C536BCD-5437-49FA-8D1B-06B522B47FEB}" srcOrd="0" destOrd="0" presId="urn:microsoft.com/office/officeart/2005/8/layout/chevron1"/>
    <dgm:cxn modelId="{45C342D7-6A9C-47D6-9977-484B440ED711}" srcId="{76033FED-41CE-41BB-9CB5-57A8AF9C2F9F}" destId="{0C728A07-0104-413D-8717-0698A1045C88}" srcOrd="2" destOrd="0" parTransId="{C9E40E40-F230-4AF6-B33D-36B616C4AF71}" sibTransId="{93D8F304-E3F5-4041-965F-BBB062E2639A}"/>
    <dgm:cxn modelId="{69D7E8EF-6970-4E95-827A-EB3027196BA3}" srcId="{76033FED-41CE-41BB-9CB5-57A8AF9C2F9F}" destId="{CE95567D-68E8-4252-ADF9-4523F74C9CEF}" srcOrd="0" destOrd="0" parTransId="{598DEA61-54E0-4E24-BBCB-B4B10E207B5E}" sibTransId="{690082DA-3211-4717-A4CF-4EB15E2D61B8}"/>
    <dgm:cxn modelId="{BF2537F0-663C-41F1-8334-14F879913EE1}" type="presOf" srcId="{0C728A07-0104-413D-8717-0698A1045C88}" destId="{D69AF6B9-0088-4F67-BCB2-77F8B973C26E}" srcOrd="0" destOrd="0" presId="urn:microsoft.com/office/officeart/2005/8/layout/chevron1"/>
    <dgm:cxn modelId="{AC55EA96-BA66-4B10-96BD-59552E560637}" type="presParOf" srcId="{08AD1226-8777-4552-B64F-6F958126C276}" destId="{9C536BCD-5437-49FA-8D1B-06B522B47FEB}" srcOrd="0" destOrd="0" presId="urn:microsoft.com/office/officeart/2005/8/layout/chevron1"/>
    <dgm:cxn modelId="{D36A01F7-76A5-417E-BC74-9FAE1E4E92CF}" type="presParOf" srcId="{08AD1226-8777-4552-B64F-6F958126C276}" destId="{CAA4AEA9-7A3B-4A1D-99F5-D5C3B777FBF1}" srcOrd="1" destOrd="0" presId="urn:microsoft.com/office/officeart/2005/8/layout/chevron1"/>
    <dgm:cxn modelId="{7C9EB5A7-D0BA-4319-B54D-5970E31B381A}" type="presParOf" srcId="{08AD1226-8777-4552-B64F-6F958126C276}" destId="{7380CC21-CCC7-4407-BCB7-6CB6CA4F0744}" srcOrd="2" destOrd="0" presId="urn:microsoft.com/office/officeart/2005/8/layout/chevron1"/>
    <dgm:cxn modelId="{752EE4AC-0D05-4EA4-AD9F-E2DBC578334B}" type="presParOf" srcId="{08AD1226-8777-4552-B64F-6F958126C276}" destId="{B3BF2E6A-C97B-4459-AC60-7073AC8B83E3}" srcOrd="3" destOrd="0" presId="urn:microsoft.com/office/officeart/2005/8/layout/chevron1"/>
    <dgm:cxn modelId="{2AE1B171-EF1E-467B-833F-2C5B0EB4ED3D}" type="presParOf" srcId="{08AD1226-8777-4552-B64F-6F958126C276}" destId="{D69AF6B9-0088-4F67-BCB2-77F8B973C26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84B5F-3191-4320-A718-9F62E7324BBF}">
      <dsp:nvSpPr>
        <dsp:cNvPr id="0" name=""/>
        <dsp:cNvSpPr/>
      </dsp:nvSpPr>
      <dsp:spPr>
        <a:xfrm>
          <a:off x="921722" y="15731"/>
          <a:ext cx="1196322" cy="11963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7ABDE-06A2-44AF-8861-8FAE89A045BC}">
      <dsp:nvSpPr>
        <dsp:cNvPr id="0" name=""/>
        <dsp:cNvSpPr/>
      </dsp:nvSpPr>
      <dsp:spPr>
        <a:xfrm>
          <a:off x="7325" y="1372657"/>
          <a:ext cx="3418065" cy="217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0" kern="1200" dirty="0"/>
            <a:t>Math IR is “concerned with finding information in documents that include mathematics”.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0" kern="1200" dirty="0"/>
            <a:t>Document similarity and retrieval is calculated considering any math keywords and/or formulae found in the collection and query.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0" kern="1200" dirty="0"/>
            <a:t>It’s the same as standard Information Retrieval but instead of querying just strings in documents, you query using some mathematical context.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0" kern="1200" dirty="0"/>
            <a:t>Math IR is essentially a performing “standard” IR using Math concepts</a:t>
          </a:r>
        </a:p>
      </dsp:txBody>
      <dsp:txXfrm>
        <a:off x="7325" y="1372657"/>
        <a:ext cx="3418065" cy="2170546"/>
      </dsp:txXfrm>
    </dsp:sp>
    <dsp:sp modelId="{2242FA5C-4D5E-48D1-A3F6-1517BAF28AE3}">
      <dsp:nvSpPr>
        <dsp:cNvPr id="0" name=""/>
        <dsp:cNvSpPr/>
      </dsp:nvSpPr>
      <dsp:spPr>
        <a:xfrm>
          <a:off x="0" y="3363989"/>
          <a:ext cx="3418065" cy="475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6D5BA9-DC13-4C79-A905-C275BFF0F41D}">
      <dsp:nvSpPr>
        <dsp:cNvPr id="0" name=""/>
        <dsp:cNvSpPr/>
      </dsp:nvSpPr>
      <dsp:spPr>
        <a:xfrm>
          <a:off x="5109561" y="0"/>
          <a:ext cx="1196322" cy="11963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885A2-0CEC-4056-8521-D4D9DB7CAE72}">
      <dsp:nvSpPr>
        <dsp:cNvPr id="0" name=""/>
        <dsp:cNvSpPr/>
      </dsp:nvSpPr>
      <dsp:spPr>
        <a:xfrm>
          <a:off x="4023551" y="1372657"/>
          <a:ext cx="3418065" cy="217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First Math-aware search engines developed in 2000: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>
              <a:hlinkClick xmlns:r="http://schemas.openxmlformats.org/officeDocument/2006/relationships" r:id="rId5"/>
            </a:rPr>
            <a:t>NIST Digital Library of Mathematical Functions (DLMF)</a:t>
          </a:r>
          <a:endParaRPr lang="en-US" sz="1600" kern="1200" dirty="0"/>
        </a:p>
      </dsp:txBody>
      <dsp:txXfrm>
        <a:off x="4023551" y="1372657"/>
        <a:ext cx="3418065" cy="2170546"/>
      </dsp:txXfrm>
    </dsp:sp>
    <dsp:sp modelId="{B144F67D-311B-47B8-817C-EC300132E3B4}">
      <dsp:nvSpPr>
        <dsp:cNvPr id="0" name=""/>
        <dsp:cNvSpPr/>
      </dsp:nvSpPr>
      <dsp:spPr>
        <a:xfrm>
          <a:off x="4023551" y="3625219"/>
          <a:ext cx="3418065" cy="475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023551" y="3625219"/>
        <a:ext cx="3418065" cy="475578"/>
      </dsp:txXfrm>
    </dsp:sp>
    <dsp:sp modelId="{CCE5A8E4-BA3D-4A76-8BF4-20B8EEF192A8}">
      <dsp:nvSpPr>
        <dsp:cNvPr id="0" name=""/>
        <dsp:cNvSpPr/>
      </dsp:nvSpPr>
      <dsp:spPr>
        <a:xfrm>
          <a:off x="9016707" y="23603"/>
          <a:ext cx="1196322" cy="119632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D7917-2527-4DC5-AC23-1442CCE1FA2E}">
      <dsp:nvSpPr>
        <dsp:cNvPr id="0" name=""/>
        <dsp:cNvSpPr/>
      </dsp:nvSpPr>
      <dsp:spPr>
        <a:xfrm>
          <a:off x="8039778" y="1372657"/>
          <a:ext cx="3418065" cy="217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Examples: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kern="1200" dirty="0"/>
            <a:t>Given a mathematical concept in keywords and/or formulae, find the technical papers that use similar mathematical models.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kern="1200" dirty="0"/>
            <a:t>Another example is you can browse for documents containing a given formula.</a:t>
          </a:r>
        </a:p>
      </dsp:txBody>
      <dsp:txXfrm>
        <a:off x="8039778" y="1372657"/>
        <a:ext cx="3418065" cy="2170546"/>
      </dsp:txXfrm>
    </dsp:sp>
    <dsp:sp modelId="{1C42E449-B2BF-4E6C-BE11-DE003748B0C7}">
      <dsp:nvSpPr>
        <dsp:cNvPr id="0" name=""/>
        <dsp:cNvSpPr/>
      </dsp:nvSpPr>
      <dsp:spPr>
        <a:xfrm>
          <a:off x="8039778" y="3625219"/>
          <a:ext cx="3418065" cy="475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249D8-FAE8-4BE0-8705-6AFCD337968A}">
      <dsp:nvSpPr>
        <dsp:cNvPr id="0" name=""/>
        <dsp:cNvSpPr/>
      </dsp:nvSpPr>
      <dsp:spPr>
        <a:xfrm>
          <a:off x="184883" y="50168"/>
          <a:ext cx="1321746" cy="13217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2EB50-BCAE-4A97-9DB2-0C071D3FF81A}">
      <dsp:nvSpPr>
        <dsp:cNvPr id="0" name=""/>
        <dsp:cNvSpPr/>
      </dsp:nvSpPr>
      <dsp:spPr>
        <a:xfrm>
          <a:off x="462450" y="327735"/>
          <a:ext cx="766613" cy="766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797B4-FE28-4172-8CE8-0913077DF446}">
      <dsp:nvSpPr>
        <dsp:cNvPr id="0" name=""/>
        <dsp:cNvSpPr/>
      </dsp:nvSpPr>
      <dsp:spPr>
        <a:xfrm>
          <a:off x="1789861" y="50168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Mathematical notation is dialectic, some variables represent similar concepts but are named differently depending on the subject area</a:t>
          </a:r>
        </a:p>
      </dsp:txBody>
      <dsp:txXfrm>
        <a:off x="1789861" y="50168"/>
        <a:ext cx="3115545" cy="1321746"/>
      </dsp:txXfrm>
    </dsp:sp>
    <dsp:sp modelId="{8A5FB21A-1B14-46E8-BEED-F463924B59F9}">
      <dsp:nvSpPr>
        <dsp:cNvPr id="0" name=""/>
        <dsp:cNvSpPr/>
      </dsp:nvSpPr>
      <dsp:spPr>
        <a:xfrm>
          <a:off x="5448267" y="50168"/>
          <a:ext cx="1321746" cy="13217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ADADF-055D-4926-957C-B6FC05AF8C10}">
      <dsp:nvSpPr>
        <dsp:cNvPr id="0" name=""/>
        <dsp:cNvSpPr/>
      </dsp:nvSpPr>
      <dsp:spPr>
        <a:xfrm>
          <a:off x="5725834" y="327735"/>
          <a:ext cx="766613" cy="766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91057-9FA3-4FFD-9434-38E8B7C791FB}">
      <dsp:nvSpPr>
        <dsp:cNvPr id="0" name=""/>
        <dsp:cNvSpPr/>
      </dsp:nvSpPr>
      <dsp:spPr>
        <a:xfrm>
          <a:off x="7053245" y="50168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Operations can be defined in different ways depending on context. For instance, a line over a variable can be a division simple or a Boolean negation depending on context.</a:t>
          </a:r>
        </a:p>
      </dsp:txBody>
      <dsp:txXfrm>
        <a:off x="7053245" y="50168"/>
        <a:ext cx="3115545" cy="1321746"/>
      </dsp:txXfrm>
    </dsp:sp>
    <dsp:sp modelId="{689C696B-C72D-491E-B547-C8FC7F715C4D}">
      <dsp:nvSpPr>
        <dsp:cNvPr id="0" name=""/>
        <dsp:cNvSpPr/>
      </dsp:nvSpPr>
      <dsp:spPr>
        <a:xfrm>
          <a:off x="184883" y="1933904"/>
          <a:ext cx="1321746" cy="13217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B893C-0527-470B-B3EC-633FF3D3C5D5}">
      <dsp:nvSpPr>
        <dsp:cNvPr id="0" name=""/>
        <dsp:cNvSpPr/>
      </dsp:nvSpPr>
      <dsp:spPr>
        <a:xfrm>
          <a:off x="462450" y="2211471"/>
          <a:ext cx="766613" cy="766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65B38-079F-4C94-9997-22210AC01B71}">
      <dsp:nvSpPr>
        <dsp:cNvPr id="0" name=""/>
        <dsp:cNvSpPr/>
      </dsp:nvSpPr>
      <dsp:spPr>
        <a:xfrm>
          <a:off x="1789861" y="193390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Math formulae can look very similar but still be very different.</a:t>
          </a:r>
        </a:p>
      </dsp:txBody>
      <dsp:txXfrm>
        <a:off x="1789861" y="1933904"/>
        <a:ext cx="3115545" cy="1321746"/>
      </dsp:txXfrm>
    </dsp:sp>
    <dsp:sp modelId="{ABB04846-ED38-4BD7-96A7-643171937C95}">
      <dsp:nvSpPr>
        <dsp:cNvPr id="0" name=""/>
        <dsp:cNvSpPr/>
      </dsp:nvSpPr>
      <dsp:spPr>
        <a:xfrm>
          <a:off x="5448267" y="1933904"/>
          <a:ext cx="1321746" cy="13217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B20CD-EA38-4554-81D7-04E62C1ED068}">
      <dsp:nvSpPr>
        <dsp:cNvPr id="0" name=""/>
        <dsp:cNvSpPr/>
      </dsp:nvSpPr>
      <dsp:spPr>
        <a:xfrm>
          <a:off x="5725834" y="2211471"/>
          <a:ext cx="766613" cy="766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81267-F906-46F0-AA0A-B9F4629229F5}">
      <dsp:nvSpPr>
        <dsp:cNvPr id="0" name=""/>
        <dsp:cNvSpPr/>
      </dsp:nvSpPr>
      <dsp:spPr>
        <a:xfrm>
          <a:off x="7053245" y="193390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Most of the time Math IR queries are combinations of keywords and formulae.</a:t>
          </a:r>
        </a:p>
      </dsp:txBody>
      <dsp:txXfrm>
        <a:off x="7053245" y="1933904"/>
        <a:ext cx="3115545" cy="13217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4E5C4-A063-4F7C-AB2B-81083042523D}">
      <dsp:nvSpPr>
        <dsp:cNvPr id="0" name=""/>
        <dsp:cNvSpPr/>
      </dsp:nvSpPr>
      <dsp:spPr>
        <a:xfrm>
          <a:off x="2855" y="953939"/>
          <a:ext cx="2783681" cy="1017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Formula Retrieval</a:t>
          </a:r>
        </a:p>
      </dsp:txBody>
      <dsp:txXfrm>
        <a:off x="2855" y="953939"/>
        <a:ext cx="2783681" cy="1017816"/>
      </dsp:txXfrm>
    </dsp:sp>
    <dsp:sp modelId="{DFEFF6BE-6565-433B-9085-358FF3705033}">
      <dsp:nvSpPr>
        <dsp:cNvPr id="0" name=""/>
        <dsp:cNvSpPr/>
      </dsp:nvSpPr>
      <dsp:spPr>
        <a:xfrm>
          <a:off x="2855" y="1971755"/>
          <a:ext cx="2783681" cy="19329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Related to computation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Example: How do you compute this formula?</a:t>
          </a:r>
        </a:p>
      </dsp:txBody>
      <dsp:txXfrm>
        <a:off x="2855" y="1971755"/>
        <a:ext cx="2783681" cy="1932908"/>
      </dsp:txXfrm>
    </dsp:sp>
    <dsp:sp modelId="{1437A9FD-D404-4E36-9F56-BE8C48E8196A}">
      <dsp:nvSpPr>
        <dsp:cNvPr id="0" name=""/>
        <dsp:cNvSpPr/>
      </dsp:nvSpPr>
      <dsp:spPr>
        <a:xfrm>
          <a:off x="3176251" y="953939"/>
          <a:ext cx="2783681" cy="1017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Text Answer Retrieval</a:t>
          </a:r>
        </a:p>
      </dsp:txBody>
      <dsp:txXfrm>
        <a:off x="3176251" y="953939"/>
        <a:ext cx="2783681" cy="1017816"/>
      </dsp:txXfrm>
    </dsp:sp>
    <dsp:sp modelId="{FABEFF55-BD9E-4A1C-B359-2039149AB748}">
      <dsp:nvSpPr>
        <dsp:cNvPr id="0" name=""/>
        <dsp:cNvSpPr/>
      </dsp:nvSpPr>
      <dsp:spPr>
        <a:xfrm>
          <a:off x="3176251" y="1971755"/>
          <a:ext cx="2783681" cy="19329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Related to a Mathematical Concept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Example: What is a Hamiltonian Circuit?</a:t>
          </a:r>
        </a:p>
      </dsp:txBody>
      <dsp:txXfrm>
        <a:off x="3176251" y="1971755"/>
        <a:ext cx="2783681" cy="1932908"/>
      </dsp:txXfrm>
    </dsp:sp>
    <dsp:sp modelId="{C40041C9-9830-42AD-A4BB-ECE53FD6C362}">
      <dsp:nvSpPr>
        <dsp:cNvPr id="0" name=""/>
        <dsp:cNvSpPr/>
      </dsp:nvSpPr>
      <dsp:spPr>
        <a:xfrm>
          <a:off x="6349648" y="953939"/>
          <a:ext cx="2783681" cy="1017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Formula and Text Retrieval</a:t>
          </a:r>
        </a:p>
      </dsp:txBody>
      <dsp:txXfrm>
        <a:off x="6349648" y="953939"/>
        <a:ext cx="2783681" cy="1017816"/>
      </dsp:txXfrm>
    </dsp:sp>
    <dsp:sp modelId="{0FAD05DF-24D0-44BC-839A-C032281A3638}">
      <dsp:nvSpPr>
        <dsp:cNvPr id="0" name=""/>
        <dsp:cNvSpPr/>
      </dsp:nvSpPr>
      <dsp:spPr>
        <a:xfrm>
          <a:off x="6349648" y="1971755"/>
          <a:ext cx="2783681" cy="19329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Related to Proofs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Example: Prove </a:t>
          </a:r>
          <a:r>
            <a:rPr lang="en-US" sz="2000" i="1" kern="1200" dirty="0"/>
            <a:t>a</a:t>
          </a:r>
          <a:r>
            <a:rPr lang="en-US" sz="2000" kern="1200" dirty="0"/>
            <a:t> is divisible by </a:t>
          </a:r>
          <a:r>
            <a:rPr lang="en-US" sz="2000" i="1" kern="1200" dirty="0"/>
            <a:t>b</a:t>
          </a:r>
        </a:p>
      </dsp:txBody>
      <dsp:txXfrm>
        <a:off x="6349648" y="1971755"/>
        <a:ext cx="2783681" cy="19329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1B0A6-F6F6-455A-BEB3-BDB3BB01E423}">
      <dsp:nvSpPr>
        <dsp:cNvPr id="0" name=""/>
        <dsp:cNvSpPr/>
      </dsp:nvSpPr>
      <dsp:spPr>
        <a:xfrm>
          <a:off x="0" y="293733"/>
          <a:ext cx="11413863" cy="631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NTCIR – NII Testbeds and Community for Information Access Research </a:t>
          </a:r>
        </a:p>
      </dsp:txBody>
      <dsp:txXfrm>
        <a:off x="30842" y="324575"/>
        <a:ext cx="11352179" cy="570116"/>
      </dsp:txXfrm>
    </dsp:sp>
    <dsp:sp modelId="{CBFCAC4D-D376-47FC-A1A5-F9BC0E3DBE0E}">
      <dsp:nvSpPr>
        <dsp:cNvPr id="0" name=""/>
        <dsp:cNvSpPr/>
      </dsp:nvSpPr>
      <dsp:spPr>
        <a:xfrm>
          <a:off x="0" y="925533"/>
          <a:ext cx="11413863" cy="1173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39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Run by National Institute of Informatics (Tokyo, Japan)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Math IR was only the focus in workshops 10, 11 and 12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Held from 2014-2016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/>
        </a:p>
      </dsp:txBody>
      <dsp:txXfrm>
        <a:off x="0" y="925533"/>
        <a:ext cx="11413863" cy="1173689"/>
      </dsp:txXfrm>
    </dsp:sp>
    <dsp:sp modelId="{108E4301-C861-413C-9AF0-E124EA43A5FE}">
      <dsp:nvSpPr>
        <dsp:cNvPr id="0" name=""/>
        <dsp:cNvSpPr/>
      </dsp:nvSpPr>
      <dsp:spPr>
        <a:xfrm>
          <a:off x="0" y="2099223"/>
          <a:ext cx="11413863" cy="631800"/>
        </a:xfrm>
        <a:prstGeom prst="roundRect">
          <a:avLst/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ARQMath</a:t>
          </a:r>
          <a:r>
            <a:rPr lang="en-US" sz="2700" kern="1200" dirty="0"/>
            <a:t> - Answer Retrieval for Questions on Math </a:t>
          </a:r>
        </a:p>
      </dsp:txBody>
      <dsp:txXfrm>
        <a:off x="30842" y="2130065"/>
        <a:ext cx="11352179" cy="570116"/>
      </dsp:txXfrm>
    </dsp:sp>
    <dsp:sp modelId="{97937870-24BB-48D9-90EB-31B42F9A598E}">
      <dsp:nvSpPr>
        <dsp:cNvPr id="0" name=""/>
        <dsp:cNvSpPr/>
      </dsp:nvSpPr>
      <dsp:spPr>
        <a:xfrm>
          <a:off x="0" y="2731023"/>
          <a:ext cx="11413863" cy="880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39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Hosted by </a:t>
          </a:r>
          <a:r>
            <a:rPr lang="en-US" sz="1800" b="0" i="0" kern="1200" dirty="0"/>
            <a:t>Rochester Institute of Technology </a:t>
          </a:r>
          <a:r>
            <a:rPr lang="en-US" sz="1800" b="0" i="0" kern="1200"/>
            <a:t>and the NSF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/>
            <a:t>ARQMath</a:t>
          </a:r>
          <a:r>
            <a:rPr lang="en-US" sz="1800" kern="1200" dirty="0"/>
            <a:t> has had 3 iterations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More Recently held in 2019-2021</a:t>
          </a:r>
        </a:p>
      </dsp:txBody>
      <dsp:txXfrm>
        <a:off x="0" y="2731023"/>
        <a:ext cx="11413863" cy="8802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CB3AD-5118-4664-98D3-B80FDDE85D78}">
      <dsp:nvSpPr>
        <dsp:cNvPr id="0" name=""/>
        <dsp:cNvSpPr/>
      </dsp:nvSpPr>
      <dsp:spPr>
        <a:xfrm>
          <a:off x="3590091" y="309477"/>
          <a:ext cx="3999396" cy="3999396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MathML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XML Format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HTML &lt;math&gt; tag</a:t>
          </a:r>
        </a:p>
      </dsp:txBody>
      <dsp:txXfrm>
        <a:off x="5697868" y="1156968"/>
        <a:ext cx="1428355" cy="1190296"/>
      </dsp:txXfrm>
    </dsp:sp>
    <dsp:sp modelId="{FA76C50D-D349-4750-8B40-5851B662C299}">
      <dsp:nvSpPr>
        <dsp:cNvPr id="0" name=""/>
        <dsp:cNvSpPr/>
      </dsp:nvSpPr>
      <dsp:spPr>
        <a:xfrm>
          <a:off x="3507722" y="452312"/>
          <a:ext cx="3999396" cy="3999396"/>
        </a:xfrm>
        <a:prstGeom prst="pie">
          <a:avLst>
            <a:gd name="adj1" fmla="val 1800000"/>
            <a:gd name="adj2" fmla="val 9000000"/>
          </a:avLst>
        </a:prstGeom>
        <a:solidFill>
          <a:schemeClr val="accent2">
            <a:hueOff val="1106460"/>
            <a:satOff val="5101"/>
            <a:lumOff val="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Tangent-CFT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Symbol Layout Trees (SLT)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Operator Trees (OPTs)</a:t>
          </a:r>
        </a:p>
      </dsp:txBody>
      <dsp:txXfrm>
        <a:off x="4459960" y="3047159"/>
        <a:ext cx="2142533" cy="1047460"/>
      </dsp:txXfrm>
    </dsp:sp>
    <dsp:sp modelId="{5118FAC8-5D8B-4D05-8BBC-3E7BCF8D618B}">
      <dsp:nvSpPr>
        <dsp:cNvPr id="0" name=""/>
        <dsp:cNvSpPr/>
      </dsp:nvSpPr>
      <dsp:spPr>
        <a:xfrm>
          <a:off x="3425354" y="309477"/>
          <a:ext cx="3999396" cy="3999396"/>
        </a:xfrm>
        <a:prstGeom prst="pie">
          <a:avLst>
            <a:gd name="adj1" fmla="val 9000000"/>
            <a:gd name="adj2" fmla="val 16200000"/>
          </a:avLst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    LaTeX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Standard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Commonly used in PDFs</a:t>
          </a:r>
        </a:p>
      </dsp:txBody>
      <dsp:txXfrm>
        <a:off x="3888617" y="1156968"/>
        <a:ext cx="1428355" cy="1190296"/>
      </dsp:txXfrm>
    </dsp:sp>
    <dsp:sp modelId="{1E657C2A-7D7A-4FE9-8625-8614249BADC0}">
      <dsp:nvSpPr>
        <dsp:cNvPr id="0" name=""/>
        <dsp:cNvSpPr/>
      </dsp:nvSpPr>
      <dsp:spPr>
        <a:xfrm>
          <a:off x="3342839" y="61895"/>
          <a:ext cx="4494559" cy="449455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E7D29D-7A95-429A-8218-0BBBF591BF71}">
      <dsp:nvSpPr>
        <dsp:cNvPr id="0" name=""/>
        <dsp:cNvSpPr/>
      </dsp:nvSpPr>
      <dsp:spPr>
        <a:xfrm>
          <a:off x="3260141" y="204478"/>
          <a:ext cx="4494559" cy="449455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2">
            <a:hueOff val="1106460"/>
            <a:satOff val="5101"/>
            <a:lumOff val="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E581A19-8FC6-47CF-A77C-ACACA96146B4}">
      <dsp:nvSpPr>
        <dsp:cNvPr id="0" name=""/>
        <dsp:cNvSpPr/>
      </dsp:nvSpPr>
      <dsp:spPr>
        <a:xfrm>
          <a:off x="3177442" y="61895"/>
          <a:ext cx="4494559" cy="449455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DAF03-6EE1-4CCB-83EA-81AEB49C0469}">
      <dsp:nvSpPr>
        <dsp:cNvPr id="0" name=""/>
        <dsp:cNvSpPr/>
      </dsp:nvSpPr>
      <dsp:spPr>
        <a:xfrm>
          <a:off x="0" y="2750"/>
          <a:ext cx="37261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4C4AD-3D8F-47E0-A258-D164FD26B7B0}">
      <dsp:nvSpPr>
        <dsp:cNvPr id="0" name=""/>
        <dsp:cNvSpPr/>
      </dsp:nvSpPr>
      <dsp:spPr>
        <a:xfrm>
          <a:off x="0" y="2750"/>
          <a:ext cx="3726180" cy="187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Model relies on the feature vector embeddings generated by the BERT model and uses cosine similarity to find the best answers per query</a:t>
          </a:r>
        </a:p>
      </dsp:txBody>
      <dsp:txXfrm>
        <a:off x="0" y="2750"/>
        <a:ext cx="3726180" cy="1875603"/>
      </dsp:txXfrm>
    </dsp:sp>
    <dsp:sp modelId="{61ACD50F-4FB3-4630-AF80-2668B907FC31}">
      <dsp:nvSpPr>
        <dsp:cNvPr id="0" name=""/>
        <dsp:cNvSpPr/>
      </dsp:nvSpPr>
      <dsp:spPr>
        <a:xfrm>
          <a:off x="0" y="1878353"/>
          <a:ext cx="37261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6B17F-34C5-48BB-9451-58FAF149CE60}">
      <dsp:nvSpPr>
        <dsp:cNvPr id="0" name=""/>
        <dsp:cNvSpPr/>
      </dsp:nvSpPr>
      <dsp:spPr>
        <a:xfrm>
          <a:off x="0" y="1878353"/>
          <a:ext cx="3726180" cy="187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overall results of the this first transformer model was poor relative to other submissions, so part of my experiment was to test how it will perform with a newer pre-trained model</a:t>
          </a:r>
        </a:p>
      </dsp:txBody>
      <dsp:txXfrm>
        <a:off x="0" y="1878353"/>
        <a:ext cx="3726180" cy="1875603"/>
      </dsp:txXfrm>
    </dsp:sp>
    <dsp:sp modelId="{6FCA0719-91B5-4B4B-9D68-35E058A13AFD}">
      <dsp:nvSpPr>
        <dsp:cNvPr id="0" name=""/>
        <dsp:cNvSpPr/>
      </dsp:nvSpPr>
      <dsp:spPr>
        <a:xfrm>
          <a:off x="0" y="3753957"/>
          <a:ext cx="37261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691F6-0FAD-46BD-8DD6-0297B9180AFD}">
      <dsp:nvSpPr>
        <dsp:cNvPr id="0" name=""/>
        <dsp:cNvSpPr/>
      </dsp:nvSpPr>
      <dsp:spPr>
        <a:xfrm>
          <a:off x="0" y="3753957"/>
          <a:ext cx="3726180" cy="187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Since </a:t>
          </a:r>
          <a:r>
            <a:rPr lang="en-US" sz="1600" kern="1200" dirty="0" err="1"/>
            <a:t>CompuBERT</a:t>
          </a:r>
          <a:r>
            <a:rPr lang="en-US" sz="1600" kern="1200" dirty="0"/>
            <a:t>, other Transformer models have been implemented to success. This (given my lack of experience) was the easiest to implement and thus, a good starting point for me.</a:t>
          </a:r>
        </a:p>
      </dsp:txBody>
      <dsp:txXfrm>
        <a:off x="0" y="3753957"/>
        <a:ext cx="3726180" cy="18756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72E53-ABCC-42D3-B6F2-99ABDD123A3C}">
      <dsp:nvSpPr>
        <dsp:cNvPr id="0" name=""/>
        <dsp:cNvSpPr/>
      </dsp:nvSpPr>
      <dsp:spPr>
        <a:xfrm>
          <a:off x="0" y="345960"/>
          <a:ext cx="865886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DAA4C7-C1F5-4A5A-B801-82289A98F4E1}">
      <dsp:nvSpPr>
        <dsp:cNvPr id="0" name=""/>
        <dsp:cNvSpPr/>
      </dsp:nvSpPr>
      <dsp:spPr>
        <a:xfrm>
          <a:off x="432943" y="139320"/>
          <a:ext cx="6061202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099" tIns="0" rIns="22909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Math-aware ALBERT - https://huggingface.co/AnReu/math_albert</a:t>
          </a:r>
        </a:p>
      </dsp:txBody>
      <dsp:txXfrm>
        <a:off x="453118" y="159495"/>
        <a:ext cx="6020852" cy="372930"/>
      </dsp:txXfrm>
    </dsp:sp>
    <dsp:sp modelId="{394A1905-56C7-44D8-8DBD-0E13C29903DD}">
      <dsp:nvSpPr>
        <dsp:cNvPr id="0" name=""/>
        <dsp:cNvSpPr/>
      </dsp:nvSpPr>
      <dsp:spPr>
        <a:xfrm>
          <a:off x="0" y="981000"/>
          <a:ext cx="865886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DFC14-0DF6-440B-B69C-AAB9F862775D}">
      <dsp:nvSpPr>
        <dsp:cNvPr id="0" name=""/>
        <dsp:cNvSpPr/>
      </dsp:nvSpPr>
      <dsp:spPr>
        <a:xfrm>
          <a:off x="432943" y="774360"/>
          <a:ext cx="6061202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099" tIns="0" rIns="22909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ALBERT for </a:t>
          </a:r>
          <a:r>
            <a:rPr lang="en-US" sz="1400" b="0" i="0" kern="1200" dirty="0" err="1"/>
            <a:t>ARQMath</a:t>
          </a:r>
          <a:r>
            <a:rPr lang="en-US" sz="1400" b="0" i="0" kern="1200" dirty="0"/>
            <a:t> 3</a:t>
          </a:r>
          <a:endParaRPr lang="en-US" sz="1400" b="0" kern="1200" dirty="0"/>
        </a:p>
      </dsp:txBody>
      <dsp:txXfrm>
        <a:off x="453118" y="794535"/>
        <a:ext cx="6020852" cy="372930"/>
      </dsp:txXfrm>
    </dsp:sp>
    <dsp:sp modelId="{24F4998C-0C1A-4761-8D2D-C77A52D5092F}">
      <dsp:nvSpPr>
        <dsp:cNvPr id="0" name=""/>
        <dsp:cNvSpPr/>
      </dsp:nvSpPr>
      <dsp:spPr>
        <a:xfrm>
          <a:off x="0" y="1616040"/>
          <a:ext cx="865886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2B701-2265-49BB-8090-37F10DA90B62}">
      <dsp:nvSpPr>
        <dsp:cNvPr id="0" name=""/>
        <dsp:cNvSpPr/>
      </dsp:nvSpPr>
      <dsp:spPr>
        <a:xfrm>
          <a:off x="432943" y="1409400"/>
          <a:ext cx="6061202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099" tIns="0" rIns="22909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MPNet</a:t>
          </a:r>
          <a:r>
            <a:rPr lang="en-US" sz="1400" kern="1200" dirty="0"/>
            <a:t> – Trained by Microsoft</a:t>
          </a:r>
          <a:endParaRPr lang="en-US" sz="1400" b="0" kern="1200" dirty="0"/>
        </a:p>
      </dsp:txBody>
      <dsp:txXfrm>
        <a:off x="453118" y="1429575"/>
        <a:ext cx="6020852" cy="372930"/>
      </dsp:txXfrm>
    </dsp:sp>
    <dsp:sp modelId="{02B41648-50EA-431B-827E-360338258C01}">
      <dsp:nvSpPr>
        <dsp:cNvPr id="0" name=""/>
        <dsp:cNvSpPr/>
      </dsp:nvSpPr>
      <dsp:spPr>
        <a:xfrm>
          <a:off x="0" y="2251080"/>
          <a:ext cx="865886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F7E2D4-2DBA-4FB0-86CF-4D76417C2F37}">
      <dsp:nvSpPr>
        <dsp:cNvPr id="0" name=""/>
        <dsp:cNvSpPr/>
      </dsp:nvSpPr>
      <dsp:spPr>
        <a:xfrm>
          <a:off x="432943" y="2044440"/>
          <a:ext cx="6061202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099" tIns="0" rIns="22909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 err="1"/>
            <a:t>MathBERT</a:t>
          </a:r>
          <a:endParaRPr lang="en-US" sz="1400" b="0" kern="1200" dirty="0"/>
        </a:p>
      </dsp:txBody>
      <dsp:txXfrm>
        <a:off x="453118" y="2064615"/>
        <a:ext cx="6020852" cy="3729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36BCD-5437-49FA-8D1B-06B522B47FEB}">
      <dsp:nvSpPr>
        <dsp:cNvPr id="0" name=""/>
        <dsp:cNvSpPr/>
      </dsp:nvSpPr>
      <dsp:spPr>
        <a:xfrm>
          <a:off x="2536" y="187898"/>
          <a:ext cx="3090638" cy="12362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Embeddings are calculated for all corpus documents and stored on disk</a:t>
          </a:r>
        </a:p>
      </dsp:txBody>
      <dsp:txXfrm>
        <a:off x="620664" y="187898"/>
        <a:ext cx="1854383" cy="1236255"/>
      </dsp:txXfrm>
    </dsp:sp>
    <dsp:sp modelId="{7380CC21-CCC7-4407-BCB7-6CB6CA4F0744}">
      <dsp:nvSpPr>
        <dsp:cNvPr id="0" name=""/>
        <dsp:cNvSpPr/>
      </dsp:nvSpPr>
      <dsp:spPr>
        <a:xfrm>
          <a:off x="2784110" y="187898"/>
          <a:ext cx="3090638" cy="12362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Query Embeddings are passed and Cosine Similarity Score is calculated</a:t>
          </a:r>
        </a:p>
      </dsp:txBody>
      <dsp:txXfrm>
        <a:off x="3402238" y="187898"/>
        <a:ext cx="1854383" cy="1236255"/>
      </dsp:txXfrm>
    </dsp:sp>
    <dsp:sp modelId="{D69AF6B9-0088-4F67-BCB2-77F8B973C26E}">
      <dsp:nvSpPr>
        <dsp:cNvPr id="0" name=""/>
        <dsp:cNvSpPr/>
      </dsp:nvSpPr>
      <dsp:spPr>
        <a:xfrm>
          <a:off x="5565685" y="187898"/>
          <a:ext cx="3090638" cy="12362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Ranked List of Documents is returned to the User</a:t>
          </a:r>
        </a:p>
      </dsp:txBody>
      <dsp:txXfrm>
        <a:off x="6183813" y="187898"/>
        <a:ext cx="1854383" cy="1236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89435-2EE0-45D9-AEF1-6DC1392B9AC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0DD9B-FBAB-4B89-8A18-F7A8401AC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2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NTCIR</a:t>
            </a:r>
          </a:p>
          <a:p>
            <a:r>
              <a:rPr lang="en-US" dirty="0"/>
              <a:t>https://ntcir-math.nii.ac.jp/introduction/</a:t>
            </a:r>
          </a:p>
          <a:p>
            <a:endParaRPr lang="en-US" dirty="0"/>
          </a:p>
          <a:p>
            <a:r>
              <a:rPr lang="en-US" dirty="0" err="1"/>
              <a:t>ARQMath</a:t>
            </a:r>
            <a:endParaRPr lang="en-US" dirty="0"/>
          </a:p>
          <a:p>
            <a:r>
              <a:rPr lang="en-US" dirty="0"/>
              <a:t>https://www.cs.rit.edu/~dprl/ARQMath/2021/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45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74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47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17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Submission to </a:t>
            </a:r>
            <a:r>
              <a:rPr lang="en-US" b="1" dirty="0" err="1"/>
              <a:t>ARQMath</a:t>
            </a:r>
            <a:r>
              <a:rPr lang="en-US" b="1" dirty="0"/>
              <a:t> 1,2 and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47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13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8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29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6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40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https://www.cs.rit.edu/~rlaz/files/ntcir12-mathir.pdf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7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https://www.cs.rit.edu/~rlaz/files/ntcir12-mathir.pdf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34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ARQMath</a:t>
            </a:r>
            <a:r>
              <a:rPr lang="en-US" dirty="0"/>
              <a:t> 2 included more baseline models and actual training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 Retrieval for Questions on Math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https://www.cs.rit.edu/~rlaz/files/ARQMath_2022_Overview_WorkingNotes.pdf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50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http://www.malinc.se/math/latex/basiccodeen.php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94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5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0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0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7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276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12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5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23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96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8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6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3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8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4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7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3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8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96387-015B-4B0F-B18C-A0774710144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58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://www.malinc.se/math/latex/basiccodeen.ph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www.w3.org/TR/mathml-core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lgiles.ist.psu.edu/pubs/IDTIR2019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g.uwaterloo.ca/brushsearch/tangent-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lgiles.ist.psu.edu/pubs/IDTIR2019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s.uwaterloo.ca/~yk2ng/MathDowsers-ARQMath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hyperlink" Target="https://ceur-ws.org/Vol-3180/paper-03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na22/math-IR-ARQMath-CompuBER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R-MU/CompuBERT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26.pn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10" Type="http://schemas.openxmlformats.org/officeDocument/2006/relationships/hyperlink" Target="https://ceur-ws.org/Vol-2696/paper_235.pdf" TargetMode="External"/><Relationship Id="rId4" Type="http://schemas.openxmlformats.org/officeDocument/2006/relationships/image" Target="../media/image27.png"/><Relationship Id="rId9" Type="http://schemas.microsoft.com/office/2007/relationships/diagramDrawing" Target="../diagrams/drawing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eur-ws.org/Vol-3180/paper-07.pdf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eur-ws.org/Vol-3180/paper-07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alinc.se/math/latex/basiccodeen.php" TargetMode="External"/><Relationship Id="rId3" Type="http://schemas.openxmlformats.org/officeDocument/2006/relationships/hyperlink" Target="https://ntcir-math.nii.ac.jp/introduction/" TargetMode="External"/><Relationship Id="rId7" Type="http://schemas.openxmlformats.org/officeDocument/2006/relationships/hyperlink" Target="https://www.w3.org/TR/mathml-core/" TargetMode="External"/><Relationship Id="rId2" Type="http://schemas.openxmlformats.org/officeDocument/2006/relationships/hyperlink" Target="https://www.cs.rit.edu/~rlaz/files/ntcir12-mathi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giles.ist.psu.edu/pubs/IDTIR2019.pdf" TargetMode="External"/><Relationship Id="rId11" Type="http://schemas.openxmlformats.org/officeDocument/2006/relationships/hyperlink" Target="https://ceur-ws.org/Vol-3180/paper-07.pdf" TargetMode="External"/><Relationship Id="rId5" Type="http://schemas.openxmlformats.org/officeDocument/2006/relationships/hyperlink" Target="https://www.cs.rit.edu/~dprl/ARQMath/2021/" TargetMode="External"/><Relationship Id="rId10" Type="http://schemas.openxmlformats.org/officeDocument/2006/relationships/hyperlink" Target="https://ceur-ws.org/Vol-2696/paper_235.pdf" TargetMode="External"/><Relationship Id="rId4" Type="http://schemas.openxmlformats.org/officeDocument/2006/relationships/hyperlink" Target="http://sigir.org/wp-content/uploads/2020/12/p06.pdf" TargetMode="External"/><Relationship Id="rId9" Type="http://schemas.openxmlformats.org/officeDocument/2006/relationships/hyperlink" Target="https://github.com/MIR-MU/CompuBERT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rit.edu/~rlaz/files/ntcir12-mathir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igir.org/wp-content/uploads/2020/12/p06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3CC2537C-76F2-DB8F-4192-64D477588C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t="16867" b="610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476303-160A-4DC3-81F1-6072CCAEE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4000"/>
                </a:schemeClr>
              </a:gs>
              <a:gs pos="100000">
                <a:schemeClr val="bg2">
                  <a:lumMod val="40000"/>
                  <a:alpha val="66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B1B090-BB76-4C46-9191-8857341C2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9272" y="1828800"/>
            <a:ext cx="8833456" cy="320040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C074E-2734-5BFA-4704-2AF10F96C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534" y="2011680"/>
            <a:ext cx="8354862" cy="1771180"/>
          </a:xfrm>
        </p:spPr>
        <p:txBody>
          <a:bodyPr>
            <a:normAutofit/>
          </a:bodyPr>
          <a:lstStyle/>
          <a:p>
            <a:r>
              <a:rPr lang="en-US"/>
              <a:t>Math Information Retrieval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AA44E-0B07-9A0F-7C68-CF12E9C3B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533" y="3883069"/>
            <a:ext cx="8354863" cy="967228"/>
          </a:xfrm>
        </p:spPr>
        <p:txBody>
          <a:bodyPr>
            <a:normAutofit/>
          </a:bodyPr>
          <a:lstStyle/>
          <a:p>
            <a:r>
              <a:rPr lang="en-US"/>
              <a:t>David Na</a:t>
            </a:r>
          </a:p>
        </p:txBody>
      </p:sp>
    </p:spTree>
    <p:extLst>
      <p:ext uri="{BB962C8B-B14F-4D97-AF65-F5344CB8AC3E}">
        <p14:creationId xmlns:p14="http://schemas.microsoft.com/office/powerpoint/2010/main" val="1383138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AB163-AEAC-1C83-46BA-151E2085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Representing Math Formulas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259B61-91CC-1BF6-FBB7-2912BAA7FA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484027"/>
              </p:ext>
            </p:extLst>
          </p:nvPr>
        </p:nvGraphicFramePr>
        <p:xfrm>
          <a:off x="588579" y="1713186"/>
          <a:ext cx="11014842" cy="4761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101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FC4C-A0C4-71A1-FF2D-C76CC7DA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LaTeX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A30434-3C4F-04B4-FD44-63837E2A2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5759492"/>
            <a:ext cx="10353761" cy="5012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/>
              <a:t>Reference: </a:t>
            </a:r>
            <a:r>
              <a:rPr lang="en-US" sz="1800">
                <a:hlinkClick r:id="rId4"/>
              </a:rPr>
              <a:t>http://www.malinc.se/math/latex/basiccodeen.php</a:t>
            </a:r>
            <a:r>
              <a:rPr lang="en-US" sz="1800"/>
              <a:t> </a:t>
            </a:r>
          </a:p>
        </p:txBody>
      </p:sp>
      <p:pic>
        <p:nvPicPr>
          <p:cNvPr id="1026" name="Picture 2" descr="LaTeX - Basic Code">
            <a:extLst>
              <a:ext uri="{FF2B5EF4-FFF2-40B4-BE49-F238E27FC236}">
                <a16:creationId xmlns:a16="http://schemas.microsoft.com/office/drawing/2014/main" id="{CF79A6D3-4087-562D-722E-75DDA583B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2287" y="643466"/>
            <a:ext cx="7679076" cy="392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49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69EF7-C20B-4F0D-DE9D-EB068DBE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537711"/>
            <a:ext cx="10844965" cy="10629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MathML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3E6FCF-D766-2C2D-DDA1-E2E80A69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5600700"/>
            <a:ext cx="10844965" cy="5463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/>
              <a:t>Reference: </a:t>
            </a:r>
            <a:r>
              <a:rPr lang="en-US" sz="1800">
                <a:hlinkClick r:id="rId4"/>
              </a:rPr>
              <a:t>https://www.w3.org/TR/mathml-core/</a:t>
            </a:r>
            <a:r>
              <a:rPr lang="en-US" sz="180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7D3291-A362-4BDB-8C2B-ED8A613ED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10668000" cy="339090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965A7-97F2-F962-FBFC-7E9D724E3F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109" b="3798"/>
          <a:stretch/>
        </p:blipFill>
        <p:spPr>
          <a:xfrm>
            <a:off x="1138211" y="1429017"/>
            <a:ext cx="4579418" cy="192378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1A4A5F8-84E6-4261-8CA3-360164B16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2021" y="797778"/>
            <a:ext cx="10528908" cy="326219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56180-9A71-5EBE-C373-79081F079B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0702" y="804177"/>
            <a:ext cx="3643269" cy="321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3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4780-EF48-082A-69A7-CBABE5940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908"/>
            <a:ext cx="10353761" cy="1326321"/>
          </a:xfrm>
        </p:spPr>
        <p:txBody>
          <a:bodyPr>
            <a:normAutofit/>
          </a:bodyPr>
          <a:lstStyle/>
          <a:p>
            <a:r>
              <a:rPr lang="en-US" sz="2800" dirty="0"/>
              <a:t>Tokenizing Mathematical Formulae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9F43B7-1F6C-FFE4-66E0-D39EF61A9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8503"/>
            <a:ext cx="10515600" cy="32874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Reference: </a:t>
            </a:r>
            <a:r>
              <a:rPr lang="en-US" dirty="0">
                <a:hlinkClick r:id="rId3"/>
              </a:rPr>
              <a:t>https://clgiles.ist.psu.edu/pubs/IDTIR2019.pdf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1247BF-D96D-F788-A83B-B81CEB6312F4}"/>
              </a:ext>
            </a:extLst>
          </p:cNvPr>
          <p:cNvGrpSpPr/>
          <p:nvPr/>
        </p:nvGrpSpPr>
        <p:grpSpPr>
          <a:xfrm>
            <a:off x="1350719" y="1504995"/>
            <a:ext cx="9490562" cy="4086507"/>
            <a:chOff x="2137810" y="1690688"/>
            <a:chExt cx="8323082" cy="322719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FFB785-46B5-3E87-8BBD-C18489A5E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7810" y="1690688"/>
              <a:ext cx="7916380" cy="277216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D810D9-72F4-FD40-8B1D-2E024B7574DA}"/>
                </a:ext>
              </a:extLst>
            </p:cNvPr>
            <p:cNvSpPr txBox="1"/>
            <p:nvPr/>
          </p:nvSpPr>
          <p:spPr>
            <a:xfrm>
              <a:off x="2137810" y="4548554"/>
              <a:ext cx="194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Formula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BD0890-9341-393D-3686-11F887B1FD3C}"/>
                </a:ext>
              </a:extLst>
            </p:cNvPr>
            <p:cNvSpPr txBox="1"/>
            <p:nvPr/>
          </p:nvSpPr>
          <p:spPr>
            <a:xfrm>
              <a:off x="4290646" y="4548554"/>
              <a:ext cx="314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Symbol Layout Tree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F4636A-FD09-61A4-0FAD-BC95DCD37284}"/>
                </a:ext>
              </a:extLst>
            </p:cNvPr>
            <p:cNvSpPr txBox="1"/>
            <p:nvPr/>
          </p:nvSpPr>
          <p:spPr>
            <a:xfrm>
              <a:off x="7311292" y="4548554"/>
              <a:ext cx="314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Operator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796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4780-EF48-082A-69A7-CBABE594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Tokenizing Mathematical Formulae – Tangent-L and SLT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3AC9A-C284-CE7F-3B33-5DD7C5C34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8503"/>
            <a:ext cx="10515600" cy="32874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A detailed animation provided here: </a:t>
            </a:r>
            <a:r>
              <a:rPr lang="en-US" dirty="0">
                <a:hlinkClick r:id="rId3"/>
              </a:rPr>
              <a:t>https://www.scg.uwaterloo.ca/brushsearch/tangent-l/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28EC48-0665-B66A-96BA-15373CF35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63" y="1878170"/>
            <a:ext cx="11011873" cy="388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0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A65D-AA96-970E-D3D9-ED40D2D5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Math IR System – Tangent-CFT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D40C15-BB5F-2647-F2B0-8C0B51315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8503"/>
            <a:ext cx="10515600" cy="32874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Reference: </a:t>
            </a:r>
            <a:r>
              <a:rPr lang="en-US" dirty="0">
                <a:hlinkClick r:id="rId3"/>
              </a:rPr>
              <a:t>https://clgiles.ist.psu.edu/pubs/IDTIR2019.pdf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905E4E-AF43-3359-A876-8E308F32E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31" y="2181131"/>
            <a:ext cx="10738338" cy="24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1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1A1B-E599-CAEA-4D2A-2588415E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Inspiration: </a:t>
            </a:r>
            <a:r>
              <a:rPr lang="en-US" b="1" dirty="0" err="1"/>
              <a:t>MathDowsers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A75499-8F4E-CC1A-2B12-A3099FEAB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8503"/>
            <a:ext cx="10515600" cy="3287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Reference: </a:t>
            </a:r>
            <a:r>
              <a:rPr lang="en-US" dirty="0">
                <a:hlinkClick r:id="rId3"/>
              </a:rPr>
              <a:t>https://cs.uwaterloo.ca/~yk2ng/MathDowsers-ARQMath/</a:t>
            </a:r>
            <a:r>
              <a:rPr lang="en-US" dirty="0"/>
              <a:t>  &amp; </a:t>
            </a:r>
            <a:r>
              <a:rPr lang="en-US" dirty="0">
                <a:hlinkClick r:id="rId4"/>
              </a:rPr>
              <a:t>https://ceur-ws.org/Vol-3180/paper-03.pdf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A7A078-6CC8-2DFE-99C5-DE93552D8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734" y="1768451"/>
            <a:ext cx="11650531" cy="39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04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73A1-A7BD-AEDB-B64E-3CFA048A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21921"/>
            <a:ext cx="10353761" cy="579120"/>
          </a:xfrm>
        </p:spPr>
        <p:txBody>
          <a:bodyPr/>
          <a:lstStyle/>
          <a:p>
            <a:r>
              <a:rPr lang="en-US" dirty="0"/>
              <a:t>My Math IR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3D502-A5C3-F64B-1163-F3020ED4D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45820"/>
            <a:ext cx="10353762" cy="58216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https://github.com/davidna22/math-IR-ARQMath-CompuBERT</a:t>
            </a:r>
            <a:r>
              <a:rPr lang="en-US" dirty="0"/>
              <a:t> </a:t>
            </a:r>
          </a:p>
          <a:p>
            <a:r>
              <a:rPr lang="en-US" dirty="0"/>
              <a:t>Overview:</a:t>
            </a:r>
          </a:p>
          <a:p>
            <a:pPr lvl="1"/>
            <a:r>
              <a:rPr lang="en-US" dirty="0"/>
              <a:t>My math IR system was created following the </a:t>
            </a:r>
            <a:r>
              <a:rPr lang="en-US" dirty="0" err="1"/>
              <a:t>ARQMath</a:t>
            </a:r>
            <a:r>
              <a:rPr lang="en-US" dirty="0"/>
              <a:t> workshop. My primary goal was to create an IR system capable of vectorizing </a:t>
            </a:r>
            <a:r>
              <a:rPr lang="en-US" dirty="0" err="1"/>
              <a:t>q+a</a:t>
            </a:r>
            <a:r>
              <a:rPr lang="en-US" dirty="0"/>
              <a:t> pairs from the </a:t>
            </a:r>
            <a:r>
              <a:rPr lang="en-US" dirty="0" err="1"/>
              <a:t>ARQMath</a:t>
            </a:r>
            <a:r>
              <a:rPr lang="en-US" dirty="0"/>
              <a:t> dataset, in order to be able to take in a math query and return a ranked list of documents matching that query. I chose to develop my system following Task 1 of the </a:t>
            </a:r>
            <a:r>
              <a:rPr lang="en-US" dirty="0" err="1"/>
              <a:t>ARQMath</a:t>
            </a:r>
            <a:r>
              <a:rPr lang="en-US" dirty="0"/>
              <a:t> workshop.</a:t>
            </a:r>
          </a:p>
          <a:p>
            <a:r>
              <a:rPr lang="en-US" dirty="0"/>
              <a:t>Dataset: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Math Stack Exchange posts from 2010-2021</a:t>
            </a:r>
          </a:p>
          <a:p>
            <a:pPr lvl="1">
              <a:spcBef>
                <a:spcPts val="0"/>
              </a:spcBef>
            </a:pPr>
            <a:r>
              <a:rPr lang="en-US" dirty="0"/>
              <a:t>Data preprocessing was provided by </a:t>
            </a:r>
            <a:r>
              <a:rPr lang="en-US" dirty="0" err="1"/>
              <a:t>ARQMath</a:t>
            </a:r>
            <a:r>
              <a:rPr lang="en-US" dirty="0"/>
              <a:t> and found on their </a:t>
            </a:r>
            <a:r>
              <a:rPr lang="en-US" dirty="0" err="1"/>
              <a:t>github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I implemented their preprocessing, added some others that I found online in papers</a:t>
            </a:r>
          </a:p>
          <a:p>
            <a:r>
              <a:rPr lang="en-US" dirty="0"/>
              <a:t>Architecture:</a:t>
            </a:r>
          </a:p>
          <a:p>
            <a:pPr lvl="1"/>
            <a:r>
              <a:rPr lang="en-US" dirty="0"/>
              <a:t>I use a variation of a model called </a:t>
            </a:r>
            <a:r>
              <a:rPr lang="en-US" dirty="0" err="1"/>
              <a:t>CompuBERT</a:t>
            </a:r>
            <a:r>
              <a:rPr lang="en-US" dirty="0"/>
              <a:t> (Novotny et al.) that I found very interesting. It utilizes pre-trained Transformer models such as BERT to create feature embeddings for question answer pairs. Using those feature embeddings, I can compute cosine similarity scores and return a ranked list of documents. Most of my code was taken from their open-source implementation (</a:t>
            </a:r>
            <a:r>
              <a:rPr lang="en-US" dirty="0">
                <a:hlinkClick r:id="rId4"/>
              </a:rPr>
              <a:t>https://github.com/MIR-MU/CompuBERT</a:t>
            </a:r>
            <a:r>
              <a:rPr lang="en-US" dirty="0"/>
              <a:t>) as it was one of the first transformer-encoder models and easiest to implement.</a:t>
            </a:r>
          </a:p>
        </p:txBody>
      </p:sp>
    </p:spTree>
    <p:extLst>
      <p:ext uri="{BB962C8B-B14F-4D97-AF65-F5344CB8AC3E}">
        <p14:creationId xmlns:p14="http://schemas.microsoft.com/office/powerpoint/2010/main" val="2846744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7564-7079-1F06-92AC-97130B7F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34" y="205740"/>
            <a:ext cx="10353761" cy="1326321"/>
          </a:xfrm>
        </p:spPr>
        <p:txBody>
          <a:bodyPr/>
          <a:lstStyle/>
          <a:p>
            <a:r>
              <a:rPr lang="en-US" dirty="0" err="1"/>
              <a:t>Compubert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8CE0E-F298-5B33-F9D3-BFFCCEEA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94" y="1247534"/>
            <a:ext cx="7421011" cy="3448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2A1399-E6D0-7138-E454-2D3A0F8CB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490" y="4952558"/>
            <a:ext cx="4725059" cy="895475"/>
          </a:xfrm>
          <a:prstGeom prst="rect">
            <a:avLst/>
          </a:prstGeom>
        </p:spPr>
      </p:pic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DAC41D9C-1B63-9F70-4540-DCF41DAA17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8092014"/>
              </p:ext>
            </p:extLst>
          </p:nvPr>
        </p:nvGraphicFramePr>
        <p:xfrm>
          <a:off x="8115300" y="1179402"/>
          <a:ext cx="3726180" cy="563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BF0CF-16FA-3D34-A037-293E560F0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8503"/>
            <a:ext cx="10515600" cy="3287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Reference: </a:t>
            </a:r>
            <a:r>
              <a:rPr lang="en-US" dirty="0">
                <a:hlinkClick r:id="rId10"/>
              </a:rPr>
              <a:t>https://ceur-ws.org/Vol-2696/paper_235.pdf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087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A543-7D50-2631-186B-E5D00F5C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51460"/>
            <a:ext cx="10353761" cy="815340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Transformer-Encoder and Decoder </a:t>
            </a:r>
            <a:r>
              <a:rPr lang="en-US" dirty="0" err="1"/>
              <a:t>mdoels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ACAB0-A423-324E-EB03-434D88BD6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275" y="2455397"/>
            <a:ext cx="5896798" cy="211484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92E89C-4A8B-4E6D-F5D6-336D7178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8503"/>
            <a:ext cx="10515600" cy="3287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Reference: </a:t>
            </a:r>
            <a:r>
              <a:rPr lang="en-US" dirty="0">
                <a:hlinkClick r:id="rId3"/>
              </a:rPr>
              <a:t>https://ceur-ws.org/Vol-3180/paper-07.pdf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2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C3F8-AB8F-3D14-DCF2-95DA7384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What is Math Information Retrieval?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BF7002-85DC-89EF-B983-F8BCF1A1EC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703901"/>
              </p:ext>
            </p:extLst>
          </p:nvPr>
        </p:nvGraphicFramePr>
        <p:xfrm>
          <a:off x="382954" y="2417233"/>
          <a:ext cx="11465169" cy="4100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5792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DA9DF-E66A-7023-4B73-44A80301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52401"/>
            <a:ext cx="10353761" cy="579120"/>
          </a:xfrm>
        </p:spPr>
        <p:txBody>
          <a:bodyPr/>
          <a:lstStyle/>
          <a:p>
            <a:r>
              <a:rPr lang="en-US" dirty="0"/>
              <a:t>My Model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592AD4-4852-A57C-AD65-47D57225E4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9022136"/>
              </p:ext>
            </p:extLst>
          </p:nvPr>
        </p:nvGraphicFramePr>
        <p:xfrm>
          <a:off x="1353820" y="1234439"/>
          <a:ext cx="8658860" cy="2743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CA267B-DFB6-4902-42F2-37146EAE145B}"/>
              </a:ext>
            </a:extLst>
          </p:cNvPr>
          <p:cNvCxnSpPr>
            <a:cxnSpLocks/>
          </p:cNvCxnSpPr>
          <p:nvPr/>
        </p:nvCxnSpPr>
        <p:spPr>
          <a:xfrm>
            <a:off x="5593080" y="3703320"/>
            <a:ext cx="0" cy="1013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966F8A6-8A6B-AF87-55CD-96C37D4869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192449"/>
              </p:ext>
            </p:extLst>
          </p:nvPr>
        </p:nvGraphicFramePr>
        <p:xfrm>
          <a:off x="1353820" y="4716780"/>
          <a:ext cx="8658860" cy="1612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73665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745-45FE-C4FD-73F9-A55ADF75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60021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DCD5B4-F4DE-48B9-9BD8-68574250F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55" r="1388" b="1"/>
          <a:stretch/>
        </p:blipFill>
        <p:spPr>
          <a:xfrm>
            <a:off x="3071595" y="1069181"/>
            <a:ext cx="6038158" cy="3627120"/>
          </a:xfr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EB9350-A440-1390-62BD-F1D704322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21091"/>
              </p:ext>
            </p:extLst>
          </p:nvPr>
        </p:nvGraphicFramePr>
        <p:xfrm>
          <a:off x="3071595" y="5082540"/>
          <a:ext cx="5965725" cy="14935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536">
                  <a:extLst>
                    <a:ext uri="{9D8B030D-6E8A-4147-A177-3AD203B41FA5}">
                      <a16:colId xmlns:a16="http://schemas.microsoft.com/office/drawing/2014/main" val="1983642870"/>
                    </a:ext>
                  </a:extLst>
                </a:gridCol>
                <a:gridCol w="975752">
                  <a:extLst>
                    <a:ext uri="{9D8B030D-6E8A-4147-A177-3AD203B41FA5}">
                      <a16:colId xmlns:a16="http://schemas.microsoft.com/office/drawing/2014/main" val="2428281717"/>
                    </a:ext>
                  </a:extLst>
                </a:gridCol>
                <a:gridCol w="1358237">
                  <a:extLst>
                    <a:ext uri="{9D8B030D-6E8A-4147-A177-3AD203B41FA5}">
                      <a16:colId xmlns:a16="http://schemas.microsoft.com/office/drawing/2014/main" val="2933984783"/>
                    </a:ext>
                  </a:extLst>
                </a:gridCol>
                <a:gridCol w="1280449">
                  <a:extLst>
                    <a:ext uri="{9D8B030D-6E8A-4147-A177-3AD203B41FA5}">
                      <a16:colId xmlns:a16="http://schemas.microsoft.com/office/drawing/2014/main" val="1372371934"/>
                    </a:ext>
                  </a:extLst>
                </a:gridCol>
                <a:gridCol w="1462751">
                  <a:extLst>
                    <a:ext uri="{9D8B030D-6E8A-4147-A177-3AD203B41FA5}">
                      <a16:colId xmlns:a16="http://schemas.microsoft.com/office/drawing/2014/main" val="659869188"/>
                    </a:ext>
                  </a:extLst>
                </a:gridCol>
              </a:tblGrid>
              <a:tr h="382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MPNet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Math-Aware Albert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Albert for Math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MathBERT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9039792"/>
                  </a:ext>
                </a:extLst>
              </a:tr>
              <a:tr h="233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f1 Scores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1995060"/>
                  </a:ext>
                </a:extLst>
              </a:tr>
              <a:tr h="438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5786032"/>
                  </a:ext>
                </a:extLst>
              </a:tr>
              <a:tr h="438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4488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687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86BA-F5F0-80AC-03FA-6763E5B4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5741"/>
            <a:ext cx="10353761" cy="845820"/>
          </a:xfrm>
        </p:spPr>
        <p:txBody>
          <a:bodyPr/>
          <a:lstStyle/>
          <a:p>
            <a:r>
              <a:rPr lang="en-US" dirty="0"/>
              <a:t>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F9AF8-6573-CE09-A503-3A41AEE1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51561"/>
            <a:ext cx="10353762" cy="53111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Trying different Transformer Models</a:t>
            </a:r>
          </a:p>
          <a:p>
            <a:pPr lvl="1"/>
            <a:r>
              <a:rPr lang="en-US" dirty="0"/>
              <a:t>There have been new iterations of </a:t>
            </a:r>
            <a:r>
              <a:rPr lang="en-US" dirty="0" err="1"/>
              <a:t>CompuBERT</a:t>
            </a:r>
            <a:r>
              <a:rPr lang="en-US" dirty="0"/>
              <a:t> that have had high performance. An example is found in this paper, Transformer-Encoder and Decoder Models for Questions on Math  (</a:t>
            </a:r>
            <a:r>
              <a:rPr lang="en-US" dirty="0">
                <a:hlinkClick r:id="rId2"/>
              </a:rPr>
              <a:t>https://ceur-ws.org/Vol-3180/paper-07.pdf</a:t>
            </a:r>
            <a:r>
              <a:rPr lang="en-US" dirty="0"/>
              <a:t>).</a:t>
            </a:r>
          </a:p>
          <a:p>
            <a:r>
              <a:rPr lang="en-US" dirty="0"/>
              <a:t>Training on a larger subsample of the dataset</a:t>
            </a:r>
          </a:p>
          <a:p>
            <a:pPr lvl="1"/>
            <a:r>
              <a:rPr lang="en-US" dirty="0"/>
              <a:t>Training on the entire dataset would have taken me about a full month of constant training given the size of the corpus and the size of the models I chose.</a:t>
            </a:r>
          </a:p>
          <a:p>
            <a:pPr lvl="1"/>
            <a:r>
              <a:rPr lang="en-US" dirty="0"/>
              <a:t>Bunch of limitations such as GPU RAM and compute power that I would need to pay for via cloud to train effectively</a:t>
            </a:r>
          </a:p>
          <a:p>
            <a:r>
              <a:rPr lang="en-US" dirty="0"/>
              <a:t>Applying different transformations in text preprocessing</a:t>
            </a:r>
          </a:p>
          <a:p>
            <a:pPr lvl="1"/>
            <a:r>
              <a:rPr lang="en-US" dirty="0"/>
              <a:t>Math text preprocessing is very different from standard IR, so I would love to do more research and apply different preprocessing techniques</a:t>
            </a:r>
          </a:p>
          <a:p>
            <a:r>
              <a:rPr lang="en-US" dirty="0"/>
              <a:t>Attempting Task 2 and 3 of the </a:t>
            </a:r>
            <a:r>
              <a:rPr lang="en-US" dirty="0" err="1"/>
              <a:t>ARQMath</a:t>
            </a:r>
            <a:r>
              <a:rPr lang="en-US" dirty="0"/>
              <a:t> competition</a:t>
            </a:r>
          </a:p>
          <a:p>
            <a:pPr lvl="1"/>
            <a:r>
              <a:rPr lang="en-US" dirty="0"/>
              <a:t>Task 2 is very different as I would need to fully implement a math-only textual embedding. Most likely requiring the use of symbol trees (Tangent-CFT) and something called Formula2Vec.</a:t>
            </a:r>
          </a:p>
        </p:txBody>
      </p:sp>
    </p:spTree>
    <p:extLst>
      <p:ext uri="{BB962C8B-B14F-4D97-AF65-F5344CB8AC3E}">
        <p14:creationId xmlns:p14="http://schemas.microsoft.com/office/powerpoint/2010/main" val="3980045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B3CC-7096-93DE-1317-D75A6424C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7161"/>
            <a:ext cx="10353761" cy="66294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AB61-F8FD-1285-4EBC-5DFC7B58B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75" y="800101"/>
            <a:ext cx="10353762" cy="5920738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NTCIR-12 </a:t>
            </a:r>
            <a:r>
              <a:rPr lang="en-US" dirty="0" err="1"/>
              <a:t>MathIR</a:t>
            </a:r>
            <a:r>
              <a:rPr lang="en-US" dirty="0"/>
              <a:t> Task Overview 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2"/>
              </a:rPr>
              <a:t>https://www.cs.rit.edu/~rlaz/files/ntcir12-mathir.pdf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NTCIR Website 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3"/>
              </a:rPr>
              <a:t>https://ntcir-math.nii.ac.jp/introduction/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ARQMath</a:t>
            </a:r>
            <a:r>
              <a:rPr lang="en-US" dirty="0"/>
              <a:t>: A New Benchmark for Math-Aware CQA and Math Formula Retrieval 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4"/>
              </a:rPr>
              <a:t>http://sigir.org/wp-content/uploads/2020/12/p06.pdf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 err="1"/>
              <a:t>ARQMath</a:t>
            </a:r>
            <a:r>
              <a:rPr lang="en-US" dirty="0"/>
              <a:t> Website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5"/>
              </a:rPr>
              <a:t>https://www.cs.rit.edu/~dprl/ARQMath/2021/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/>
              <a:t>Tangent-CFT: An Embedding Model for Mathematical Formulas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6"/>
              </a:rPr>
              <a:t>https://clgiles.ist.psu.edu/pubs/IDTIR2019.pdf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/>
              <a:t>Math ML Docs 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7"/>
              </a:rPr>
              <a:t>https://www.w3.org/TR/mathml-core/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Latex Docs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8"/>
              </a:rPr>
              <a:t>http://www.malinc.se/math/latex/basiccodeen.php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 err="1"/>
              <a:t>CompuBERT</a:t>
            </a:r>
            <a:r>
              <a:rPr lang="en-US" dirty="0"/>
              <a:t> 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9"/>
              </a:rPr>
              <a:t>https://github.com/MIR-MU/CompuBERT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Three is Better than One: </a:t>
            </a:r>
            <a:r>
              <a:rPr lang="en-US" dirty="0" err="1"/>
              <a:t>Ensembling</a:t>
            </a:r>
            <a:r>
              <a:rPr lang="en-US" dirty="0"/>
              <a:t> Math Information Retrieval Systems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10"/>
              </a:rPr>
              <a:t>https://ceur-ws.org/Vol-2696/paper_235.pdf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Transformer-Encoder and Decoder Models for Questions on Math 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11"/>
              </a:rPr>
              <a:t>https://ceur-ws.org/Vol-3180/paper-07.pdf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52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DEF0-3DB4-B428-053C-23BEEDD0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Difficulties of Math IR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88434-CE76-6841-2292-01649C4732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070184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0704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7208-49A3-F0F9-F76F-C6D52FFC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Math IR Systems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123012C-24A0-8C43-523A-74C45443F3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7200787"/>
              </p:ext>
            </p:extLst>
          </p:nvPr>
        </p:nvGraphicFramePr>
        <p:xfrm>
          <a:off x="1522582" y="1479673"/>
          <a:ext cx="9136185" cy="4858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810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776C-4257-C1EE-08B8-DD68D2E4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Formula Retrieval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B2BADE-0334-1E01-8454-4826DF625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241" y="643466"/>
            <a:ext cx="10073167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2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108D-EB58-A6C3-09AE-3D0CD526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Text Answer Retrieval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4637D-9AE5-63A3-B719-93F7F3674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401" y="643466"/>
            <a:ext cx="8778847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2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A078-C78D-73D2-BED0-9C582370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Math IR Conferences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581DA2B-4B92-1AEF-59FB-3DFF0C04A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368747"/>
              </p:ext>
            </p:extLst>
          </p:nvPr>
        </p:nvGraphicFramePr>
        <p:xfrm>
          <a:off x="389068" y="1807285"/>
          <a:ext cx="11413863" cy="390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604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CED69-B8E5-A013-B0D7-6B3CECC53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924911"/>
            <a:ext cx="11521440" cy="51945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NTCIR 10-12 (2014-2016): Math IR</a:t>
            </a:r>
          </a:p>
          <a:p>
            <a:pPr lvl="1"/>
            <a:r>
              <a:rPr lang="en-US" dirty="0"/>
              <a:t>3 Main Tasks:</a:t>
            </a:r>
          </a:p>
          <a:p>
            <a:pPr lvl="2"/>
            <a:r>
              <a:rPr lang="en-US" dirty="0"/>
              <a:t>Formula Search: Search given a formula</a:t>
            </a:r>
          </a:p>
          <a:p>
            <a:pPr lvl="2"/>
            <a:r>
              <a:rPr lang="en-US" dirty="0"/>
              <a:t>Formula + Text Search: Search documents given keywords and formula</a:t>
            </a:r>
          </a:p>
          <a:p>
            <a:pPr lvl="2"/>
            <a:r>
              <a:rPr lang="en-US" dirty="0"/>
              <a:t>Open Information Retrieval: Search the collection given a text query</a:t>
            </a:r>
          </a:p>
          <a:p>
            <a:pPr lvl="1"/>
            <a:r>
              <a:rPr lang="en-US" dirty="0"/>
              <a:t>NTCIR-12 focused on the Wikipedia dataset</a:t>
            </a:r>
          </a:p>
          <a:p>
            <a:pPr lvl="2"/>
            <a:r>
              <a:rPr lang="en-US" dirty="0"/>
              <a:t>Wikipedia Formula Browsing: Focusing on formula search</a:t>
            </a:r>
          </a:p>
          <a:p>
            <a:pPr lvl="2"/>
            <a:r>
              <a:rPr lang="en-US" dirty="0"/>
              <a:t>Formula Similarity Search: Finding formulas related to the query</a:t>
            </a:r>
          </a:p>
          <a:p>
            <a:pPr lvl="1"/>
            <a:r>
              <a:rPr lang="en-US" dirty="0"/>
              <a:t>Two Datasets: Wikipedia was introduced in NTCIR 12</a:t>
            </a:r>
          </a:p>
          <a:p>
            <a:pPr lvl="2"/>
            <a:r>
              <a:rPr lang="en-US" dirty="0"/>
              <a:t>100,000 scientific articles from </a:t>
            </a:r>
            <a:r>
              <a:rPr lang="en-US" dirty="0" err="1"/>
              <a:t>arXiv</a:t>
            </a:r>
            <a:r>
              <a:rPr lang="en-US" dirty="0"/>
              <a:t> and 35,000 Wikipedia articles</a:t>
            </a:r>
          </a:p>
          <a:p>
            <a:pPr lvl="2"/>
            <a:r>
              <a:rPr lang="en-US" dirty="0"/>
              <a:t>All HTML files</a:t>
            </a:r>
          </a:p>
          <a:p>
            <a:pPr lvl="2"/>
            <a:r>
              <a:rPr lang="en-US" dirty="0"/>
              <a:t>Includes 30-60M math formulae</a:t>
            </a:r>
          </a:p>
          <a:p>
            <a:pPr lvl="1"/>
            <a:r>
              <a:rPr lang="en-US" dirty="0"/>
              <a:t>Given a set of queries, the Math IR system must return a ranked list of search results from both datasets.</a:t>
            </a:r>
          </a:p>
          <a:p>
            <a:pPr lvl="2"/>
            <a:r>
              <a:rPr lang="en-US" dirty="0"/>
              <a:t>Queries will be a set of formulae and keywords and you must search within the document collection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6A43E-596A-E67A-62C5-A673C3738ECF}"/>
              </a:ext>
            </a:extLst>
          </p:cNvPr>
          <p:cNvSpPr txBox="1"/>
          <p:nvPr/>
        </p:nvSpPr>
        <p:spPr>
          <a:xfrm>
            <a:off x="461108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https://www.cs.rit.edu/~rlaz/files/ntcir12-mathir.pdf</a:t>
            </a:r>
            <a:r>
              <a:rPr lang="en-US" dirty="0"/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30820E-C69F-BCFB-0B3D-3E248E4A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0207"/>
            <a:ext cx="10353761" cy="641131"/>
          </a:xfrm>
        </p:spPr>
        <p:txBody>
          <a:bodyPr/>
          <a:lstStyle/>
          <a:p>
            <a:r>
              <a:rPr lang="en-US" dirty="0"/>
              <a:t>NTCIR </a:t>
            </a:r>
          </a:p>
        </p:txBody>
      </p:sp>
    </p:spTree>
    <p:extLst>
      <p:ext uri="{BB962C8B-B14F-4D97-AF65-F5344CB8AC3E}">
        <p14:creationId xmlns:p14="http://schemas.microsoft.com/office/powerpoint/2010/main" val="101578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5DA2-4173-8374-B295-AC21E456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0207"/>
            <a:ext cx="10353761" cy="641131"/>
          </a:xfrm>
        </p:spPr>
        <p:txBody>
          <a:bodyPr/>
          <a:lstStyle/>
          <a:p>
            <a:r>
              <a:rPr lang="en-US" dirty="0" err="1"/>
              <a:t>ARQMath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70605-415A-11F9-7424-F55576AA8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21" y="987972"/>
            <a:ext cx="10941736" cy="4803228"/>
          </a:xfrm>
        </p:spPr>
        <p:txBody>
          <a:bodyPr>
            <a:normAutofit/>
          </a:bodyPr>
          <a:lstStyle/>
          <a:p>
            <a:r>
              <a:rPr lang="en-US" dirty="0" err="1"/>
              <a:t>ARQMath</a:t>
            </a:r>
            <a:r>
              <a:rPr lang="en-US" dirty="0"/>
              <a:t> 1, 2 and 3 (2019-2021):</a:t>
            </a:r>
          </a:p>
          <a:p>
            <a:pPr lvl="1"/>
            <a:r>
              <a:rPr lang="en-US" dirty="0"/>
              <a:t>Focused directly on Answer Retrieval</a:t>
            </a:r>
          </a:p>
          <a:p>
            <a:pPr lvl="1"/>
            <a:r>
              <a:rPr lang="en-US" dirty="0"/>
              <a:t>Dataset: Question + Answer posts from Stack Exchange</a:t>
            </a:r>
          </a:p>
          <a:p>
            <a:pPr lvl="2"/>
            <a:r>
              <a:rPr lang="en-US" dirty="0"/>
              <a:t>Data from 2010 to 2020</a:t>
            </a:r>
          </a:p>
          <a:p>
            <a:pPr lvl="2"/>
            <a:r>
              <a:rPr lang="en-US" dirty="0"/>
              <a:t>28 Million mathematical formulas in LaTeX</a:t>
            </a:r>
          </a:p>
          <a:p>
            <a:pPr lvl="1"/>
            <a:r>
              <a:rPr lang="en-US" dirty="0"/>
              <a:t>Task 1: Finding relevant answers to a mathematical question</a:t>
            </a:r>
          </a:p>
          <a:p>
            <a:pPr lvl="2"/>
            <a:r>
              <a:rPr lang="en-US" dirty="0"/>
              <a:t>Given a math question as a query, search all answers and return relevant answers</a:t>
            </a:r>
          </a:p>
          <a:p>
            <a:pPr lvl="1"/>
            <a:r>
              <a:rPr lang="en-US" dirty="0"/>
              <a:t>Task 2: Search based on a formula</a:t>
            </a:r>
          </a:p>
          <a:p>
            <a:pPr lvl="2"/>
            <a:r>
              <a:rPr lang="en-US" dirty="0"/>
              <a:t>Given a question with an identified formula as a query, return relevant formulas</a:t>
            </a:r>
          </a:p>
          <a:p>
            <a:pPr lvl="1"/>
            <a:r>
              <a:rPr lang="en-US" dirty="0"/>
              <a:t>Task 3:  Open Domain Question Answering (</a:t>
            </a:r>
            <a:r>
              <a:rPr lang="en-US" dirty="0" err="1"/>
              <a:t>ARQMath</a:t>
            </a:r>
            <a:r>
              <a:rPr lang="en-US" dirty="0"/>
              <a:t> 3)</a:t>
            </a:r>
          </a:p>
          <a:p>
            <a:pPr lvl="2"/>
            <a:r>
              <a:rPr lang="en-US" dirty="0"/>
              <a:t>Like Task 1, but now the question can come from anywhere (even written by hand). Task 1 used questions from the Stack Exchange dataset as input. Task 3 can take as input any query.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2C4E9-E4E3-5A67-4A68-029AAEBCBCB1}"/>
              </a:ext>
            </a:extLst>
          </p:cNvPr>
          <p:cNvSpPr txBox="1"/>
          <p:nvPr/>
        </p:nvSpPr>
        <p:spPr>
          <a:xfrm>
            <a:off x="672123" y="6176963"/>
            <a:ext cx="10847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http://sigir.org/wp-content/uploads/2020/12/p06.pdf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0606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1788</TotalTime>
  <Words>1727</Words>
  <Application>Microsoft Office PowerPoint</Application>
  <PresentationFormat>Widescreen</PresentationFormat>
  <Paragraphs>205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Bookman Old Style</vt:lpstr>
      <vt:lpstr>Calibri</vt:lpstr>
      <vt:lpstr>Rockwell</vt:lpstr>
      <vt:lpstr>Damask</vt:lpstr>
      <vt:lpstr>Math Information Retrieval</vt:lpstr>
      <vt:lpstr>What is Math Information Retrieval?</vt:lpstr>
      <vt:lpstr>Difficulties of Math IR</vt:lpstr>
      <vt:lpstr>Types of Math IR Systems</vt:lpstr>
      <vt:lpstr>Formula Retrieval</vt:lpstr>
      <vt:lpstr>Text Answer Retrieval</vt:lpstr>
      <vt:lpstr>Two Main Math IR Conferences</vt:lpstr>
      <vt:lpstr>NTCIR </vt:lpstr>
      <vt:lpstr>ARQMath </vt:lpstr>
      <vt:lpstr>Representing Math Formulas</vt:lpstr>
      <vt:lpstr>LaTeX</vt:lpstr>
      <vt:lpstr>MathML</vt:lpstr>
      <vt:lpstr>Tokenizing Mathematical Formulae</vt:lpstr>
      <vt:lpstr>Tokenizing Mathematical Formulae – Tangent-L and SLT</vt:lpstr>
      <vt:lpstr>Baseline Math IR System – Tangent-CFT</vt:lpstr>
      <vt:lpstr>Inspiration: MathDowsers</vt:lpstr>
      <vt:lpstr>My Math IR System</vt:lpstr>
      <vt:lpstr>Compubert </vt:lpstr>
      <vt:lpstr>Transformer-Encoder and Decoder mdoels</vt:lpstr>
      <vt:lpstr>My Model</vt:lpstr>
      <vt:lpstr>results</vt:lpstr>
      <vt:lpstr>To-Do list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Information Retrieval</dc:title>
  <dc:creator>Grader</dc:creator>
  <cp:lastModifiedBy>Grader</cp:lastModifiedBy>
  <cp:revision>14</cp:revision>
  <dcterms:created xsi:type="dcterms:W3CDTF">2022-12-01T01:36:58Z</dcterms:created>
  <dcterms:modified xsi:type="dcterms:W3CDTF">2022-12-07T16:11:22Z</dcterms:modified>
</cp:coreProperties>
</file>