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0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05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78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00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8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7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8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5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0999-AEB4-4899-8404-006B0827C35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04F468-C238-4E00-9199-5961A4B3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smtClean="0"/>
              <a:t>Employee </a:t>
            </a:r>
            <a:r>
              <a:rPr lang="en-US" dirty="0" smtClean="0"/>
              <a:t>Attrition </a:t>
            </a:r>
            <a:r>
              <a:rPr lang="en-US" dirty="0" smtClean="0"/>
              <a:t>and Salary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George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Roles with Highest Average Environment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Highest: Manufacturing Director</a:t>
            </a:r>
          </a:p>
          <a:p>
            <a:r>
              <a:rPr lang="en-US" dirty="0" smtClean="0"/>
              <a:t>Lowest: Research Director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75" y="2318950"/>
            <a:ext cx="5733535" cy="43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</a:t>
            </a:r>
            <a:r>
              <a:rPr lang="en-US" dirty="0"/>
              <a:t>Average </a:t>
            </a:r>
            <a:r>
              <a:rPr lang="en-US" dirty="0" smtClean="0"/>
              <a:t>Job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Highest: Healthcare Representative  </a:t>
            </a:r>
          </a:p>
          <a:p>
            <a:r>
              <a:rPr lang="en-US" dirty="0" smtClean="0"/>
              <a:t>Lowest: Research Director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265063"/>
            <a:ext cx="5626443" cy="42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Roles with Highest Average </a:t>
            </a:r>
            <a:r>
              <a:rPr lang="en-US" dirty="0" smtClean="0"/>
              <a:t>Number of Years at the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Highest: </a:t>
            </a:r>
            <a:r>
              <a:rPr lang="en-US" dirty="0" smtClean="0"/>
              <a:t>Manager</a:t>
            </a:r>
            <a:endParaRPr lang="en-US" dirty="0"/>
          </a:p>
          <a:p>
            <a:r>
              <a:rPr lang="en-US" dirty="0"/>
              <a:t>Lowest: </a:t>
            </a:r>
            <a:r>
              <a:rPr lang="en-US" dirty="0" smtClean="0"/>
              <a:t>Sales Representative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38" y="1979142"/>
            <a:ext cx="6153664" cy="46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2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Classifier: probability of event A occurring given that event B has occurred.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many events x1,…</a:t>
            </a:r>
            <a:r>
              <a:rPr lang="en-US" dirty="0" err="1" smtClean="0"/>
              <a:t>xn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995" y="2758131"/>
            <a:ext cx="485775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5213006"/>
            <a:ext cx="9258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9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</a:t>
            </a:r>
            <a:r>
              <a:rPr lang="en-US" dirty="0" smtClean="0"/>
              <a:t>Attrition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70% </a:t>
            </a:r>
            <a:r>
              <a:rPr lang="en-US" dirty="0"/>
              <a:t>into </a:t>
            </a:r>
            <a:r>
              <a:rPr lang="en-US" dirty="0" smtClean="0"/>
              <a:t>training set and 30</a:t>
            </a:r>
            <a:r>
              <a:rPr lang="en-US" dirty="0"/>
              <a:t>% into </a:t>
            </a:r>
            <a:r>
              <a:rPr lang="en-US" dirty="0" smtClean="0"/>
              <a:t>test </a:t>
            </a:r>
            <a:r>
              <a:rPr lang="en-US" dirty="0"/>
              <a:t>set </a:t>
            </a:r>
            <a:endParaRPr lang="en-US" dirty="0" smtClean="0"/>
          </a:p>
          <a:p>
            <a:r>
              <a:rPr lang="en-US" dirty="0" smtClean="0"/>
              <a:t>Confusion Matrix and Statistics: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94" y="2906541"/>
            <a:ext cx="3819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2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Yearly Salary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Manually Dropped variables: Employee Count, Over18, </a:t>
            </a:r>
            <a:r>
              <a:rPr lang="en-US" dirty="0" err="1" smtClean="0"/>
              <a:t>StandardHours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MonthlyIncome</a:t>
            </a:r>
            <a:endParaRPr lang="en-US" dirty="0" smtClean="0"/>
          </a:p>
          <a:p>
            <a:r>
              <a:rPr lang="en-US" dirty="0" smtClean="0"/>
              <a:t>Used stepwise selection to dropped additional variables that were insignificant.</a:t>
            </a:r>
          </a:p>
          <a:p>
            <a:r>
              <a:rPr lang="en-US" dirty="0"/>
              <a:t>Split 70% into training set and 30% into test set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58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Yearly </a:t>
            </a:r>
            <a:r>
              <a:rPr lang="en-US" dirty="0" smtClean="0"/>
              <a:t>Salary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Variable included </a:t>
            </a:r>
            <a:r>
              <a:rPr lang="en-US" sz="2800" dirty="0"/>
              <a:t>in model</a:t>
            </a:r>
            <a:r>
              <a:rPr lang="en-US" sz="28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/>
              <a:t>JobLevel</a:t>
            </a:r>
            <a:endParaRPr lang="en-US" sz="1900" dirty="0"/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 </a:t>
            </a:r>
            <a:r>
              <a:rPr lang="en-US" sz="1900" dirty="0" err="1"/>
              <a:t>JobRole</a:t>
            </a:r>
            <a:r>
              <a:rPr lang="en-US" sz="1900" dirty="0"/>
              <a:t> 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/>
              <a:t>TotalWorkingYears</a:t>
            </a:r>
            <a:r>
              <a:rPr lang="en-US" sz="19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/>
              <a:t>BusinessTravel</a:t>
            </a:r>
            <a:r>
              <a:rPr lang="en-US" sz="19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/>
              <a:t>DistanceFromHome</a:t>
            </a:r>
            <a:r>
              <a:rPr lang="en-US" sz="19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/>
              <a:t>YearsWithCurrManager</a:t>
            </a:r>
            <a:r>
              <a:rPr lang="en-US" sz="19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/>
              <a:t>YearsSinceLastPromotion</a:t>
            </a:r>
            <a:endParaRPr lang="en-US" sz="1900" dirty="0" smtClean="0"/>
          </a:p>
          <a:p>
            <a:r>
              <a:rPr lang="en-US" sz="2600" dirty="0" smtClean="0"/>
              <a:t>Root Mean Squared Error on training </a:t>
            </a:r>
            <a:r>
              <a:rPr lang="en-US" sz="2600" dirty="0"/>
              <a:t>set: $12310</a:t>
            </a:r>
            <a:endParaRPr lang="en-US" sz="2600" dirty="0" smtClean="0"/>
          </a:p>
          <a:p>
            <a:r>
              <a:rPr lang="en-US" sz="2600" dirty="0" smtClean="0"/>
              <a:t>Root Mean Squared Predicted Error on test </a:t>
            </a:r>
            <a:r>
              <a:rPr lang="en-US" sz="2600" dirty="0"/>
              <a:t>set: $</a:t>
            </a:r>
            <a:r>
              <a:rPr lang="en-US" sz="2600" dirty="0" smtClean="0"/>
              <a:t>12083.09</a:t>
            </a:r>
          </a:p>
          <a:p>
            <a:r>
              <a:rPr lang="en-US" sz="2600" dirty="0"/>
              <a:t>R^2: </a:t>
            </a:r>
            <a:r>
              <a:rPr lang="en-US" sz="2600" dirty="0" smtClean="0"/>
              <a:t>95.13%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3733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08" y="275409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730" y="5005431"/>
            <a:ext cx="10515600" cy="1222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Questions?</a:t>
            </a:r>
          </a:p>
          <a:p>
            <a:pPr marL="0" indent="0" algn="ctr">
              <a:buNone/>
            </a:pPr>
            <a:r>
              <a:rPr lang="en-US" dirty="0" smtClean="0"/>
              <a:t>Contact davidg@mail.smu.edu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48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6356</TotalTime>
  <Words>189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Analysis of Employee Attrition and Salary</vt:lpstr>
      <vt:lpstr>Job Roles with Highest Average Environment Satisfaction</vt:lpstr>
      <vt:lpstr>Highest Average Job Satisfaction</vt:lpstr>
      <vt:lpstr>Job Roles with Highest Average Number of Years at the Company</vt:lpstr>
      <vt:lpstr>Classifying Attrition</vt:lpstr>
      <vt:lpstr>Classifying Attrition Cont.</vt:lpstr>
      <vt:lpstr>Predicting Yearly Salary</vt:lpstr>
      <vt:lpstr>Predicting Yearly Salary Cont.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John</dc:creator>
  <cp:lastModifiedBy>George John</cp:lastModifiedBy>
  <cp:revision>19</cp:revision>
  <dcterms:created xsi:type="dcterms:W3CDTF">2022-04-13T16:09:36Z</dcterms:created>
  <dcterms:modified xsi:type="dcterms:W3CDTF">2022-04-18T02:06:11Z</dcterms:modified>
</cp:coreProperties>
</file>