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6"/>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131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layout/>
      <c:overlay val="0"/>
      <c:txPr>
        <a:bodyPr/>
        <a:lstStyle/>
        <a:p>
          <a:pPr>
            <a:defRPr sz="4400" b="0"/>
          </a:pPr>
          <a:endParaRPr lang="en-US"/>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29E-3"/>
          <c:y val="0.16578725939722244"/>
          <c:w val="0.71714774916939061"/>
          <c:h val="0.82881511893089388"/>
        </c:manualLayout>
      </c:layout>
      <c:pie3DChart>
        <c:varyColors val="1"/>
        <c:ser>
          <c:idx val="0"/>
          <c:order val="0"/>
          <c:tx>
            <c:strRef>
              <c:f>Sheet1!$B$1</c:f>
              <c:strCache>
                <c:ptCount val="1"/>
                <c:pt idx="0">
                  <c:v>Chart Title</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246"/>
          <c:y val="0.33069235618712822"/>
          <c:w val="0.27832858316023468"/>
          <c:h val="0.42146170730846955"/>
        </c:manualLayout>
      </c:layout>
      <c:overlay val="0"/>
      <c:txPr>
        <a:bodyPr/>
        <a:lstStyle/>
        <a:p>
          <a:pPr>
            <a:defRPr sz="32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mooth val="0"/>
        </c:ser>
        <c:dLbls>
          <c:showLegendKey val="0"/>
          <c:showVal val="0"/>
          <c:showCatName val="0"/>
          <c:showSerName val="0"/>
          <c:showPercent val="0"/>
          <c:showBubbleSize val="0"/>
        </c:dLbls>
        <c:marker val="1"/>
        <c:smooth val="0"/>
        <c:axId val="73165504"/>
        <c:axId val="73166592"/>
      </c:lineChart>
      <c:catAx>
        <c:axId val="73165504"/>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73166592"/>
        <c:crosses val="autoZero"/>
        <c:auto val="1"/>
        <c:lblAlgn val="ctr"/>
        <c:lblOffset val="100"/>
        <c:noMultiLvlLbl val="0"/>
      </c:catAx>
      <c:valAx>
        <c:axId val="73166592"/>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en-US"/>
          </a:p>
        </c:txPr>
        <c:crossAx val="73165504"/>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axId val="1971044400"/>
        <c:axId val="1971047120"/>
      </c:areaChart>
      <c:catAx>
        <c:axId val="1971044400"/>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971047120"/>
        <c:crosses val="autoZero"/>
        <c:auto val="1"/>
        <c:lblAlgn val="ctr"/>
        <c:lblOffset val="100"/>
        <c:noMultiLvlLbl val="0"/>
      </c:catAx>
      <c:valAx>
        <c:axId val="1971047120"/>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971044400"/>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03"/>
          <c:y val="0.33972823971405086"/>
          <c:w val="0.24759475150803717"/>
          <c:h val="0.31658704122168696"/>
        </c:manualLayout>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61BC1-553B-4E4E-884C-6CE9C97B2812}" type="datetimeFigureOut">
              <a:rPr lang="en-US" smtClean="0"/>
              <a:t>9/27/2015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334B5-FF18-49B6-8CE3-76A56E833FD0}" type="slidenum">
              <a:rPr lang="en-US" smtClean="0"/>
              <a:t>‹#›</a:t>
            </a:fld>
            <a:endParaRPr lang="en-US"/>
          </a:p>
        </p:txBody>
      </p:sp>
    </p:spTree>
    <p:extLst>
      <p:ext uri="{BB962C8B-B14F-4D97-AF65-F5344CB8AC3E}">
        <p14:creationId xmlns:p14="http://schemas.microsoft.com/office/powerpoint/2010/main" val="255093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11641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359864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270417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415177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43205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3:36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70393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53709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186394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70447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4076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201269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9/27/2015 3:15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31277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8" y="2133600"/>
            <a:ext cx="7681913" cy="1523495"/>
          </a:xfrm>
        </p:spPr>
        <p:txBody>
          <a:bodyPr/>
          <a:lstStyle/>
          <a:p>
            <a:r>
              <a:rPr lang="en-US" dirty="0" err="1" smtClean="0"/>
              <a:t>TalkerShi</a:t>
            </a:r>
            <a:r>
              <a:rPr lang="en-US" dirty="0" err="1"/>
              <a:t>p</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Rania Glass, David </a:t>
            </a:r>
            <a:r>
              <a:rPr lang="en-US" dirty="0" err="1" smtClean="0"/>
              <a:t>Neary</a:t>
            </a:r>
            <a:r>
              <a:rPr lang="en-US" dirty="0" smtClean="0"/>
              <a:t>, Eris He</a:t>
            </a:r>
            <a:endParaRPr lang="en-US" dirty="0" smtClean="0"/>
          </a:p>
          <a:p>
            <a:r>
              <a:rPr lang="en-US" dirty="0" err="1" smtClean="0"/>
              <a:t>HackGT</a:t>
            </a:r>
            <a:r>
              <a:rPr lang="en-US" dirty="0" smtClean="0"/>
              <a:t> 2015</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00012"/>
            <a:ext cx="3333750" cy="406717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4600" y="304800"/>
            <a:ext cx="609600" cy="6096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Partner Title</a:t>
            </a:r>
            <a:endParaRPr lang="en-US" dirty="0"/>
          </a:p>
        </p:txBody>
      </p:sp>
      <p:sp>
        <p:nvSpPr>
          <p:cNvPr id="3" name="Subtitle 2"/>
          <p:cNvSpPr>
            <a:spLocks noGrp="1"/>
          </p:cNvSpPr>
          <p:nvPr>
            <p:ph type="subTitle" idx="1"/>
          </p:nvPr>
        </p:nvSpPr>
        <p:spPr>
          <a:xfrm>
            <a:off x="1368955" y="4344988"/>
            <a:ext cx="7043208" cy="1370012"/>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lang="en-US" dirty="0" smtClean="0"/>
              <a:t>p</a:t>
            </a:r>
            <a:r>
              <a:rPr smtClean="0"/>
              <a:t>a</a:t>
            </a:r>
            <a:r>
              <a:rPr spc="-333"/>
              <a:t>r</a:t>
            </a:r>
            <a:r>
              <a:rPr smtClean="0"/>
              <a:t>tner </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Customer Title</a:t>
            </a:r>
            <a:endParaRPr lang="en-US" dirty="0"/>
          </a:p>
        </p:txBody>
      </p:sp>
      <p:sp>
        <p:nvSpPr>
          <p:cNvPr id="3" name="Subtitle 2"/>
          <p:cNvSpPr>
            <a:spLocks noGrp="1"/>
          </p:cNvSpPr>
          <p:nvPr>
            <p:ph type="subTitle" idx="1"/>
          </p:nvPr>
        </p:nvSpPr>
        <p:spPr>
          <a:xfrm>
            <a:off x="1368955" y="4344988"/>
            <a:ext cx="7043208" cy="1370012"/>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smtClean="0"/>
              <a:t>customer</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Announcement Title</a:t>
            </a:r>
            <a:endParaRPr lang="en-US" dirty="0"/>
          </a:p>
        </p:txBody>
      </p:sp>
      <p:sp>
        <p:nvSpPr>
          <p:cNvPr id="4" name="Text Placeholder 3"/>
          <p:cNvSpPr>
            <a:spLocks noGrp="1"/>
          </p:cNvSpPr>
          <p:nvPr>
            <p:ph type="body" sz="quarter" idx="10"/>
          </p:nvPr>
        </p:nvSpPr>
        <p:spPr/>
        <p:txBody>
          <a:bodyPr/>
          <a:lstStyle/>
          <a:p>
            <a:r>
              <a:rPr smtClean="0"/>
              <a:t>announcing</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TalkerShip</a:t>
            </a:r>
            <a:r>
              <a:rPr lang="en-US" dirty="0" smtClean="0"/>
              <a:t>?</a:t>
            </a:r>
            <a:endParaRPr lang="en-US" dirty="0"/>
          </a:p>
        </p:txBody>
      </p:sp>
      <p:sp>
        <p:nvSpPr>
          <p:cNvPr id="3" name="Text Placeholder 2"/>
          <p:cNvSpPr>
            <a:spLocks noGrp="1"/>
          </p:cNvSpPr>
          <p:nvPr>
            <p:ph type="body" sz="quarter" idx="10"/>
          </p:nvPr>
        </p:nvSpPr>
        <p:spPr>
          <a:xfrm>
            <a:off x="381000" y="1143000"/>
            <a:ext cx="8382000" cy="2068259"/>
          </a:xfrm>
        </p:spPr>
        <p:txBody>
          <a:bodyPr/>
          <a:lstStyle/>
          <a:p>
            <a:r>
              <a:rPr lang="en-US" dirty="0" smtClean="0"/>
              <a:t>Improve communications between individuals</a:t>
            </a:r>
          </a:p>
          <a:p>
            <a:r>
              <a:rPr lang="en-US" dirty="0" smtClean="0"/>
              <a:t>Better relationships by maintaining contact</a:t>
            </a:r>
          </a:p>
          <a:p>
            <a:r>
              <a:rPr lang="en-US" dirty="0" smtClean="0"/>
              <a:t>Smooth integration with Facebook API</a:t>
            </a:r>
          </a:p>
          <a:p>
            <a:r>
              <a:rPr lang="en-US" dirty="0" smtClean="0"/>
              <a:t>User-oriented experience</a:t>
            </a:r>
            <a:endParaRPr lang="en-US" dirty="0" smtClean="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46667" b="46667"/>
          <a:stretch/>
        </p:blipFill>
        <p:spPr>
          <a:xfrm>
            <a:off x="1714500" y="838200"/>
            <a:ext cx="5715000" cy="571500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Technical Talk</a:t>
            </a:r>
            <a:endParaRPr lang="en-US" dirty="0">
              <a:solidFill>
                <a:schemeClr val="tx2"/>
              </a:solidFill>
            </a:endParaRPr>
          </a:p>
        </p:txBody>
      </p:sp>
      <p:sp>
        <p:nvSpPr>
          <p:cNvPr id="3" name="Text Placeholder 2"/>
          <p:cNvSpPr>
            <a:spLocks noGrp="1"/>
          </p:cNvSpPr>
          <p:nvPr>
            <p:ph type="body" sz="quarter" idx="10"/>
          </p:nvPr>
        </p:nvSpPr>
        <p:spPr>
          <a:xfrm>
            <a:off x="381000" y="1393583"/>
            <a:ext cx="8382000" cy="4169017"/>
          </a:xfrm>
        </p:spPr>
        <p:txBody>
          <a:bodyPr>
            <a:normAutofit/>
          </a:bodyPr>
          <a:lstStyle/>
          <a:p>
            <a:r>
              <a:rPr lang="en-US" dirty="0" smtClean="0"/>
              <a:t>Web app developed with JavaScript and jQuery</a:t>
            </a:r>
          </a:p>
          <a:p>
            <a:r>
              <a:rPr lang="en-US" dirty="0" smtClean="0"/>
              <a:t>Integrates Facebook API to login and pull friend information</a:t>
            </a:r>
          </a:p>
          <a:p>
            <a:r>
              <a:rPr lang="en-US" dirty="0" smtClean="0"/>
              <a:t>Express server with Socket.IO node</a:t>
            </a:r>
          </a:p>
          <a:p>
            <a:r>
              <a:rPr lang="en-US" dirty="0" smtClean="0"/>
              <a:t>Hosted on Cloud9</a:t>
            </a:r>
          </a:p>
          <a:p>
            <a:endParaRPr lang="en-US" dirty="0"/>
          </a:p>
          <a:p>
            <a:r>
              <a:rPr lang="en-US" dirty="0" smtClean="0"/>
              <a:t>GitHub repo</a:t>
            </a:r>
            <a:r>
              <a:rPr lang="en-US" dirty="0"/>
              <a:t>: https://github.com/rania-glass/talkership</a:t>
            </a:r>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Development Example</a:t>
            </a:r>
            <a:endParaRPr lang="en-US" dirty="0"/>
          </a:p>
        </p:txBody>
      </p:sp>
      <p:pic>
        <p:nvPicPr>
          <p:cNvPr id="5" name="Picture 4"/>
          <p:cNvPicPr>
            <a:picLocks noChangeAspect="1"/>
          </p:cNvPicPr>
          <p:nvPr/>
        </p:nvPicPr>
        <p:blipFill rotWithShape="1">
          <a:blip r:embed="rId3"/>
          <a:srcRect l="-293" t="6166" r="574" b="4424"/>
          <a:stretch/>
        </p:blipFill>
        <p:spPr>
          <a:xfrm>
            <a:off x="152400" y="1676400"/>
            <a:ext cx="8763000" cy="441960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Title</a:t>
            </a:r>
            <a:endParaRPr lang="en-US" dirty="0"/>
          </a:p>
        </p:txBody>
      </p:sp>
      <p:sp>
        <p:nvSpPr>
          <p:cNvPr id="3" name="Subtitle 2"/>
          <p:cNvSpPr>
            <a:spLocks noGrp="1"/>
          </p:cNvSpPr>
          <p:nvPr>
            <p:ph type="subTitle" idx="1"/>
          </p:nvPr>
        </p:nvSpPr>
        <p:spPr>
          <a:xfrm>
            <a:off x="1368955" y="4344988"/>
            <a:ext cx="7043208" cy="1446212"/>
          </a:xfrm>
        </p:spPr>
        <p:txBody>
          <a:bodyPr/>
          <a:lstStyle/>
          <a:p>
            <a:r>
              <a:rPr lang="en-US" dirty="0" smtClean="0"/>
              <a:t>Name</a:t>
            </a:r>
          </a:p>
          <a:p>
            <a:r>
              <a:rPr lang="en-US" dirty="0" smtClean="0"/>
              <a:t>Title</a:t>
            </a:r>
          </a:p>
          <a:p>
            <a:r>
              <a:rPr lang="en-US" dirty="0" smtClean="0"/>
              <a:t>Group</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Video Title</a:t>
            </a:r>
            <a:endParaRPr lang="en-US" dirty="0"/>
          </a:p>
        </p:txBody>
      </p:sp>
      <p:sp>
        <p:nvSpPr>
          <p:cNvPr id="4" name="Text Placeholder 3"/>
          <p:cNvSpPr>
            <a:spLocks noGrp="1"/>
          </p:cNvSpPr>
          <p:nvPr>
            <p:ph type="body" sz="quarter" idx="10"/>
          </p:nvPr>
        </p:nvSpPr>
        <p:spPr/>
        <p:txBody>
          <a:bodyPr/>
          <a:lstStyle/>
          <a:p>
            <a:r>
              <a:rPr smtClean="0"/>
              <a:t>video</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ay Segoe 4-3 template-template_April-17-2007">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B3C43C-0B3F-4B42-A972-1F196980CD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(Gray brushed metal and curves design)</Template>
  <TotalTime>277</TotalTime>
  <Words>1021</Words>
  <Application>Microsoft Office PowerPoint</Application>
  <PresentationFormat>On-screen Show (4:3)</PresentationFormat>
  <Paragraphs>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Courier New</vt:lpstr>
      <vt:lpstr>Wingdings</vt:lpstr>
      <vt:lpstr>Gray Segoe 4-3 template-template_April-17-2007</vt:lpstr>
      <vt:lpstr>White with Courier font for code slides</vt:lpstr>
      <vt:lpstr>TalkerShip</vt:lpstr>
      <vt:lpstr>Why TalkerShip?</vt:lpstr>
      <vt:lpstr>Technical Talk</vt:lpstr>
      <vt:lpstr>Development Example</vt:lpstr>
      <vt:lpstr>Pie Chart Example</vt:lpstr>
      <vt:lpstr>Line Chart Example</vt:lpstr>
      <vt:lpstr>Area Chart Example</vt:lpstr>
      <vt:lpstr>Demo Title</vt:lpstr>
      <vt:lpstr>Video Title</vt:lpstr>
      <vt:lpstr>Partner Title</vt:lpstr>
      <vt:lpstr>Customer Title</vt:lpstr>
      <vt:lpstr>Announcement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TalkerShip</dc:title>
  <dc:creator>Eris He</dc:creator>
  <cp:keywords/>
  <cp:lastModifiedBy>Eris He</cp:lastModifiedBy>
  <cp:revision>4</cp:revision>
  <dcterms:created xsi:type="dcterms:W3CDTF">2015-09-27T07:15:03Z</dcterms:created>
  <dcterms:modified xsi:type="dcterms:W3CDTF">2015-09-27T11:52:19Z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TC102867239990</vt:lpwstr>
  </property>
</Properties>
</file>