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4"/>
  </p:sldMasterIdLst>
  <p:sldIdLst>
    <p:sldId id="256" r:id="rId5"/>
    <p:sldId id="257" r:id="rId6"/>
    <p:sldId id="259" r:id="rId7"/>
    <p:sldId id="258" r:id="rId8"/>
  </p:sldIdLst>
  <p:sldSz cx="10058400" cy="7772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D2D2"/>
    <a:srgbClr val="0078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C5FEEE2-6AA1-41AC-8680-A21C57AF05BE}" v="1043" dt="2020-02-06T18:55:19.7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74" autoAdjust="0"/>
    <p:restoredTop sz="94636" autoAdjust="0"/>
  </p:normalViewPr>
  <p:slideViewPr>
    <p:cSldViewPr snapToGrid="0">
      <p:cViewPr varScale="1">
        <p:scale>
          <a:sx n="67" d="100"/>
          <a:sy n="67" d="100"/>
        </p:scale>
        <p:origin x="418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1272011"/>
            <a:ext cx="8549640" cy="2705947"/>
          </a:xfrm>
        </p:spPr>
        <p:txBody>
          <a:bodyPr anchor="b"/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4082310"/>
            <a:ext cx="7543800" cy="1876530"/>
          </a:xfrm>
        </p:spPr>
        <p:txBody>
          <a:bodyPr/>
          <a:lstStyle>
            <a:lvl1pPr marL="0" indent="0" algn="ctr">
              <a:buNone/>
              <a:defRPr sz="2640"/>
            </a:lvl1pPr>
            <a:lvl2pPr marL="502920" indent="0" algn="ctr">
              <a:buNone/>
              <a:defRPr sz="2200"/>
            </a:lvl2pPr>
            <a:lvl3pPr marL="1005840" indent="0" algn="ctr">
              <a:buNone/>
              <a:defRPr sz="1980"/>
            </a:lvl3pPr>
            <a:lvl4pPr marL="1508760" indent="0" algn="ctr">
              <a:buNone/>
              <a:defRPr sz="1760"/>
            </a:lvl4pPr>
            <a:lvl5pPr marL="2011680" indent="0" algn="ctr">
              <a:buNone/>
              <a:defRPr sz="1760"/>
            </a:lvl5pPr>
            <a:lvl6pPr marL="2514600" indent="0" algn="ctr">
              <a:buNone/>
              <a:defRPr sz="1760"/>
            </a:lvl6pPr>
            <a:lvl7pPr marL="3017520" indent="0" algn="ctr">
              <a:buNone/>
              <a:defRPr sz="1760"/>
            </a:lvl7pPr>
            <a:lvl8pPr marL="3520440" indent="0" algn="ctr">
              <a:buNone/>
              <a:defRPr sz="1760"/>
            </a:lvl8pPr>
            <a:lvl9pPr marL="4023360" indent="0" algn="ctr">
              <a:buNone/>
              <a:defRPr sz="17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AC39B-AEF8-47A6-997C-02F38BF17500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91BD-2D30-4D1B-B388-0538F34CA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383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AC39B-AEF8-47A6-997C-02F38BF17500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91BD-2D30-4D1B-B388-0538F34CA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332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3" y="413808"/>
            <a:ext cx="2168843" cy="65867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413808"/>
            <a:ext cx="6380798" cy="65867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AC39B-AEF8-47A6-997C-02F38BF17500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91BD-2D30-4D1B-B388-0538F34CA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624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AC39B-AEF8-47A6-997C-02F38BF17500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91BD-2D30-4D1B-B388-0538F34CA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147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7" y="1937705"/>
            <a:ext cx="8675370" cy="3233102"/>
          </a:xfrm>
        </p:spPr>
        <p:txBody>
          <a:bodyPr anchor="b"/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7" y="5201393"/>
            <a:ext cx="8675370" cy="1700212"/>
          </a:xfrm>
        </p:spPr>
        <p:txBody>
          <a:bodyPr/>
          <a:lstStyle>
            <a:lvl1pPr marL="0" indent="0">
              <a:buNone/>
              <a:defRPr sz="2640">
                <a:solidFill>
                  <a:schemeClr val="tx1"/>
                </a:solidFill>
              </a:defRPr>
            </a:lvl1pPr>
            <a:lvl2pPr marL="50292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AC39B-AEF8-47A6-997C-02F38BF17500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91BD-2D30-4D1B-B388-0538F34CA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354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2069042"/>
            <a:ext cx="427482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2069042"/>
            <a:ext cx="427482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AC39B-AEF8-47A6-997C-02F38BF17500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91BD-2D30-4D1B-B388-0538F34CA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661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413810"/>
            <a:ext cx="8675370" cy="1502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1905318"/>
            <a:ext cx="4255174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2839085"/>
            <a:ext cx="4255174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6" y="1905318"/>
            <a:ext cx="4276130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6" y="2839085"/>
            <a:ext cx="4276130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AC39B-AEF8-47A6-997C-02F38BF17500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91BD-2D30-4D1B-B388-0538F34CA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779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AC39B-AEF8-47A6-997C-02F38BF17500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91BD-2D30-4D1B-B388-0538F34CA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181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AC39B-AEF8-47A6-997C-02F38BF17500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91BD-2D30-4D1B-B388-0538F34CA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818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1119083"/>
            <a:ext cx="5092065" cy="5523442"/>
          </a:xfrm>
        </p:spPr>
        <p:txBody>
          <a:bodyPr/>
          <a:lstStyle>
            <a:lvl1pPr>
              <a:defRPr sz="3520"/>
            </a:lvl1pPr>
            <a:lvl2pPr>
              <a:defRPr sz="3080"/>
            </a:lvl2pPr>
            <a:lvl3pPr>
              <a:defRPr sz="264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AC39B-AEF8-47A6-997C-02F38BF17500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91BD-2D30-4D1B-B388-0538F34CA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977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6130" y="1119083"/>
            <a:ext cx="5092065" cy="5523442"/>
          </a:xfrm>
        </p:spPr>
        <p:txBody>
          <a:bodyPr anchor="t"/>
          <a:lstStyle>
            <a:lvl1pPr marL="0" indent="0">
              <a:buNone/>
              <a:defRPr sz="3520"/>
            </a:lvl1pPr>
            <a:lvl2pPr marL="502920" indent="0">
              <a:buNone/>
              <a:defRPr sz="3080"/>
            </a:lvl2pPr>
            <a:lvl3pPr marL="1005840" indent="0">
              <a:buNone/>
              <a:defRPr sz="2640"/>
            </a:lvl3pPr>
            <a:lvl4pPr marL="1508760" indent="0">
              <a:buNone/>
              <a:defRPr sz="2200"/>
            </a:lvl4pPr>
            <a:lvl5pPr marL="2011680" indent="0">
              <a:buNone/>
              <a:defRPr sz="2200"/>
            </a:lvl5pPr>
            <a:lvl6pPr marL="2514600" indent="0">
              <a:buNone/>
              <a:defRPr sz="2200"/>
            </a:lvl6pPr>
            <a:lvl7pPr marL="3017520" indent="0">
              <a:buNone/>
              <a:defRPr sz="2200"/>
            </a:lvl7pPr>
            <a:lvl8pPr marL="3520440" indent="0">
              <a:buNone/>
              <a:defRPr sz="2200"/>
            </a:lvl8pPr>
            <a:lvl9pPr marL="4023360" indent="0">
              <a:buNone/>
              <a:defRPr sz="2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AC39B-AEF8-47A6-997C-02F38BF17500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91BD-2D30-4D1B-B388-0538F34CA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399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413810"/>
            <a:ext cx="867537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2069042"/>
            <a:ext cx="867537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2AC39B-AEF8-47A6-997C-02F38BF17500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7203865"/>
            <a:ext cx="339471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7A91BD-2D30-4D1B-B388-0538F34CA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438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005840" rtl="0" eaLnBrk="1" latinLnBrk="0" hangingPunct="1">
        <a:lnSpc>
          <a:spcPct val="90000"/>
        </a:lnSpc>
        <a:spcBef>
          <a:spcPct val="0"/>
        </a:spcBef>
        <a:buNone/>
        <a:defRPr sz="4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460" indent="-251460" algn="l" defTabSz="100584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080" kern="1200">
          <a:solidFill>
            <a:schemeClr val="tx1"/>
          </a:solidFill>
          <a:latin typeface="+mn-lt"/>
          <a:ea typeface="+mn-ea"/>
          <a:cs typeface="+mn-cs"/>
        </a:defRPr>
      </a:lvl1pPr>
      <a:lvl2pPr marL="7543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02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26314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76606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2689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7719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2748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ttangolo 4">
            <a:extLst>
              <a:ext uri="{FF2B5EF4-FFF2-40B4-BE49-F238E27FC236}">
                <a16:creationId xmlns:a16="http://schemas.microsoft.com/office/drawing/2014/main" id="{BAC6A0F5-7623-499D-9CF6-293E2B9D4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2"/>
            <a:ext cx="10058400" cy="3453136"/>
          </a:xfrm>
          <a:prstGeom prst="rect">
            <a:avLst/>
          </a:prstGeom>
          <a:solidFill>
            <a:srgbClr val="0078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2550" tIns="31277" rIns="62550" bIns="3127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sz="1229" dirty="0"/>
          </a:p>
        </p:txBody>
      </p:sp>
      <p:sp>
        <p:nvSpPr>
          <p:cNvPr id="44" name="CasellaDiTesto 3">
            <a:extLst>
              <a:ext uri="{FF2B5EF4-FFF2-40B4-BE49-F238E27FC236}">
                <a16:creationId xmlns:a16="http://schemas.microsoft.com/office/drawing/2014/main" id="{3887613D-DAF5-4362-A1F9-C1557151D8B6}"/>
              </a:ext>
            </a:extLst>
          </p:cNvPr>
          <p:cNvSpPr txBox="1"/>
          <p:nvPr/>
        </p:nvSpPr>
        <p:spPr>
          <a:xfrm>
            <a:off x="322880" y="749319"/>
            <a:ext cx="6409390" cy="733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5000"/>
              </a:lnSpc>
            </a:pPr>
            <a:r>
              <a:rPr lang="it-IT" sz="4800" kern="1500" spc="-83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Password Generator</a:t>
            </a:r>
          </a:p>
        </p:txBody>
      </p:sp>
      <p:sp>
        <p:nvSpPr>
          <p:cNvPr id="53" name="CasellaDiTesto 30">
            <a:extLst>
              <a:ext uri="{FF2B5EF4-FFF2-40B4-BE49-F238E27FC236}">
                <a16:creationId xmlns:a16="http://schemas.microsoft.com/office/drawing/2014/main" id="{200F6693-B23F-484F-872C-C27F145F3055}"/>
              </a:ext>
            </a:extLst>
          </p:cNvPr>
          <p:cNvSpPr txBox="1"/>
          <p:nvPr/>
        </p:nvSpPr>
        <p:spPr>
          <a:xfrm>
            <a:off x="322880" y="1635748"/>
            <a:ext cx="63164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556"/>
              </a:lnSpc>
            </a:pPr>
            <a:r>
              <a:rPr lang="it-IT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This password generator deskptop application creates passwords of various lengths and complexities and stores them securely within the application via a small local database.  </a:t>
            </a:r>
          </a:p>
        </p:txBody>
      </p:sp>
      <p:sp>
        <p:nvSpPr>
          <p:cNvPr id="54" name="CasellaDiTesto 15">
            <a:extLst>
              <a:ext uri="{FF2B5EF4-FFF2-40B4-BE49-F238E27FC236}">
                <a16:creationId xmlns:a16="http://schemas.microsoft.com/office/drawing/2014/main" id="{AB38EF5A-1266-4C7E-8264-0032ACA0170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22880" y="3683874"/>
            <a:ext cx="5526771" cy="577530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1. Easy to navigate UI</a:t>
            </a:r>
          </a:p>
        </p:txBody>
      </p:sp>
      <p:sp>
        <p:nvSpPr>
          <p:cNvPr id="56" name="CasellaDiTesto 24">
            <a:extLst>
              <a:ext uri="{FF2B5EF4-FFF2-40B4-BE49-F238E27FC236}">
                <a16:creationId xmlns:a16="http://schemas.microsoft.com/office/drawing/2014/main" id="{AE12625D-DAA2-44A7-BEE4-8740C4747BDE}"/>
              </a:ext>
            </a:extLst>
          </p:cNvPr>
          <p:cNvSpPr txBox="1"/>
          <p:nvPr/>
        </p:nvSpPr>
        <p:spPr>
          <a:xfrm>
            <a:off x="660803" y="4502388"/>
            <a:ext cx="3119775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1457"/>
              </a:lnSpc>
              <a:buFont typeface="Arial" panose="020B0604020202020204" pitchFamily="34" charset="0"/>
              <a:buChar char="•"/>
            </a:pPr>
            <a:r>
              <a:rPr lang="it-IT" sz="1400" dirty="0">
                <a:latin typeface="Segoe Pro" panose="020B05020405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All the functionality you need and all in one place.  </a:t>
            </a:r>
          </a:p>
          <a:p>
            <a:pPr marL="285750" indent="-285750">
              <a:lnSpc>
                <a:spcPts val="1457"/>
              </a:lnSpc>
              <a:buFont typeface="Arial" panose="020B0604020202020204" pitchFamily="34" charset="0"/>
              <a:buChar char="•"/>
            </a:pPr>
            <a:endParaRPr lang="it-IT" sz="1400" dirty="0">
              <a:latin typeface="Segoe Pro" panose="020B05020405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lnSpc>
                <a:spcPts val="1457"/>
              </a:lnSpc>
              <a:buFont typeface="Arial" panose="020B0604020202020204" pitchFamily="34" charset="0"/>
              <a:buChar char="•"/>
            </a:pPr>
            <a:r>
              <a:rPr lang="it-IT" sz="1400" dirty="0">
                <a:latin typeface="Segoe Pro" panose="020B05020405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Add or remove password variables with a click of the mouse</a:t>
            </a:r>
          </a:p>
          <a:p>
            <a:pPr marL="285750" indent="-285750">
              <a:lnSpc>
                <a:spcPts val="1457"/>
              </a:lnSpc>
              <a:buFont typeface="Arial" panose="020B0604020202020204" pitchFamily="34" charset="0"/>
              <a:buChar char="•"/>
            </a:pPr>
            <a:endParaRPr lang="it-IT" sz="1400" dirty="0">
              <a:latin typeface="Segoe Pro" panose="020B05020405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lnSpc>
                <a:spcPts val="1457"/>
              </a:lnSpc>
              <a:buFont typeface="Arial" panose="020B0604020202020204" pitchFamily="34" charset="0"/>
              <a:buChar char="•"/>
            </a:pPr>
            <a:r>
              <a:rPr lang="it-IT" sz="1400" dirty="0">
                <a:latin typeface="Segoe Pro" panose="020B05020405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Generate multiple passwords and select the one that suits your needs best</a:t>
            </a:r>
          </a:p>
          <a:p>
            <a:pPr marL="285750" indent="-285750">
              <a:lnSpc>
                <a:spcPts val="1457"/>
              </a:lnSpc>
              <a:buFont typeface="Arial" panose="020B0604020202020204" pitchFamily="34" charset="0"/>
              <a:buChar char="•"/>
            </a:pPr>
            <a:endParaRPr lang="it-IT" sz="1400" dirty="0">
              <a:latin typeface="Segoe Pro" panose="020B05020405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lnSpc>
                <a:spcPts val="1457"/>
              </a:lnSpc>
              <a:buFont typeface="Arial" panose="020B0604020202020204" pitchFamily="34" charset="0"/>
              <a:buChar char="•"/>
            </a:pPr>
            <a:endParaRPr lang="it-IT" sz="1400" dirty="0">
              <a:latin typeface="Segoe Pro" panose="020B05020405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8" name="AutoShape 25">
            <a:extLst>
              <a:ext uri="{FF2B5EF4-FFF2-40B4-BE49-F238E27FC236}">
                <a16:creationId xmlns:a16="http://schemas.microsoft.com/office/drawing/2014/main" id="{B73E861E-A402-4A35-87CC-9574BAADDA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503238" y="6465888"/>
            <a:ext cx="528637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7D3FCB0-61FA-45B7-BE0E-9DCA30EFA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8500" y="3881455"/>
            <a:ext cx="5443013" cy="3350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055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asellaDiTesto 15">
            <a:extLst>
              <a:ext uri="{FF2B5EF4-FFF2-40B4-BE49-F238E27FC236}">
                <a16:creationId xmlns:a16="http://schemas.microsoft.com/office/drawing/2014/main" id="{45B08FD9-54A2-4AB5-B4E8-B8B95AC8814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77282" y="471714"/>
            <a:ext cx="9310976" cy="577530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2. Protect your saved passwords with custom access codes</a:t>
            </a:r>
            <a:endParaRPr kumimoji="0" lang="it-IT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CasellaDiTesto 15">
            <a:extLst>
              <a:ext uri="{FF2B5EF4-FFF2-40B4-BE49-F238E27FC236}">
                <a16:creationId xmlns:a16="http://schemas.microsoft.com/office/drawing/2014/main" id="{D2ADE4C3-3D5D-4C87-BFDF-004D2271B914}"/>
              </a:ext>
            </a:extLst>
          </p:cNvPr>
          <p:cNvSpPr txBox="1"/>
          <p:nvPr/>
        </p:nvSpPr>
        <p:spPr>
          <a:xfrm>
            <a:off x="377282" y="1232316"/>
            <a:ext cx="93109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Creating a custom password and locking it with an access code can be done quickly and easily.</a:t>
            </a:r>
          </a:p>
        </p:txBody>
      </p:sp>
      <p:sp>
        <p:nvSpPr>
          <p:cNvPr id="3" name="CasellaDiTesto 21">
            <a:extLst>
              <a:ext uri="{FF2B5EF4-FFF2-40B4-BE49-F238E27FC236}">
                <a16:creationId xmlns:a16="http://schemas.microsoft.com/office/drawing/2014/main" id="{6696DA39-9522-4FB2-8A0D-249514A53ED6}"/>
              </a:ext>
            </a:extLst>
          </p:cNvPr>
          <p:cNvSpPr txBox="1"/>
          <p:nvPr/>
        </p:nvSpPr>
        <p:spPr>
          <a:xfrm>
            <a:off x="5440456" y="6087163"/>
            <a:ext cx="3859660" cy="626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en-US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Select </a:t>
            </a:r>
            <a:r>
              <a:rPr lang="en-US" sz="14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Anyone with the link can edit</a:t>
            </a:r>
            <a:r>
              <a:rPr lang="it-IT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, then select </a:t>
            </a:r>
            <a:r>
              <a:rPr lang="it-IT" sz="14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Set password </a:t>
            </a:r>
            <a:r>
              <a:rPr lang="it-IT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and enter a password. </a:t>
            </a:r>
            <a:endParaRPr lang="it-IT" sz="1400" b="1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087F4D5-66B1-4CDE-AE71-9823DA5F45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185" y="1886967"/>
            <a:ext cx="3800475" cy="47815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2AFE01E-8797-47F0-BADB-78049446E8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0591" y="1886967"/>
            <a:ext cx="3819525" cy="478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442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sellaDiTesto 35">
            <a:extLst>
              <a:ext uri="{FF2B5EF4-FFF2-40B4-BE49-F238E27FC236}">
                <a16:creationId xmlns:a16="http://schemas.microsoft.com/office/drawing/2014/main" id="{FD7C7270-6286-438D-B619-68859E41E4B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70141" y="471714"/>
            <a:ext cx="9310975" cy="577530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3. View saved passwords</a:t>
            </a:r>
            <a:endParaRPr kumimoji="0" lang="it-IT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CasellaDiTesto 35">
            <a:extLst>
              <a:ext uri="{FF2B5EF4-FFF2-40B4-BE49-F238E27FC236}">
                <a16:creationId xmlns:a16="http://schemas.microsoft.com/office/drawing/2014/main" id="{93A1F7F4-255B-43F9-AA0D-2091A57B8E23}"/>
              </a:ext>
            </a:extLst>
          </p:cNvPr>
          <p:cNvSpPr txBox="1"/>
          <p:nvPr/>
        </p:nvSpPr>
        <p:spPr>
          <a:xfrm>
            <a:off x="370357" y="1234229"/>
            <a:ext cx="9310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Search or scroll through the list of saved passwords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809E211-4683-4308-A781-505E213B86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141" y="2141945"/>
            <a:ext cx="5476875" cy="5324475"/>
          </a:xfrm>
          <a:prstGeom prst="rect">
            <a:avLst/>
          </a:prstGeom>
        </p:spPr>
      </p:pic>
      <p:sp>
        <p:nvSpPr>
          <p:cNvPr id="7" name="CasellaDiTesto 35">
            <a:extLst>
              <a:ext uri="{FF2B5EF4-FFF2-40B4-BE49-F238E27FC236}">
                <a16:creationId xmlns:a16="http://schemas.microsoft.com/office/drawing/2014/main" id="{308E095F-4C95-4BE9-83D3-38844CD39A1F}"/>
              </a:ext>
            </a:extLst>
          </p:cNvPr>
          <p:cNvSpPr txBox="1"/>
          <p:nvPr/>
        </p:nvSpPr>
        <p:spPr>
          <a:xfrm>
            <a:off x="6446520" y="2141945"/>
            <a:ext cx="301752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Passords are securely saved within the application via a small SQL database so there is no risk of an internet data breach which is always possible if you cuurently use google or another web browser for password storage.</a:t>
            </a:r>
          </a:p>
        </p:txBody>
      </p:sp>
    </p:spTree>
    <p:extLst>
      <p:ext uri="{BB962C8B-B14F-4D97-AF65-F5344CB8AC3E}">
        <p14:creationId xmlns:p14="http://schemas.microsoft.com/office/powerpoint/2010/main" val="3466208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asellaDiTesto 59">
            <a:extLst>
              <a:ext uri="{FF2B5EF4-FFF2-40B4-BE49-F238E27FC236}">
                <a16:creationId xmlns:a16="http://schemas.microsoft.com/office/drawing/2014/main" id="{C1F63430-2A08-49C0-9F75-2A9EC0CA74B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77283" y="471714"/>
            <a:ext cx="9303833" cy="577530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Pro Black" panose="020B05020405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4. Remember your access codes</a:t>
            </a:r>
            <a:endParaRPr kumimoji="0" lang="it-IT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CasellaDiTesto 59">
            <a:extLst>
              <a:ext uri="{FF2B5EF4-FFF2-40B4-BE49-F238E27FC236}">
                <a16:creationId xmlns:a16="http://schemas.microsoft.com/office/drawing/2014/main" id="{69D99C82-ABC0-4CB3-B793-5764A3C23072}"/>
              </a:ext>
            </a:extLst>
          </p:cNvPr>
          <p:cNvSpPr txBox="1"/>
          <p:nvPr/>
        </p:nvSpPr>
        <p:spPr>
          <a:xfrm>
            <a:off x="377283" y="1234229"/>
            <a:ext cx="93038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Accessing or editing a saved password requires your access code.</a:t>
            </a:r>
          </a:p>
        </p:txBody>
      </p:sp>
      <p:sp>
        <p:nvSpPr>
          <p:cNvPr id="2" name="Rettangolo 57" descr="Blue rectangle that is the bottom border of the infographic">
            <a:extLst>
              <a:ext uri="{FF2B5EF4-FFF2-40B4-BE49-F238E27FC236}">
                <a16:creationId xmlns:a16="http://schemas.microsoft.com/office/drawing/2014/main" id="{BE6DE1EC-D43E-45AE-96C3-ED09498151FF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0" y="6588804"/>
            <a:ext cx="10058400" cy="1183594"/>
          </a:xfrm>
          <a:prstGeom prst="rect">
            <a:avLst/>
          </a:prstGeom>
          <a:solidFill>
            <a:srgbClr val="0078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0659" tIns="35329" rIns="70659" bIns="3532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sz="49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D4F889C-2673-4DDE-BF70-705699C423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359" y="1781907"/>
            <a:ext cx="49530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2174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4 ways to stay safe online - 2020 update" id="{2A8F8DAB-17D1-4218-86A4-892186A98437}" vid="{CF752E29-56EF-42C3-8AE1-162D9E00FC0B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3960AAC9CB38E4D8644DE30D1FEB539" ma:contentTypeVersion="19" ma:contentTypeDescription="Create a new document." ma:contentTypeScope="" ma:versionID="2bead677cef3b09207ed509027f3cc3e">
  <xsd:schema xmlns:xsd="http://www.w3.org/2001/XMLSchema" xmlns:xs="http://www.w3.org/2001/XMLSchema" xmlns:p="http://schemas.microsoft.com/office/2006/metadata/properties" xmlns:ns1="http://schemas.microsoft.com/sharepoint/v3" xmlns:ns3="3d66f52e-af98-460a-93ca-ddf37d61e5d6" xmlns:ns4="34f92d76-972f-40f7-83ba-9ff99395c1e2" targetNamespace="http://schemas.microsoft.com/office/2006/metadata/properties" ma:root="true" ma:fieldsID="295acc4d4c993f921b621d6233a89d61" ns1:_="" ns3:_="" ns4:_="">
    <xsd:import namespace="http://schemas.microsoft.com/sharepoint/v3"/>
    <xsd:import namespace="3d66f52e-af98-460a-93ca-ddf37d61e5d6"/>
    <xsd:import namespace="34f92d76-972f-40f7-83ba-9ff99395c1e2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3:LastSharedByUser" minOccurs="0"/>
                <xsd:element ref="ns3:LastSharedByTime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_STS_x0020_Hashtags" minOccurs="0"/>
                <xsd:element ref="ns3:_STS_x0020_AppliedHashtags" minOccurs="0"/>
                <xsd:element ref="ns4:MediaServiceAutoTags" minOccurs="0"/>
                <xsd:element ref="ns4:MediaServiceOCR" minOccurs="0"/>
                <xsd:element ref="ns4:MediaServiceLocation" minOccurs="0"/>
                <xsd:element ref="ns4:MediaServiceEventHashCode" minOccurs="0"/>
                <xsd:element ref="ns4:MediaServiceGenerationTime" minOccurs="0"/>
                <xsd:element ref="ns1:_ip_UnifiedCompliancePolicyProperties" minOccurs="0"/>
                <xsd:element ref="ns1:_ip_UnifiedCompliancePolicyUIAction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3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4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d66f52e-af98-460a-93ca-ddf37d61e5d6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  <xsd:element name="LastSharedByUser" ma:index="11" nillable="true" ma:displayName="Last Shared By User" ma:description="" ma:hidden="true" ma:internalName="LastSharedByUser" ma:readOnly="true">
      <xsd:simpleType>
        <xsd:restriction base="dms:Note"/>
      </xsd:simpleType>
    </xsd:element>
    <xsd:element name="LastSharedByTime" ma:index="12" nillable="true" ma:displayName="Last Shared By Time" ma:description="" ma:hidden="true" ma:internalName="LastSharedByTime" ma:readOnly="true">
      <xsd:simpleType>
        <xsd:restriction base="dms:DateTime"/>
      </xsd:simpleType>
    </xsd:element>
    <xsd:element name="_STS_x0020_AppliedHashtags" ma:index="17" nillable="true" ma:displayName="Applied Hashtags" ma:description="" ma:internalName="_STS_x0020_AppliedHashtags" ma:readOnly="true" ma:showField="Titl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f92d76-972f-40f7-83ba-9ff99395c1e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5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_STS_x0020_Hashtags" ma:index="16" nillable="true" ma:displayName="Hashtags" ma:description="" ma:list="{02514a76-954f-4a58-a108-ce755d61aca7}" ma:internalName="_STS_x0020_Hashtags" ma:readOnly="false" ma:showField="Titl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ediaServiceAutoTags" ma:index="18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9" nillable="true" ma:displayName="MediaServiceOCR" ma:description="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0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1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2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6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STS_x0020_Hashtags xmlns="34f92d76-972f-40f7-83ba-9ff99395c1e2"/>
    <_ip_UnifiedCompliancePolicyProperties xmlns="http://schemas.microsoft.com/sharepoint/v3" xsi:nil="true"/>
    <MediaServiceKeyPoints xmlns="34f92d76-972f-40f7-83ba-9ff99395c1e2" xsi:nil="true"/>
  </documentManagement>
</p:properties>
</file>

<file path=customXml/itemProps1.xml><?xml version="1.0" encoding="utf-8"?>
<ds:datastoreItem xmlns:ds="http://schemas.openxmlformats.org/officeDocument/2006/customXml" ds:itemID="{FB596F9F-BD71-4894-B68F-EE12B0B747D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D8C8AB5-384A-46A7-8A1F-A6A91F154AB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3d66f52e-af98-460a-93ca-ddf37d61e5d6"/>
    <ds:schemaRef ds:uri="34f92d76-972f-40f7-83ba-9ff99395c1e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B74C58F-4A19-4194-A5AC-1B7A48193F3B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34f92d76-972f-40f7-83ba-9ff99395c1e2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4 ways to stay safe online</Template>
  <TotalTime>969</TotalTime>
  <Words>182</Words>
  <Application>Microsoft Office PowerPoint</Application>
  <PresentationFormat>Custom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Arial</vt:lpstr>
      <vt:lpstr>Calibri</vt:lpstr>
      <vt:lpstr>Calibri Light</vt:lpstr>
      <vt:lpstr>Segoe Pro</vt:lpstr>
      <vt:lpstr>Segoe Pro Black</vt:lpstr>
      <vt:lpstr>Segoe UI</vt:lpstr>
      <vt:lpstr>Segoe UI Semibold</vt:lpstr>
      <vt:lpstr>Office Theme</vt:lpstr>
      <vt:lpstr>1. Easy to navigate UI</vt:lpstr>
      <vt:lpstr>2. Protect your saved passwords with custom access codes</vt:lpstr>
      <vt:lpstr>3. View saved passwords</vt:lpstr>
      <vt:lpstr>4. Remember your access codes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Avoid viruses and phishing scams</dc:title>
  <dc:creator>Dave Nelson</dc:creator>
  <cp:lastModifiedBy>Dave Nelson</cp:lastModifiedBy>
  <cp:revision>6</cp:revision>
  <dcterms:created xsi:type="dcterms:W3CDTF">2020-05-04T03:23:51Z</dcterms:created>
  <dcterms:modified xsi:type="dcterms:W3CDTF">2020-05-04T19:33:35Z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0x01010043960AAC9CB38E4D8644DE30D1FEB539</vt:lpwstr>
  </property>
</Properties>
</file>