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58" r:id="rId4"/>
    <p:sldId id="259" r:id="rId5"/>
    <p:sldId id="262" r:id="rId6"/>
    <p:sldId id="284" r:id="rId7"/>
    <p:sldId id="263" r:id="rId8"/>
    <p:sldId id="269" r:id="rId9"/>
    <p:sldId id="270" r:id="rId10"/>
    <p:sldId id="271" r:id="rId11"/>
    <p:sldId id="272" r:id="rId12"/>
    <p:sldId id="273" r:id="rId13"/>
    <p:sldId id="260" r:id="rId14"/>
    <p:sldId id="275" r:id="rId15"/>
    <p:sldId id="261" r:id="rId16"/>
    <p:sldId id="265" r:id="rId17"/>
    <p:sldId id="264" r:id="rId18"/>
    <p:sldId id="276" r:id="rId19"/>
    <p:sldId id="286" r:id="rId20"/>
    <p:sldId id="277" r:id="rId21"/>
    <p:sldId id="278" r:id="rId22"/>
    <p:sldId id="266" r:id="rId23"/>
    <p:sldId id="283" r:id="rId24"/>
    <p:sldId id="274" r:id="rId25"/>
    <p:sldId id="279" r:id="rId26"/>
    <p:sldId id="280" r:id="rId27"/>
    <p:sldId id="281" r:id="rId28"/>
    <p:sldId id="282" r:id="rId29"/>
    <p:sldId id="267" r:id="rId30"/>
    <p:sldId id="268" r:id="rId31"/>
    <p:sldId id="25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ávid Németi" initials="DN" lastIdx="1" clrIdx="0">
    <p:extLst>
      <p:ext uri="{19B8F6BF-5375-455C-9EA6-DF929625EA0E}">
        <p15:presenceInfo xmlns:p15="http://schemas.microsoft.com/office/powerpoint/2012/main" userId="S-1-5-21-2790929112-1390924309-1627092987-13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E20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29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1.jp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1.jp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hyperlink" Target="http://rxmarbles.com/" TargetMode="External"/><Relationship Id="rId13" Type="http://schemas.openxmlformats.org/officeDocument/2006/relationships/hyperlink" Target="https://channel9.msdn.com/Shows/Going+Deep/Bart-De-Smet-Observations-on-IQbservable-The-Dual-of-IQueryable" TargetMode="External"/><Relationship Id="rId3" Type="http://schemas.openxmlformats.org/officeDocument/2006/relationships/hyperlink" Target="https://www.nuget.org/packages/System.Reactive" TargetMode="External"/><Relationship Id="rId7" Type="http://schemas.openxmlformats.org/officeDocument/2006/relationships/hyperlink" Target="http://queue.acm.org/detail.cfm?id=2169076" TargetMode="External"/><Relationship Id="rId12" Type="http://schemas.openxmlformats.org/officeDocument/2006/relationships/hyperlink" Target="http://www.sapientgovernmentservices.com/content/dam/sapient/sapientglobalmarkets/pdf/thought-leadership/reactive_extensions.pdf" TargetMode="External"/><Relationship Id="rId2" Type="http://schemas.openxmlformats.org/officeDocument/2006/relationships/hyperlink" Target="https://github.com/Reactive-Extensions/Rx.NET" TargetMode="External"/><Relationship Id="rId1" Type="http://schemas.openxmlformats.org/officeDocument/2006/relationships/hyperlink" Target="http://reactivex.io/" TargetMode="External"/><Relationship Id="rId6" Type="http://schemas.openxmlformats.org/officeDocument/2006/relationships/hyperlink" Target="https://channel9.msdn.com/Events/TechEd/Europe/2012/DEV413" TargetMode="External"/><Relationship Id="rId11" Type="http://schemas.openxmlformats.org/officeDocument/2006/relationships/hyperlink" Target="https://github.com/RxDave/Qactive" TargetMode="External"/><Relationship Id="rId5" Type="http://schemas.openxmlformats.org/officeDocument/2006/relationships/hyperlink" Target="http://rxwiki.wikidot.com/101samples" TargetMode="External"/><Relationship Id="rId10" Type="http://schemas.openxmlformats.org/officeDocument/2006/relationships/hyperlink" Target="http://bartdesmet.net/blogs/bart/archive/2009/12/25/more-linq-with-system-interactive-getting-started.aspx" TargetMode="External"/><Relationship Id="rId4" Type="http://schemas.openxmlformats.org/officeDocument/2006/relationships/hyperlink" Target="http://www.introtorx.com/" TargetMode="External"/><Relationship Id="rId9" Type="http://schemas.openxmlformats.org/officeDocument/2006/relationships/hyperlink" Target="http://josemigueltorres.net/index.php/ienumerableiobservable-duality" TargetMode="External"/><Relationship Id="rId14" Type="http://schemas.openxmlformats.org/officeDocument/2006/relationships/hyperlink" Target="https://stackoverflow.com/questions/1179296/will-there-be-iqueryable-like-additions-to-iobservable-net-rx/2839698#2839698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37F83-8518-4344-93B6-1B8D68927636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1FE38-620E-461B-82DB-FA90303994D2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dirty="0" smtClean="0"/>
            <a:t>Schedulers</a:t>
          </a:r>
          <a:endParaRPr lang="en-US" dirty="0"/>
        </a:p>
      </dgm:t>
    </dgm:pt>
    <dgm:pt modelId="{EEBAA975-B8EF-4345-BF73-63E5889D9FA1}" type="parTrans" cxnId="{18F3FEC9-E2A7-43B4-B221-390FBFDBEDC7}">
      <dgm:prSet/>
      <dgm:spPr/>
      <dgm:t>
        <a:bodyPr/>
        <a:lstStyle/>
        <a:p>
          <a:endParaRPr lang="en-US"/>
        </a:p>
      </dgm:t>
    </dgm:pt>
    <dgm:pt modelId="{D3CDAF1C-1127-4F8B-96EB-AEAFBF1EDFB4}" type="sibTrans" cxnId="{18F3FEC9-E2A7-43B4-B221-390FBFDBEDC7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0FF64714-1DD6-4989-B506-64EA511390CC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dirty="0" smtClean="0"/>
            <a:t>LINQ</a:t>
          </a:r>
          <a:endParaRPr lang="en-US" dirty="0"/>
        </a:p>
      </dgm:t>
    </dgm:pt>
    <dgm:pt modelId="{0D77D29D-C25F-48BC-8F66-CA603D63EABD}" type="parTrans" cxnId="{5D8BCB09-22FB-482D-A3B3-D83B5D0D4EB9}">
      <dgm:prSet/>
      <dgm:spPr/>
      <dgm:t>
        <a:bodyPr/>
        <a:lstStyle/>
        <a:p>
          <a:endParaRPr lang="en-US"/>
        </a:p>
      </dgm:t>
    </dgm:pt>
    <dgm:pt modelId="{914AD23B-A9F4-4F3A-8D13-7F7BB0B75F0E}" type="sibTrans" cxnId="{5D8BCB09-22FB-482D-A3B3-D83B5D0D4EB9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CC8BD66F-BF03-4E7C-AFCC-530D17206B5C}">
      <dgm:prSet/>
      <dgm:spPr>
        <a:solidFill>
          <a:schemeClr val="accent5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dirty="0" smtClean="0"/>
            <a:t>Rx</a:t>
          </a:r>
          <a:endParaRPr lang="en-US" dirty="0"/>
        </a:p>
      </dgm:t>
    </dgm:pt>
    <dgm:pt modelId="{75B5C976-3A85-407D-BDE6-7F11F0725707}" type="parTrans" cxnId="{95519201-2010-4C3A-9DF9-645A5C0FE435}">
      <dgm:prSet/>
      <dgm:spPr/>
      <dgm:t>
        <a:bodyPr/>
        <a:lstStyle/>
        <a:p>
          <a:endParaRPr lang="en-US"/>
        </a:p>
      </dgm:t>
    </dgm:pt>
    <dgm:pt modelId="{75B2A83E-026A-46E9-9B3D-BAAB850713F6}" type="sibTrans" cxnId="{95519201-2010-4C3A-9DF9-645A5C0FE435}">
      <dgm:prSet/>
      <dgm:spPr/>
      <dgm:t>
        <a:bodyPr/>
        <a:lstStyle/>
        <a:p>
          <a:endParaRPr lang="en-US"/>
        </a:p>
      </dgm:t>
    </dgm:pt>
    <dgm:pt modelId="{3C087930-2ED1-4061-AD99-EB35BFDCEDE2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dirty="0" smtClean="0"/>
            <a:t>Observables</a:t>
          </a:r>
          <a:endParaRPr lang="en-US" dirty="0"/>
        </a:p>
      </dgm:t>
    </dgm:pt>
    <dgm:pt modelId="{0E2121E4-0F18-4F99-99FE-735EDAEF5B62}" type="parTrans" cxnId="{0D5D1838-C8FD-41C9-AAAB-ACB1F83B973D}">
      <dgm:prSet/>
      <dgm:spPr/>
      <dgm:t>
        <a:bodyPr/>
        <a:lstStyle/>
        <a:p>
          <a:endParaRPr lang="en-US"/>
        </a:p>
      </dgm:t>
    </dgm:pt>
    <dgm:pt modelId="{EEA63377-1B8C-4C9F-AA7E-4B432C66CBF2}" type="sibTrans" cxnId="{0D5D1838-C8FD-41C9-AAAB-ACB1F83B973D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F7EBE351-A5CE-4C4E-8A67-7463570D762E}" type="pres">
      <dgm:prSet presAssocID="{26D37F83-8518-4344-93B6-1B8D68927636}" presName="linearFlow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70B384-5D5F-4DFD-AEDD-2511113EA522}" type="pres">
      <dgm:prSet presAssocID="{A931FE38-620E-461B-82DB-FA90303994D2}" presName="node" presStyleLbl="node1" presStyleIdx="0" presStyleCnt="4" custScaleX="2761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DD78E-EEF6-4643-9AE8-1D6562F1F1D4}" type="pres">
      <dgm:prSet presAssocID="{D3CDAF1C-1127-4F8B-96EB-AEAFBF1EDFB4}" presName="spacerL" presStyleCnt="0"/>
      <dgm:spPr/>
    </dgm:pt>
    <dgm:pt modelId="{B5E3B04D-F0C0-43A2-B2D8-17E25F76AAA9}" type="pres">
      <dgm:prSet presAssocID="{D3CDAF1C-1127-4F8B-96EB-AEAFBF1EDFB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0447D71-B56D-4D2D-A755-3B666285C485}" type="pres">
      <dgm:prSet presAssocID="{D3CDAF1C-1127-4F8B-96EB-AEAFBF1EDFB4}" presName="spacerR" presStyleCnt="0"/>
      <dgm:spPr/>
    </dgm:pt>
    <dgm:pt modelId="{585D318C-6AC1-4D9A-814C-CB32F4ED018C}" type="pres">
      <dgm:prSet presAssocID="{0FF64714-1DD6-4989-B506-64EA511390CC}" presName="node" presStyleLbl="node1" presStyleIdx="1" presStyleCnt="4" custScaleX="2761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5E121-AFFB-427A-B04A-80F6F6BC7456}" type="pres">
      <dgm:prSet presAssocID="{914AD23B-A9F4-4F3A-8D13-7F7BB0B75F0E}" presName="spacerL" presStyleCnt="0"/>
      <dgm:spPr/>
    </dgm:pt>
    <dgm:pt modelId="{FAFE0898-4654-44A5-9D6F-71CC3E95900F}" type="pres">
      <dgm:prSet presAssocID="{914AD23B-A9F4-4F3A-8D13-7F7BB0B75F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FE811AC-9E80-4E56-B839-982DC5F2555A}" type="pres">
      <dgm:prSet presAssocID="{914AD23B-A9F4-4F3A-8D13-7F7BB0B75F0E}" presName="spacerR" presStyleCnt="0"/>
      <dgm:spPr/>
    </dgm:pt>
    <dgm:pt modelId="{5687D2ED-478B-4C2A-9061-AA2A0AF0DF6B}" type="pres">
      <dgm:prSet presAssocID="{3C087930-2ED1-4061-AD99-EB35BFDCEDE2}" presName="node" presStyleLbl="node1" presStyleIdx="2" presStyleCnt="4" custScaleX="2761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90974-B179-425B-9AD8-28DF3BD3E95A}" type="pres">
      <dgm:prSet presAssocID="{EEA63377-1B8C-4C9F-AA7E-4B432C66CBF2}" presName="spacerL" presStyleCnt="0"/>
      <dgm:spPr/>
    </dgm:pt>
    <dgm:pt modelId="{BA41919E-1080-40F8-A36F-32DF5A8F71AB}" type="pres">
      <dgm:prSet presAssocID="{EEA63377-1B8C-4C9F-AA7E-4B432C66CBF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01C0FC2-F040-4E66-BBA2-95AA9ED72421}" type="pres">
      <dgm:prSet presAssocID="{EEA63377-1B8C-4C9F-AA7E-4B432C66CBF2}" presName="spacerR" presStyleCnt="0"/>
      <dgm:spPr/>
    </dgm:pt>
    <dgm:pt modelId="{86C0CCA6-1F6A-4125-9F7E-ABD5484E04B2}" type="pres">
      <dgm:prSet presAssocID="{CC8BD66F-BF03-4E7C-AFCC-530D17206B5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F3FEC9-E2A7-43B4-B221-390FBFDBEDC7}" srcId="{26D37F83-8518-4344-93B6-1B8D68927636}" destId="{A931FE38-620E-461B-82DB-FA90303994D2}" srcOrd="0" destOrd="0" parTransId="{EEBAA975-B8EF-4345-BF73-63E5889D9FA1}" sibTransId="{D3CDAF1C-1127-4F8B-96EB-AEAFBF1EDFB4}"/>
    <dgm:cxn modelId="{95519201-2010-4C3A-9DF9-645A5C0FE435}" srcId="{26D37F83-8518-4344-93B6-1B8D68927636}" destId="{CC8BD66F-BF03-4E7C-AFCC-530D17206B5C}" srcOrd="3" destOrd="0" parTransId="{75B5C976-3A85-407D-BDE6-7F11F0725707}" sibTransId="{75B2A83E-026A-46E9-9B3D-BAAB850713F6}"/>
    <dgm:cxn modelId="{B6BF1FF3-664C-4990-B823-BC0225A78120}" type="presOf" srcId="{EEA63377-1B8C-4C9F-AA7E-4B432C66CBF2}" destId="{BA41919E-1080-40F8-A36F-32DF5A8F71AB}" srcOrd="0" destOrd="0" presId="urn:microsoft.com/office/officeart/2005/8/layout/equation1"/>
    <dgm:cxn modelId="{528EDE17-9EA5-4101-B173-1327F0688A83}" type="presOf" srcId="{A931FE38-620E-461B-82DB-FA90303994D2}" destId="{A270B384-5D5F-4DFD-AEDD-2511113EA522}" srcOrd="0" destOrd="0" presId="urn:microsoft.com/office/officeart/2005/8/layout/equation1"/>
    <dgm:cxn modelId="{5D8BCB09-22FB-482D-A3B3-D83B5D0D4EB9}" srcId="{26D37F83-8518-4344-93B6-1B8D68927636}" destId="{0FF64714-1DD6-4989-B506-64EA511390CC}" srcOrd="1" destOrd="0" parTransId="{0D77D29D-C25F-48BC-8F66-CA603D63EABD}" sibTransId="{914AD23B-A9F4-4F3A-8D13-7F7BB0B75F0E}"/>
    <dgm:cxn modelId="{0D5D1838-C8FD-41C9-AAAB-ACB1F83B973D}" srcId="{26D37F83-8518-4344-93B6-1B8D68927636}" destId="{3C087930-2ED1-4061-AD99-EB35BFDCEDE2}" srcOrd="2" destOrd="0" parTransId="{0E2121E4-0F18-4F99-99FE-735EDAEF5B62}" sibTransId="{EEA63377-1B8C-4C9F-AA7E-4B432C66CBF2}"/>
    <dgm:cxn modelId="{5864EBC1-EE0C-444D-B73D-20C8E312B7A7}" type="presOf" srcId="{CC8BD66F-BF03-4E7C-AFCC-530D17206B5C}" destId="{86C0CCA6-1F6A-4125-9F7E-ABD5484E04B2}" srcOrd="0" destOrd="0" presId="urn:microsoft.com/office/officeart/2005/8/layout/equation1"/>
    <dgm:cxn modelId="{CF92A73E-6FD4-4AAB-BA46-C633CB469BF7}" type="presOf" srcId="{914AD23B-A9F4-4F3A-8D13-7F7BB0B75F0E}" destId="{FAFE0898-4654-44A5-9D6F-71CC3E95900F}" srcOrd="0" destOrd="0" presId="urn:microsoft.com/office/officeart/2005/8/layout/equation1"/>
    <dgm:cxn modelId="{B4E56CD7-5DBE-4A17-8E92-5509D3884B07}" type="presOf" srcId="{3C087930-2ED1-4061-AD99-EB35BFDCEDE2}" destId="{5687D2ED-478B-4C2A-9061-AA2A0AF0DF6B}" srcOrd="0" destOrd="0" presId="urn:microsoft.com/office/officeart/2005/8/layout/equation1"/>
    <dgm:cxn modelId="{DC6A06DE-E771-4925-B6A3-C91DA127C114}" type="presOf" srcId="{0FF64714-1DD6-4989-B506-64EA511390CC}" destId="{585D318C-6AC1-4D9A-814C-CB32F4ED018C}" srcOrd="0" destOrd="0" presId="urn:microsoft.com/office/officeart/2005/8/layout/equation1"/>
    <dgm:cxn modelId="{8EC76492-9630-4CD4-A113-42FEB54AC788}" type="presOf" srcId="{26D37F83-8518-4344-93B6-1B8D68927636}" destId="{F7EBE351-A5CE-4C4E-8A67-7463570D762E}" srcOrd="0" destOrd="0" presId="urn:microsoft.com/office/officeart/2005/8/layout/equation1"/>
    <dgm:cxn modelId="{206F5A47-8625-4040-AB1D-858493CE290A}" type="presOf" srcId="{D3CDAF1C-1127-4F8B-96EB-AEAFBF1EDFB4}" destId="{B5E3B04D-F0C0-43A2-B2D8-17E25F76AAA9}" srcOrd="0" destOrd="0" presId="urn:microsoft.com/office/officeart/2005/8/layout/equation1"/>
    <dgm:cxn modelId="{F06A64B5-2743-43AC-B9F4-2D0E719BFD53}" type="presParOf" srcId="{F7EBE351-A5CE-4C4E-8A67-7463570D762E}" destId="{A270B384-5D5F-4DFD-AEDD-2511113EA522}" srcOrd="0" destOrd="0" presId="urn:microsoft.com/office/officeart/2005/8/layout/equation1"/>
    <dgm:cxn modelId="{29559850-062F-4567-B89C-7DAE4083153C}" type="presParOf" srcId="{F7EBE351-A5CE-4C4E-8A67-7463570D762E}" destId="{6F6DD78E-EEF6-4643-9AE8-1D6562F1F1D4}" srcOrd="1" destOrd="0" presId="urn:microsoft.com/office/officeart/2005/8/layout/equation1"/>
    <dgm:cxn modelId="{0C2FB6E0-515B-4684-9D7A-E56406563744}" type="presParOf" srcId="{F7EBE351-A5CE-4C4E-8A67-7463570D762E}" destId="{B5E3B04D-F0C0-43A2-B2D8-17E25F76AAA9}" srcOrd="2" destOrd="0" presId="urn:microsoft.com/office/officeart/2005/8/layout/equation1"/>
    <dgm:cxn modelId="{C47D1BE5-2CB0-46E9-98D7-9CDBBDF4B15B}" type="presParOf" srcId="{F7EBE351-A5CE-4C4E-8A67-7463570D762E}" destId="{20447D71-B56D-4D2D-A755-3B666285C485}" srcOrd="3" destOrd="0" presId="urn:microsoft.com/office/officeart/2005/8/layout/equation1"/>
    <dgm:cxn modelId="{EDCAEB3B-2110-4367-A894-63BBB5E110F8}" type="presParOf" srcId="{F7EBE351-A5CE-4C4E-8A67-7463570D762E}" destId="{585D318C-6AC1-4D9A-814C-CB32F4ED018C}" srcOrd="4" destOrd="0" presId="urn:microsoft.com/office/officeart/2005/8/layout/equation1"/>
    <dgm:cxn modelId="{61AF7BC5-EC43-469E-A6C6-81C9D1970CD3}" type="presParOf" srcId="{F7EBE351-A5CE-4C4E-8A67-7463570D762E}" destId="{FFC5E121-AFFB-427A-B04A-80F6F6BC7456}" srcOrd="5" destOrd="0" presId="urn:microsoft.com/office/officeart/2005/8/layout/equation1"/>
    <dgm:cxn modelId="{A5CDDF20-28E1-4969-AA44-5099751E9368}" type="presParOf" srcId="{F7EBE351-A5CE-4C4E-8A67-7463570D762E}" destId="{FAFE0898-4654-44A5-9D6F-71CC3E95900F}" srcOrd="6" destOrd="0" presId="urn:microsoft.com/office/officeart/2005/8/layout/equation1"/>
    <dgm:cxn modelId="{C1E68DFB-7AC0-464C-B599-7AF63C54395F}" type="presParOf" srcId="{F7EBE351-A5CE-4C4E-8A67-7463570D762E}" destId="{0FE811AC-9E80-4E56-B839-982DC5F2555A}" srcOrd="7" destOrd="0" presId="urn:microsoft.com/office/officeart/2005/8/layout/equation1"/>
    <dgm:cxn modelId="{8C4D18C9-AE9F-442F-BD3F-9653C8CDD1A8}" type="presParOf" srcId="{F7EBE351-A5CE-4C4E-8A67-7463570D762E}" destId="{5687D2ED-478B-4C2A-9061-AA2A0AF0DF6B}" srcOrd="8" destOrd="0" presId="urn:microsoft.com/office/officeart/2005/8/layout/equation1"/>
    <dgm:cxn modelId="{152856A1-C8E8-4DB1-A205-EAD885B5FABC}" type="presParOf" srcId="{F7EBE351-A5CE-4C4E-8A67-7463570D762E}" destId="{92C90974-B179-425B-9AD8-28DF3BD3E95A}" srcOrd="9" destOrd="0" presId="urn:microsoft.com/office/officeart/2005/8/layout/equation1"/>
    <dgm:cxn modelId="{814C6F08-66EA-4219-800D-F181ED1F37AC}" type="presParOf" srcId="{F7EBE351-A5CE-4C4E-8A67-7463570D762E}" destId="{BA41919E-1080-40F8-A36F-32DF5A8F71AB}" srcOrd="10" destOrd="0" presId="urn:microsoft.com/office/officeart/2005/8/layout/equation1"/>
    <dgm:cxn modelId="{DBDA168A-25DA-4F8B-8658-A6B188E02298}" type="presParOf" srcId="{F7EBE351-A5CE-4C4E-8A67-7463570D762E}" destId="{F01C0FC2-F040-4E66-BBA2-95AA9ED72421}" srcOrd="11" destOrd="0" presId="urn:microsoft.com/office/officeart/2005/8/layout/equation1"/>
    <dgm:cxn modelId="{0C9F2E13-A166-4154-881E-D21C30A8E576}" type="presParOf" srcId="{F7EBE351-A5CE-4C4E-8A67-7463570D762E}" destId="{86C0CCA6-1F6A-4125-9F7E-ABD5484E04B2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041C7-1F22-406E-BF09-99F515402F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34251-B9FB-4B3A-8CA8-7A3FFFAE4A08}">
      <dgm:prSet/>
      <dgm:spPr/>
      <dgm:t>
        <a:bodyPr/>
        <a:lstStyle/>
        <a:p>
          <a:pPr rtl="0"/>
          <a:r>
            <a:rPr lang="en-US" b="1" dirty="0" smtClean="0"/>
            <a:t>C#</a:t>
          </a:r>
          <a:r>
            <a:rPr lang="hu-HU" b="1" dirty="0" smtClean="0"/>
            <a:t/>
          </a:r>
          <a:br>
            <a:rPr lang="hu-HU" b="1" dirty="0" smtClean="0"/>
          </a:br>
          <a:r>
            <a:rPr lang="en-US" dirty="0" smtClean="0"/>
            <a:t>Rx.NET</a:t>
          </a:r>
          <a:endParaRPr lang="en-US" dirty="0"/>
        </a:p>
      </dgm:t>
    </dgm:pt>
    <dgm:pt modelId="{6A15DDED-7F54-46E3-9200-44D5D32F8F72}" type="parTrans" cxnId="{5425CB41-AC65-40D3-B4F3-558DE0EC3659}">
      <dgm:prSet/>
      <dgm:spPr/>
      <dgm:t>
        <a:bodyPr/>
        <a:lstStyle/>
        <a:p>
          <a:endParaRPr lang="en-US"/>
        </a:p>
      </dgm:t>
    </dgm:pt>
    <dgm:pt modelId="{233ABE1C-CDE4-4542-87CE-D418AFDAF5FA}" type="sibTrans" cxnId="{5425CB41-AC65-40D3-B4F3-558DE0EC3659}">
      <dgm:prSet/>
      <dgm:spPr/>
      <dgm:t>
        <a:bodyPr/>
        <a:lstStyle/>
        <a:p>
          <a:endParaRPr lang="en-US"/>
        </a:p>
      </dgm:t>
    </dgm:pt>
    <dgm:pt modelId="{324B67AB-0609-40AA-A3A0-5216E22356B3}">
      <dgm:prSet/>
      <dgm:spPr/>
      <dgm:t>
        <a:bodyPr/>
        <a:lstStyle/>
        <a:p>
          <a:pPr rtl="0"/>
          <a:r>
            <a:rPr lang="en-US" b="1" dirty="0" smtClean="0"/>
            <a:t>Java</a:t>
          </a:r>
          <a:r>
            <a:rPr lang="hu-HU" b="1" dirty="0" smtClean="0"/>
            <a:t/>
          </a:r>
          <a:br>
            <a:rPr lang="hu-HU" b="1" dirty="0" smtClean="0"/>
          </a:br>
          <a:r>
            <a:rPr lang="en-US" dirty="0" err="1" smtClean="0"/>
            <a:t>RxJava</a:t>
          </a:r>
          <a:endParaRPr lang="en-US" dirty="0"/>
        </a:p>
      </dgm:t>
    </dgm:pt>
    <dgm:pt modelId="{DC465B1F-7FD6-442A-912C-DF49929DB9A5}" type="parTrans" cxnId="{08D3E3B1-3001-492C-8632-B93A58E8005A}">
      <dgm:prSet/>
      <dgm:spPr/>
      <dgm:t>
        <a:bodyPr/>
        <a:lstStyle/>
        <a:p>
          <a:endParaRPr lang="en-US"/>
        </a:p>
      </dgm:t>
    </dgm:pt>
    <dgm:pt modelId="{CE6DB054-25FC-477E-98D3-2971B0AD23DD}" type="sibTrans" cxnId="{08D3E3B1-3001-492C-8632-B93A58E8005A}">
      <dgm:prSet/>
      <dgm:spPr/>
      <dgm:t>
        <a:bodyPr/>
        <a:lstStyle/>
        <a:p>
          <a:endParaRPr lang="en-US"/>
        </a:p>
      </dgm:t>
    </dgm:pt>
    <dgm:pt modelId="{397C77E4-CB87-44C1-884D-88110BA6EFE3}">
      <dgm:prSet/>
      <dgm:spPr/>
      <dgm:t>
        <a:bodyPr/>
        <a:lstStyle/>
        <a:p>
          <a:pPr rtl="0"/>
          <a:r>
            <a:rPr lang="en-US" b="1" dirty="0" smtClean="0"/>
            <a:t>JavaScript</a:t>
          </a:r>
          <a:r>
            <a:rPr lang="hu-HU" b="1" dirty="0" smtClean="0"/>
            <a:t/>
          </a:r>
          <a:br>
            <a:rPr lang="hu-HU" b="1" dirty="0" smtClean="0"/>
          </a:br>
          <a:r>
            <a:rPr lang="en-US" dirty="0" err="1" smtClean="0"/>
            <a:t>RxJS</a:t>
          </a:r>
          <a:endParaRPr lang="en-US" dirty="0"/>
        </a:p>
      </dgm:t>
    </dgm:pt>
    <dgm:pt modelId="{D5D0A040-394C-4E7E-8B04-EC726BEAE5FB}" type="parTrans" cxnId="{F4629A98-D178-405E-96B7-CFB98525A974}">
      <dgm:prSet/>
      <dgm:spPr/>
      <dgm:t>
        <a:bodyPr/>
        <a:lstStyle/>
        <a:p>
          <a:endParaRPr lang="en-US"/>
        </a:p>
      </dgm:t>
    </dgm:pt>
    <dgm:pt modelId="{C90FA9F0-3896-490F-9275-46BE97587F3C}" type="sibTrans" cxnId="{F4629A98-D178-405E-96B7-CFB98525A974}">
      <dgm:prSet/>
      <dgm:spPr/>
      <dgm:t>
        <a:bodyPr/>
        <a:lstStyle/>
        <a:p>
          <a:endParaRPr lang="en-US"/>
        </a:p>
      </dgm:t>
    </dgm:pt>
    <dgm:pt modelId="{73A6B44D-542B-4179-81F5-161D8BDAE85E}">
      <dgm:prSet/>
      <dgm:spPr/>
      <dgm:t>
        <a:bodyPr/>
        <a:lstStyle/>
        <a:p>
          <a:pPr rtl="0"/>
          <a:r>
            <a:rPr lang="en-US" b="1" dirty="0" smtClean="0"/>
            <a:t>C++</a:t>
          </a:r>
          <a:r>
            <a:rPr lang="hu-HU" b="1" dirty="0" smtClean="0"/>
            <a:t/>
          </a:r>
          <a:br>
            <a:rPr lang="hu-HU" b="1" dirty="0" smtClean="0"/>
          </a:br>
          <a:r>
            <a:rPr lang="en-US" dirty="0" err="1" smtClean="0"/>
            <a:t>RxCpp</a:t>
          </a:r>
          <a:endParaRPr lang="en-US" dirty="0"/>
        </a:p>
      </dgm:t>
    </dgm:pt>
    <dgm:pt modelId="{2D6F89F5-353F-474F-B50B-B4582B759C08}" type="parTrans" cxnId="{083E2188-4A73-4EB5-B3E2-60EBE2EE22A2}">
      <dgm:prSet/>
      <dgm:spPr/>
      <dgm:t>
        <a:bodyPr/>
        <a:lstStyle/>
        <a:p>
          <a:endParaRPr lang="en-US"/>
        </a:p>
      </dgm:t>
    </dgm:pt>
    <dgm:pt modelId="{4C80C5C0-0800-425C-9E64-E554C1FDA504}" type="sibTrans" cxnId="{083E2188-4A73-4EB5-B3E2-60EBE2EE22A2}">
      <dgm:prSet/>
      <dgm:spPr/>
      <dgm:t>
        <a:bodyPr/>
        <a:lstStyle/>
        <a:p>
          <a:endParaRPr lang="en-US"/>
        </a:p>
      </dgm:t>
    </dgm:pt>
    <dgm:pt modelId="{30274987-51B8-465F-B1D8-79BC3EA97828}">
      <dgm:prSet/>
      <dgm:spPr/>
      <dgm:t>
        <a:bodyPr/>
        <a:lstStyle/>
        <a:p>
          <a:pPr rtl="0"/>
          <a:r>
            <a:rPr lang="en-US" b="1" dirty="0" smtClean="0"/>
            <a:t>Scala</a:t>
          </a:r>
          <a:r>
            <a:rPr lang="hu-HU" b="1" dirty="0" smtClean="0"/>
            <a:t/>
          </a:r>
          <a:br>
            <a:rPr lang="hu-HU" b="1" dirty="0" smtClean="0"/>
          </a:br>
          <a:r>
            <a:rPr lang="en-US" dirty="0" err="1" smtClean="0"/>
            <a:t>RxScala</a:t>
          </a:r>
          <a:endParaRPr lang="en-US" dirty="0"/>
        </a:p>
      </dgm:t>
    </dgm:pt>
    <dgm:pt modelId="{6EBBC7BB-BBFA-4120-97A8-97CB8DF4E88A}" type="parTrans" cxnId="{3DBA4F60-128B-445B-A724-B57533ECCFFE}">
      <dgm:prSet/>
      <dgm:spPr/>
      <dgm:t>
        <a:bodyPr/>
        <a:lstStyle/>
        <a:p>
          <a:endParaRPr lang="en-US"/>
        </a:p>
      </dgm:t>
    </dgm:pt>
    <dgm:pt modelId="{E1BB4A2E-61CF-4781-9BD9-311723ABFC2D}" type="sibTrans" cxnId="{3DBA4F60-128B-445B-A724-B57533ECCFFE}">
      <dgm:prSet/>
      <dgm:spPr/>
      <dgm:t>
        <a:bodyPr/>
        <a:lstStyle/>
        <a:p>
          <a:endParaRPr lang="en-US"/>
        </a:p>
      </dgm:t>
    </dgm:pt>
    <dgm:pt modelId="{54F12BF0-A885-4CA4-88D7-22B031E6F429}">
      <dgm:prSet/>
      <dgm:spPr/>
      <dgm:t>
        <a:bodyPr/>
        <a:lstStyle/>
        <a:p>
          <a:pPr rtl="0"/>
          <a:r>
            <a:rPr lang="en-US" b="1" dirty="0" err="1" smtClean="0"/>
            <a:t>Kotlin</a:t>
          </a:r>
          <a:r>
            <a:rPr lang="hu-HU" b="1" dirty="0" smtClean="0"/>
            <a:t/>
          </a:r>
          <a:br>
            <a:rPr lang="hu-HU" b="1" dirty="0" smtClean="0"/>
          </a:br>
          <a:r>
            <a:rPr lang="en-US" dirty="0" err="1" smtClean="0"/>
            <a:t>RxKotlin</a:t>
          </a:r>
          <a:endParaRPr lang="en-US" dirty="0"/>
        </a:p>
      </dgm:t>
    </dgm:pt>
    <dgm:pt modelId="{AD7B1BF4-9E71-4EDA-A6F1-D040E49117A3}" type="parTrans" cxnId="{C7440DD2-C6BC-4AAD-8F30-73C6FA7EE2C0}">
      <dgm:prSet/>
      <dgm:spPr/>
      <dgm:t>
        <a:bodyPr/>
        <a:lstStyle/>
        <a:p>
          <a:endParaRPr lang="en-US"/>
        </a:p>
      </dgm:t>
    </dgm:pt>
    <dgm:pt modelId="{68A44CE0-7673-4A7A-BA4A-011FDF1790D4}" type="sibTrans" cxnId="{C7440DD2-C6BC-4AAD-8F30-73C6FA7EE2C0}">
      <dgm:prSet/>
      <dgm:spPr/>
      <dgm:t>
        <a:bodyPr/>
        <a:lstStyle/>
        <a:p>
          <a:endParaRPr lang="en-US"/>
        </a:p>
      </dgm:t>
    </dgm:pt>
    <dgm:pt modelId="{7EBA41BF-C341-41D4-8ABC-1DE206ABC54C}">
      <dgm:prSet/>
      <dgm:spPr/>
      <dgm:t>
        <a:bodyPr/>
        <a:lstStyle/>
        <a:p>
          <a:pPr rtl="0"/>
          <a:r>
            <a:rPr lang="en-US" b="1" dirty="0" smtClean="0"/>
            <a:t>Swift</a:t>
          </a:r>
          <a:r>
            <a:rPr lang="hu-HU" b="1" dirty="0" smtClean="0"/>
            <a:t/>
          </a:r>
          <a:br>
            <a:rPr lang="hu-HU" b="1" dirty="0" smtClean="0"/>
          </a:br>
          <a:r>
            <a:rPr lang="en-US" dirty="0" err="1" smtClean="0"/>
            <a:t>RxSwift</a:t>
          </a:r>
          <a:endParaRPr lang="en-US" dirty="0"/>
        </a:p>
      </dgm:t>
    </dgm:pt>
    <dgm:pt modelId="{1FC4B744-AADB-4C0E-9385-143183905528}" type="parTrans" cxnId="{50F2B611-8363-4E03-B29B-C0835758E72D}">
      <dgm:prSet/>
      <dgm:spPr/>
      <dgm:t>
        <a:bodyPr/>
        <a:lstStyle/>
        <a:p>
          <a:endParaRPr lang="en-US"/>
        </a:p>
      </dgm:t>
    </dgm:pt>
    <dgm:pt modelId="{BC9CF84F-6964-4681-9113-5C8C7149C9EF}" type="sibTrans" cxnId="{50F2B611-8363-4E03-B29B-C0835758E72D}">
      <dgm:prSet/>
      <dgm:spPr/>
      <dgm:t>
        <a:bodyPr/>
        <a:lstStyle/>
        <a:p>
          <a:endParaRPr lang="en-US"/>
        </a:p>
      </dgm:t>
    </dgm:pt>
    <dgm:pt modelId="{129A5197-EEDA-450F-AFF7-8090E5BF6512}">
      <dgm:prSet/>
      <dgm:spPr/>
      <dgm:t>
        <a:bodyPr/>
        <a:lstStyle/>
        <a:p>
          <a:pPr rtl="0"/>
          <a:r>
            <a:rPr lang="en-US" b="1" dirty="0" smtClean="0"/>
            <a:t>Python</a:t>
          </a:r>
          <a:r>
            <a:rPr lang="hu-HU" b="1" dirty="0" smtClean="0"/>
            <a:t/>
          </a:r>
          <a:br>
            <a:rPr lang="hu-HU" b="1" dirty="0" smtClean="0"/>
          </a:br>
          <a:r>
            <a:rPr lang="en-US" dirty="0" err="1" smtClean="0"/>
            <a:t>RxPY</a:t>
          </a:r>
          <a:endParaRPr lang="en-US" dirty="0"/>
        </a:p>
      </dgm:t>
    </dgm:pt>
    <dgm:pt modelId="{F397D041-151E-4236-8C79-AB070B1804E1}" type="parTrans" cxnId="{AE84B988-E421-42CD-9DE5-669D093118E4}">
      <dgm:prSet/>
      <dgm:spPr/>
      <dgm:t>
        <a:bodyPr/>
        <a:lstStyle/>
        <a:p>
          <a:endParaRPr lang="en-US"/>
        </a:p>
      </dgm:t>
    </dgm:pt>
    <dgm:pt modelId="{29FD8D23-4BB0-41F0-AD73-65FD72FD0D5A}" type="sibTrans" cxnId="{AE84B988-E421-42CD-9DE5-669D093118E4}">
      <dgm:prSet/>
      <dgm:spPr/>
      <dgm:t>
        <a:bodyPr/>
        <a:lstStyle/>
        <a:p>
          <a:endParaRPr lang="en-US"/>
        </a:p>
      </dgm:t>
    </dgm:pt>
    <dgm:pt modelId="{047C9A1A-BA96-4F48-A893-059E43DF81E3}">
      <dgm:prSet/>
      <dgm:spPr/>
      <dgm:t>
        <a:bodyPr/>
        <a:lstStyle/>
        <a:p>
          <a:pPr rtl="0"/>
          <a:r>
            <a:rPr lang="en-US" b="1" dirty="0" smtClean="0"/>
            <a:t>PHP</a:t>
          </a:r>
          <a:r>
            <a:rPr lang="hu-HU" b="1" dirty="0" smtClean="0"/>
            <a:t/>
          </a:r>
          <a:br>
            <a:rPr lang="hu-HU" b="1" dirty="0" smtClean="0"/>
          </a:br>
          <a:r>
            <a:rPr lang="en-US" dirty="0" err="1" smtClean="0"/>
            <a:t>RxPHP</a:t>
          </a:r>
          <a:endParaRPr lang="en-US" dirty="0"/>
        </a:p>
      </dgm:t>
    </dgm:pt>
    <dgm:pt modelId="{3634B1B5-3CF3-455B-B177-45722766180D}" type="parTrans" cxnId="{D5EF87B2-9475-40FA-9130-532A25AF7A5B}">
      <dgm:prSet/>
      <dgm:spPr/>
      <dgm:t>
        <a:bodyPr/>
        <a:lstStyle/>
        <a:p>
          <a:endParaRPr lang="en-US"/>
        </a:p>
      </dgm:t>
    </dgm:pt>
    <dgm:pt modelId="{3351AF45-8C67-4A9C-B60A-62D60B093B35}" type="sibTrans" cxnId="{D5EF87B2-9475-40FA-9130-532A25AF7A5B}">
      <dgm:prSet/>
      <dgm:spPr/>
      <dgm:t>
        <a:bodyPr/>
        <a:lstStyle/>
        <a:p>
          <a:endParaRPr lang="en-US"/>
        </a:p>
      </dgm:t>
    </dgm:pt>
    <dgm:pt modelId="{F4468E82-CFAF-4D71-BC5B-35340AACCFB1}">
      <dgm:prSet/>
      <dgm:spPr/>
      <dgm:t>
        <a:bodyPr/>
        <a:lstStyle/>
        <a:p>
          <a:pPr rtl="0"/>
          <a:r>
            <a:rPr lang="en-US" smtClean="0"/>
            <a:t>etc.</a:t>
          </a:r>
          <a:endParaRPr lang="en-US"/>
        </a:p>
      </dgm:t>
    </dgm:pt>
    <dgm:pt modelId="{89FF2AF6-9AE6-44C2-A071-6DE415FEDE7D}" type="parTrans" cxnId="{6912D44F-994B-4CE3-B8FD-B117FA3E4882}">
      <dgm:prSet/>
      <dgm:spPr/>
      <dgm:t>
        <a:bodyPr/>
        <a:lstStyle/>
        <a:p>
          <a:endParaRPr lang="en-US"/>
        </a:p>
      </dgm:t>
    </dgm:pt>
    <dgm:pt modelId="{A7E40519-0203-4403-A47D-EC586F3E916C}" type="sibTrans" cxnId="{6912D44F-994B-4CE3-B8FD-B117FA3E4882}">
      <dgm:prSet/>
      <dgm:spPr/>
      <dgm:t>
        <a:bodyPr/>
        <a:lstStyle/>
        <a:p>
          <a:endParaRPr lang="en-US"/>
        </a:p>
      </dgm:t>
    </dgm:pt>
    <dgm:pt modelId="{6D9A72DE-E1DB-4B91-AEFA-FC6C02BD4B62}" type="pres">
      <dgm:prSet presAssocID="{EE1041C7-1F22-406E-BF09-99F515402F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0BA975-D397-49AE-93F5-09B9801815EA}" type="pres">
      <dgm:prSet presAssocID="{26934251-B9FB-4B3A-8CA8-7A3FFFAE4A08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3B5EC-6E5C-49D6-ABCD-0F98B3021508}" type="pres">
      <dgm:prSet presAssocID="{233ABE1C-CDE4-4542-87CE-D418AFDAF5FA}" presName="sibTrans" presStyleCnt="0"/>
      <dgm:spPr/>
    </dgm:pt>
    <dgm:pt modelId="{21DD7515-F12C-4550-B56D-B8CE4690DAEC}" type="pres">
      <dgm:prSet presAssocID="{324B67AB-0609-40AA-A3A0-5216E22356B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C88BB-3463-4352-A505-0959446B9793}" type="pres">
      <dgm:prSet presAssocID="{CE6DB054-25FC-477E-98D3-2971B0AD23DD}" presName="sibTrans" presStyleCnt="0"/>
      <dgm:spPr/>
    </dgm:pt>
    <dgm:pt modelId="{B5E48BDF-0D6F-4AFD-B9BE-D299CF3B7FDE}" type="pres">
      <dgm:prSet presAssocID="{397C77E4-CB87-44C1-884D-88110BA6EFE3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C8B20-0F72-4B3B-9660-8B74280174BE}" type="pres">
      <dgm:prSet presAssocID="{C90FA9F0-3896-490F-9275-46BE97587F3C}" presName="sibTrans" presStyleCnt="0"/>
      <dgm:spPr/>
    </dgm:pt>
    <dgm:pt modelId="{C0530811-EA31-4A36-BB02-24896E2EBCF6}" type="pres">
      <dgm:prSet presAssocID="{73A6B44D-542B-4179-81F5-161D8BDAE85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6545B-D9B0-49D9-84DA-7DA0FCB4B70E}" type="pres">
      <dgm:prSet presAssocID="{4C80C5C0-0800-425C-9E64-E554C1FDA504}" presName="sibTrans" presStyleCnt="0"/>
      <dgm:spPr/>
    </dgm:pt>
    <dgm:pt modelId="{3CFFBD77-8596-4716-83DB-37CED1DE3C33}" type="pres">
      <dgm:prSet presAssocID="{30274987-51B8-465F-B1D8-79BC3EA97828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B920C-D54D-49E2-ACB7-7DFC4278C2DD}" type="pres">
      <dgm:prSet presAssocID="{E1BB4A2E-61CF-4781-9BD9-311723ABFC2D}" presName="sibTrans" presStyleCnt="0"/>
      <dgm:spPr/>
    </dgm:pt>
    <dgm:pt modelId="{2C4DF972-11DC-4942-B37D-79F17897E9FE}" type="pres">
      <dgm:prSet presAssocID="{54F12BF0-A885-4CA4-88D7-22B031E6F429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3C8F8-336C-4B06-B3DA-374E49821416}" type="pres">
      <dgm:prSet presAssocID="{68A44CE0-7673-4A7A-BA4A-011FDF1790D4}" presName="sibTrans" presStyleCnt="0"/>
      <dgm:spPr/>
    </dgm:pt>
    <dgm:pt modelId="{2C43559E-BC29-4B83-8418-0570CBFC2DF0}" type="pres">
      <dgm:prSet presAssocID="{7EBA41BF-C341-41D4-8ABC-1DE206ABC54C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1C0A1-FCE5-426A-9983-7103FF3406E3}" type="pres">
      <dgm:prSet presAssocID="{BC9CF84F-6964-4681-9113-5C8C7149C9EF}" presName="sibTrans" presStyleCnt="0"/>
      <dgm:spPr/>
    </dgm:pt>
    <dgm:pt modelId="{B98C135E-109A-414F-B4E5-948BF7D2AEB9}" type="pres">
      <dgm:prSet presAssocID="{129A5197-EEDA-450F-AFF7-8090E5BF6512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8BC91-105D-4E98-9B60-78C63FE57F76}" type="pres">
      <dgm:prSet presAssocID="{29FD8D23-4BB0-41F0-AD73-65FD72FD0D5A}" presName="sibTrans" presStyleCnt="0"/>
      <dgm:spPr/>
    </dgm:pt>
    <dgm:pt modelId="{A4AE1D86-6622-465C-A36D-2F3BDC1BC111}" type="pres">
      <dgm:prSet presAssocID="{047C9A1A-BA96-4F48-A893-059E43DF81E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F2A7A-60A7-4CA5-A28A-2EDF3E03E098}" type="pres">
      <dgm:prSet presAssocID="{3351AF45-8C67-4A9C-B60A-62D60B093B35}" presName="sibTrans" presStyleCnt="0"/>
      <dgm:spPr/>
    </dgm:pt>
    <dgm:pt modelId="{19E00AE3-DA91-4BC4-A765-C961ED6F65C4}" type="pres">
      <dgm:prSet presAssocID="{F4468E82-CFAF-4D71-BC5B-35340AACCFB1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BB1A56-C9D8-4038-B2EF-94891C228587}" type="presOf" srcId="{54F12BF0-A885-4CA4-88D7-22B031E6F429}" destId="{2C4DF972-11DC-4942-B37D-79F17897E9FE}" srcOrd="0" destOrd="0" presId="urn:microsoft.com/office/officeart/2005/8/layout/default"/>
    <dgm:cxn modelId="{12E903FC-5392-466D-8F79-BDCBBDA7C9A1}" type="presOf" srcId="{7EBA41BF-C341-41D4-8ABC-1DE206ABC54C}" destId="{2C43559E-BC29-4B83-8418-0570CBFC2DF0}" srcOrd="0" destOrd="0" presId="urn:microsoft.com/office/officeart/2005/8/layout/default"/>
    <dgm:cxn modelId="{F4629A98-D178-405E-96B7-CFB98525A974}" srcId="{EE1041C7-1F22-406E-BF09-99F515402F28}" destId="{397C77E4-CB87-44C1-884D-88110BA6EFE3}" srcOrd="2" destOrd="0" parTransId="{D5D0A040-394C-4E7E-8B04-EC726BEAE5FB}" sibTransId="{C90FA9F0-3896-490F-9275-46BE97587F3C}"/>
    <dgm:cxn modelId="{6912D44F-994B-4CE3-B8FD-B117FA3E4882}" srcId="{EE1041C7-1F22-406E-BF09-99F515402F28}" destId="{F4468E82-CFAF-4D71-BC5B-35340AACCFB1}" srcOrd="9" destOrd="0" parTransId="{89FF2AF6-9AE6-44C2-A071-6DE415FEDE7D}" sibTransId="{A7E40519-0203-4403-A47D-EC586F3E916C}"/>
    <dgm:cxn modelId="{6F4EAB42-AD6F-4E75-8489-A67205148B1F}" type="presOf" srcId="{397C77E4-CB87-44C1-884D-88110BA6EFE3}" destId="{B5E48BDF-0D6F-4AFD-B9BE-D299CF3B7FDE}" srcOrd="0" destOrd="0" presId="urn:microsoft.com/office/officeart/2005/8/layout/default"/>
    <dgm:cxn modelId="{BE54DCD9-2A10-415F-9C80-C6EB4BD8C534}" type="presOf" srcId="{047C9A1A-BA96-4F48-A893-059E43DF81E3}" destId="{A4AE1D86-6622-465C-A36D-2F3BDC1BC111}" srcOrd="0" destOrd="0" presId="urn:microsoft.com/office/officeart/2005/8/layout/default"/>
    <dgm:cxn modelId="{AE84B988-E421-42CD-9DE5-669D093118E4}" srcId="{EE1041C7-1F22-406E-BF09-99F515402F28}" destId="{129A5197-EEDA-450F-AFF7-8090E5BF6512}" srcOrd="7" destOrd="0" parTransId="{F397D041-151E-4236-8C79-AB070B1804E1}" sibTransId="{29FD8D23-4BB0-41F0-AD73-65FD72FD0D5A}"/>
    <dgm:cxn modelId="{D5EF87B2-9475-40FA-9130-532A25AF7A5B}" srcId="{EE1041C7-1F22-406E-BF09-99F515402F28}" destId="{047C9A1A-BA96-4F48-A893-059E43DF81E3}" srcOrd="8" destOrd="0" parTransId="{3634B1B5-3CF3-455B-B177-45722766180D}" sibTransId="{3351AF45-8C67-4A9C-B60A-62D60B093B35}"/>
    <dgm:cxn modelId="{C08469A4-4137-44D2-B3B2-0DEFF5A00806}" type="presOf" srcId="{30274987-51B8-465F-B1D8-79BC3EA97828}" destId="{3CFFBD77-8596-4716-83DB-37CED1DE3C33}" srcOrd="0" destOrd="0" presId="urn:microsoft.com/office/officeart/2005/8/layout/default"/>
    <dgm:cxn modelId="{3DBA4F60-128B-445B-A724-B57533ECCFFE}" srcId="{EE1041C7-1F22-406E-BF09-99F515402F28}" destId="{30274987-51B8-465F-B1D8-79BC3EA97828}" srcOrd="4" destOrd="0" parTransId="{6EBBC7BB-BBFA-4120-97A8-97CB8DF4E88A}" sibTransId="{E1BB4A2E-61CF-4781-9BD9-311723ABFC2D}"/>
    <dgm:cxn modelId="{50F2B611-8363-4E03-B29B-C0835758E72D}" srcId="{EE1041C7-1F22-406E-BF09-99F515402F28}" destId="{7EBA41BF-C341-41D4-8ABC-1DE206ABC54C}" srcOrd="6" destOrd="0" parTransId="{1FC4B744-AADB-4C0E-9385-143183905528}" sibTransId="{BC9CF84F-6964-4681-9113-5C8C7149C9EF}"/>
    <dgm:cxn modelId="{C7440DD2-C6BC-4AAD-8F30-73C6FA7EE2C0}" srcId="{EE1041C7-1F22-406E-BF09-99F515402F28}" destId="{54F12BF0-A885-4CA4-88D7-22B031E6F429}" srcOrd="5" destOrd="0" parTransId="{AD7B1BF4-9E71-4EDA-A6F1-D040E49117A3}" sibTransId="{68A44CE0-7673-4A7A-BA4A-011FDF1790D4}"/>
    <dgm:cxn modelId="{88489ABC-7E0A-4F2E-9F36-9CC0098B23F5}" type="presOf" srcId="{EE1041C7-1F22-406E-BF09-99F515402F28}" destId="{6D9A72DE-E1DB-4B91-AEFA-FC6C02BD4B62}" srcOrd="0" destOrd="0" presId="urn:microsoft.com/office/officeart/2005/8/layout/default"/>
    <dgm:cxn modelId="{F6CD5084-DBBC-4FC5-8748-C659BA94B456}" type="presOf" srcId="{F4468E82-CFAF-4D71-BC5B-35340AACCFB1}" destId="{19E00AE3-DA91-4BC4-A765-C961ED6F65C4}" srcOrd="0" destOrd="0" presId="urn:microsoft.com/office/officeart/2005/8/layout/default"/>
    <dgm:cxn modelId="{08D3E3B1-3001-492C-8632-B93A58E8005A}" srcId="{EE1041C7-1F22-406E-BF09-99F515402F28}" destId="{324B67AB-0609-40AA-A3A0-5216E22356B3}" srcOrd="1" destOrd="0" parTransId="{DC465B1F-7FD6-442A-912C-DF49929DB9A5}" sibTransId="{CE6DB054-25FC-477E-98D3-2971B0AD23DD}"/>
    <dgm:cxn modelId="{A0F4F70C-D48C-4ECE-B577-6A163134493B}" type="presOf" srcId="{73A6B44D-542B-4179-81F5-161D8BDAE85E}" destId="{C0530811-EA31-4A36-BB02-24896E2EBCF6}" srcOrd="0" destOrd="0" presId="urn:microsoft.com/office/officeart/2005/8/layout/default"/>
    <dgm:cxn modelId="{A901B56B-5542-4DB6-9274-E2B3690C3FC6}" type="presOf" srcId="{324B67AB-0609-40AA-A3A0-5216E22356B3}" destId="{21DD7515-F12C-4550-B56D-B8CE4690DAEC}" srcOrd="0" destOrd="0" presId="urn:microsoft.com/office/officeart/2005/8/layout/default"/>
    <dgm:cxn modelId="{53A5EF55-262B-4CF4-8D12-6F5CEF053F1A}" type="presOf" srcId="{129A5197-EEDA-450F-AFF7-8090E5BF6512}" destId="{B98C135E-109A-414F-B4E5-948BF7D2AEB9}" srcOrd="0" destOrd="0" presId="urn:microsoft.com/office/officeart/2005/8/layout/default"/>
    <dgm:cxn modelId="{5425CB41-AC65-40D3-B4F3-558DE0EC3659}" srcId="{EE1041C7-1F22-406E-BF09-99F515402F28}" destId="{26934251-B9FB-4B3A-8CA8-7A3FFFAE4A08}" srcOrd="0" destOrd="0" parTransId="{6A15DDED-7F54-46E3-9200-44D5D32F8F72}" sibTransId="{233ABE1C-CDE4-4542-87CE-D418AFDAF5FA}"/>
    <dgm:cxn modelId="{6B606F83-C83B-41D3-B085-F87BEA35F70B}" type="presOf" srcId="{26934251-B9FB-4B3A-8CA8-7A3FFFAE4A08}" destId="{BA0BA975-D397-49AE-93F5-09B9801815EA}" srcOrd="0" destOrd="0" presId="urn:microsoft.com/office/officeart/2005/8/layout/default"/>
    <dgm:cxn modelId="{083E2188-4A73-4EB5-B3E2-60EBE2EE22A2}" srcId="{EE1041C7-1F22-406E-BF09-99F515402F28}" destId="{73A6B44D-542B-4179-81F5-161D8BDAE85E}" srcOrd="3" destOrd="0" parTransId="{2D6F89F5-353F-474F-B50B-B4582B759C08}" sibTransId="{4C80C5C0-0800-425C-9E64-E554C1FDA504}"/>
    <dgm:cxn modelId="{369F09A5-A660-418A-B11C-91F5E17C3749}" type="presParOf" srcId="{6D9A72DE-E1DB-4B91-AEFA-FC6C02BD4B62}" destId="{BA0BA975-D397-49AE-93F5-09B9801815EA}" srcOrd="0" destOrd="0" presId="urn:microsoft.com/office/officeart/2005/8/layout/default"/>
    <dgm:cxn modelId="{C7690B4F-50F8-47D5-94CA-37C8D33D452E}" type="presParOf" srcId="{6D9A72DE-E1DB-4B91-AEFA-FC6C02BD4B62}" destId="{5443B5EC-6E5C-49D6-ABCD-0F98B3021508}" srcOrd="1" destOrd="0" presId="urn:microsoft.com/office/officeart/2005/8/layout/default"/>
    <dgm:cxn modelId="{328A0564-8EA8-4273-A1DF-ED63C20C9E86}" type="presParOf" srcId="{6D9A72DE-E1DB-4B91-AEFA-FC6C02BD4B62}" destId="{21DD7515-F12C-4550-B56D-B8CE4690DAEC}" srcOrd="2" destOrd="0" presId="urn:microsoft.com/office/officeart/2005/8/layout/default"/>
    <dgm:cxn modelId="{3C3BF45C-F2AC-473E-AE9B-37F275054786}" type="presParOf" srcId="{6D9A72DE-E1DB-4B91-AEFA-FC6C02BD4B62}" destId="{696C88BB-3463-4352-A505-0959446B9793}" srcOrd="3" destOrd="0" presId="urn:microsoft.com/office/officeart/2005/8/layout/default"/>
    <dgm:cxn modelId="{63EADF0B-D5CB-41F0-B92A-DA756D47D035}" type="presParOf" srcId="{6D9A72DE-E1DB-4B91-AEFA-FC6C02BD4B62}" destId="{B5E48BDF-0D6F-4AFD-B9BE-D299CF3B7FDE}" srcOrd="4" destOrd="0" presId="urn:microsoft.com/office/officeart/2005/8/layout/default"/>
    <dgm:cxn modelId="{A5256F71-C72F-45EA-A039-C6F2F893129A}" type="presParOf" srcId="{6D9A72DE-E1DB-4B91-AEFA-FC6C02BD4B62}" destId="{8D6C8B20-0F72-4B3B-9660-8B74280174BE}" srcOrd="5" destOrd="0" presId="urn:microsoft.com/office/officeart/2005/8/layout/default"/>
    <dgm:cxn modelId="{19BA7B37-FEC4-46B5-ABE7-91894207F2D4}" type="presParOf" srcId="{6D9A72DE-E1DB-4B91-AEFA-FC6C02BD4B62}" destId="{C0530811-EA31-4A36-BB02-24896E2EBCF6}" srcOrd="6" destOrd="0" presId="urn:microsoft.com/office/officeart/2005/8/layout/default"/>
    <dgm:cxn modelId="{FBC92577-46D4-4D07-8E13-EC35BBACF632}" type="presParOf" srcId="{6D9A72DE-E1DB-4B91-AEFA-FC6C02BD4B62}" destId="{E106545B-D9B0-49D9-84DA-7DA0FCB4B70E}" srcOrd="7" destOrd="0" presId="urn:microsoft.com/office/officeart/2005/8/layout/default"/>
    <dgm:cxn modelId="{E004668F-D39A-4CD2-9644-56472B7B2CCC}" type="presParOf" srcId="{6D9A72DE-E1DB-4B91-AEFA-FC6C02BD4B62}" destId="{3CFFBD77-8596-4716-83DB-37CED1DE3C33}" srcOrd="8" destOrd="0" presId="urn:microsoft.com/office/officeart/2005/8/layout/default"/>
    <dgm:cxn modelId="{83DFD860-EACF-4CA7-A311-672E63EFEEC3}" type="presParOf" srcId="{6D9A72DE-E1DB-4B91-AEFA-FC6C02BD4B62}" destId="{177B920C-D54D-49E2-ACB7-7DFC4278C2DD}" srcOrd="9" destOrd="0" presId="urn:microsoft.com/office/officeart/2005/8/layout/default"/>
    <dgm:cxn modelId="{A3684242-0E37-4D14-A968-8E47B9D895EE}" type="presParOf" srcId="{6D9A72DE-E1DB-4B91-AEFA-FC6C02BD4B62}" destId="{2C4DF972-11DC-4942-B37D-79F17897E9FE}" srcOrd="10" destOrd="0" presId="urn:microsoft.com/office/officeart/2005/8/layout/default"/>
    <dgm:cxn modelId="{71D7BCF9-BDE7-4EC9-A0AE-2B7AE70FF930}" type="presParOf" srcId="{6D9A72DE-E1DB-4B91-AEFA-FC6C02BD4B62}" destId="{1353C8F8-336C-4B06-B3DA-374E49821416}" srcOrd="11" destOrd="0" presId="urn:microsoft.com/office/officeart/2005/8/layout/default"/>
    <dgm:cxn modelId="{C031A3B7-28A8-46BA-B963-D36ABC35E348}" type="presParOf" srcId="{6D9A72DE-E1DB-4B91-AEFA-FC6C02BD4B62}" destId="{2C43559E-BC29-4B83-8418-0570CBFC2DF0}" srcOrd="12" destOrd="0" presId="urn:microsoft.com/office/officeart/2005/8/layout/default"/>
    <dgm:cxn modelId="{2C942002-C37F-478A-B890-23EF3D2757D7}" type="presParOf" srcId="{6D9A72DE-E1DB-4B91-AEFA-FC6C02BD4B62}" destId="{6F31C0A1-FCE5-426A-9983-7103FF3406E3}" srcOrd="13" destOrd="0" presId="urn:microsoft.com/office/officeart/2005/8/layout/default"/>
    <dgm:cxn modelId="{0C64F712-C99E-4C15-B4C4-5B3CE5AB5C88}" type="presParOf" srcId="{6D9A72DE-E1DB-4B91-AEFA-FC6C02BD4B62}" destId="{B98C135E-109A-414F-B4E5-948BF7D2AEB9}" srcOrd="14" destOrd="0" presId="urn:microsoft.com/office/officeart/2005/8/layout/default"/>
    <dgm:cxn modelId="{6107828F-8549-4F32-A1F3-EFA2826731CF}" type="presParOf" srcId="{6D9A72DE-E1DB-4B91-AEFA-FC6C02BD4B62}" destId="{0D48BC91-105D-4E98-9B60-78C63FE57F76}" srcOrd="15" destOrd="0" presId="urn:microsoft.com/office/officeart/2005/8/layout/default"/>
    <dgm:cxn modelId="{1EC8AD58-DB1F-4DE7-9446-B105C7DAE39E}" type="presParOf" srcId="{6D9A72DE-E1DB-4B91-AEFA-FC6C02BD4B62}" destId="{A4AE1D86-6622-465C-A36D-2F3BDC1BC111}" srcOrd="16" destOrd="0" presId="urn:microsoft.com/office/officeart/2005/8/layout/default"/>
    <dgm:cxn modelId="{08771029-6238-4A27-B4FE-89116C968A0D}" type="presParOf" srcId="{6D9A72DE-E1DB-4B91-AEFA-FC6C02BD4B62}" destId="{A03F2A7A-60A7-4CA5-A28A-2EDF3E03E098}" srcOrd="17" destOrd="0" presId="urn:microsoft.com/office/officeart/2005/8/layout/default"/>
    <dgm:cxn modelId="{4B2B5438-7D45-4CD9-91EF-C066B85D7B81}" type="presParOf" srcId="{6D9A72DE-E1DB-4B91-AEFA-FC6C02BD4B62}" destId="{19E00AE3-DA91-4BC4-A765-C961ED6F65C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78A74-3150-41F7-936F-F02148B04E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A4697-70FA-4CBF-AF16-DA3F6DEB4F34}">
      <dgm:prSet/>
      <dgm:spPr/>
      <dgm:t>
        <a:bodyPr/>
        <a:lstStyle/>
        <a:p>
          <a:pPr rtl="0"/>
          <a:r>
            <a:rPr lang="en-US" dirty="0" smtClean="0"/>
            <a:t>Intentional</a:t>
          </a:r>
          <a:endParaRPr lang="en-US" dirty="0"/>
        </a:p>
      </dgm:t>
    </dgm:pt>
    <dgm:pt modelId="{9DFE21AC-7DE5-421A-AA0B-D57A8FF6DA66}" type="parTrans" cxnId="{9933F187-61F4-4A07-8F40-CA80310047E3}">
      <dgm:prSet/>
      <dgm:spPr/>
      <dgm:t>
        <a:bodyPr/>
        <a:lstStyle/>
        <a:p>
          <a:endParaRPr lang="en-US"/>
        </a:p>
      </dgm:t>
    </dgm:pt>
    <dgm:pt modelId="{54302B70-2767-45DC-AEEA-09368218CCD7}" type="sibTrans" cxnId="{9933F187-61F4-4A07-8F40-CA80310047E3}">
      <dgm:prSet/>
      <dgm:spPr/>
      <dgm:t>
        <a:bodyPr/>
        <a:lstStyle/>
        <a:p>
          <a:endParaRPr lang="en-US"/>
        </a:p>
      </dgm:t>
    </dgm:pt>
    <dgm:pt modelId="{3A54672C-2E93-4298-B5DC-94C18012E0EA}">
      <dgm:prSet/>
      <dgm:spPr/>
      <dgm:t>
        <a:bodyPr/>
        <a:lstStyle/>
        <a:p>
          <a:pPr rtl="0"/>
          <a:r>
            <a:rPr lang="en-US" dirty="0" smtClean="0"/>
            <a:t>Abstractions can be created by implementing functions (LINQ operators), thus preserving the original intention, instead of applying “design patterns”.</a:t>
          </a:r>
          <a:endParaRPr lang="en-US" dirty="0"/>
        </a:p>
      </dgm:t>
    </dgm:pt>
    <dgm:pt modelId="{D706A612-63A7-47DC-BD97-F04360C99452}" type="parTrans" cxnId="{D6C2139F-7FEC-42AF-A8F8-35ED6C4C1A02}">
      <dgm:prSet/>
      <dgm:spPr/>
      <dgm:t>
        <a:bodyPr/>
        <a:lstStyle/>
        <a:p>
          <a:endParaRPr lang="en-US"/>
        </a:p>
      </dgm:t>
    </dgm:pt>
    <dgm:pt modelId="{CBECA641-C2AC-4C93-A57B-D8E2B37B24AB}" type="sibTrans" cxnId="{D6C2139F-7FEC-42AF-A8F8-35ED6C4C1A02}">
      <dgm:prSet/>
      <dgm:spPr/>
      <dgm:t>
        <a:bodyPr/>
        <a:lstStyle/>
        <a:p>
          <a:endParaRPr lang="en-US"/>
        </a:p>
      </dgm:t>
    </dgm:pt>
    <dgm:pt modelId="{4B67DF38-EB90-4152-B748-37860835B935}">
      <dgm:prSet/>
      <dgm:spPr/>
      <dgm:t>
        <a:bodyPr/>
        <a:lstStyle/>
        <a:p>
          <a:pPr rtl="0"/>
          <a:r>
            <a:rPr lang="en-US" dirty="0" smtClean="0"/>
            <a:t>Concise</a:t>
          </a:r>
        </a:p>
      </dgm:t>
    </dgm:pt>
    <dgm:pt modelId="{02879730-3289-4E03-ABC0-63FF6DE41C54}" type="parTrans" cxnId="{A3EDA52F-C98E-41E8-9B02-402CBB50B926}">
      <dgm:prSet/>
      <dgm:spPr/>
      <dgm:t>
        <a:bodyPr/>
        <a:lstStyle/>
        <a:p>
          <a:endParaRPr lang="en-US"/>
        </a:p>
      </dgm:t>
    </dgm:pt>
    <dgm:pt modelId="{61CF7BCF-A141-4D5B-9C0F-4D8687C8A901}" type="sibTrans" cxnId="{A3EDA52F-C98E-41E8-9B02-402CBB50B926}">
      <dgm:prSet/>
      <dgm:spPr/>
      <dgm:t>
        <a:bodyPr/>
        <a:lstStyle/>
        <a:p>
          <a:endParaRPr lang="en-US"/>
        </a:p>
      </dgm:t>
    </dgm:pt>
    <dgm:pt modelId="{F1F189B4-964D-4D25-99E7-409CED50F58F}">
      <dgm:prSet/>
      <dgm:spPr/>
      <dgm:t>
        <a:bodyPr/>
        <a:lstStyle/>
        <a:p>
          <a:pPr rtl="0"/>
          <a:r>
            <a:rPr lang="en-US" dirty="0" smtClean="0"/>
            <a:t>Less error-prone</a:t>
          </a:r>
        </a:p>
      </dgm:t>
    </dgm:pt>
    <dgm:pt modelId="{89F31E04-1AC2-4CBB-BA10-7316CEF49699}" type="parTrans" cxnId="{774BDC4A-08DC-4F71-9D47-E1426F1D738E}">
      <dgm:prSet/>
      <dgm:spPr/>
      <dgm:t>
        <a:bodyPr/>
        <a:lstStyle/>
        <a:p>
          <a:endParaRPr lang="en-US"/>
        </a:p>
      </dgm:t>
    </dgm:pt>
    <dgm:pt modelId="{D0D62A65-F98D-4D41-B9A9-7C9C9C033C5A}" type="sibTrans" cxnId="{774BDC4A-08DC-4F71-9D47-E1426F1D738E}">
      <dgm:prSet/>
      <dgm:spPr/>
      <dgm:t>
        <a:bodyPr/>
        <a:lstStyle/>
        <a:p>
          <a:endParaRPr lang="en-US"/>
        </a:p>
      </dgm:t>
    </dgm:pt>
    <dgm:pt modelId="{1CA73C74-6709-4951-B065-D3FC7DB91B98}">
      <dgm:prSet/>
      <dgm:spPr/>
      <dgm:t>
        <a:bodyPr/>
        <a:lstStyle/>
        <a:p>
          <a:pPr rtl="0"/>
          <a:r>
            <a:rPr lang="en-US" dirty="0" smtClean="0"/>
            <a:t>The logic is represented inside well-named functions.</a:t>
          </a:r>
        </a:p>
      </dgm:t>
    </dgm:pt>
    <dgm:pt modelId="{3A367D4A-E071-442E-B781-4ACBF640D3FC}" type="parTrans" cxnId="{5A9B0EFE-3B68-446E-A430-EC221ED6B664}">
      <dgm:prSet/>
      <dgm:spPr/>
      <dgm:t>
        <a:bodyPr/>
        <a:lstStyle/>
        <a:p>
          <a:endParaRPr lang="en-US"/>
        </a:p>
      </dgm:t>
    </dgm:pt>
    <dgm:pt modelId="{D3A623EA-13AF-47B9-A24F-9C149E535096}" type="sibTrans" cxnId="{5A9B0EFE-3B68-446E-A430-EC221ED6B664}">
      <dgm:prSet/>
      <dgm:spPr/>
      <dgm:t>
        <a:bodyPr/>
        <a:lstStyle/>
        <a:p>
          <a:endParaRPr lang="en-US"/>
        </a:p>
      </dgm:t>
    </dgm:pt>
    <dgm:pt modelId="{54177134-7933-4A2F-BE8A-A7E6A6F8CC18}">
      <dgm:prSet/>
      <dgm:spPr/>
      <dgm:t>
        <a:bodyPr/>
        <a:lstStyle/>
        <a:p>
          <a:pPr rtl="0"/>
          <a:r>
            <a:rPr lang="en-US" dirty="0" err="1" smtClean="0"/>
            <a:t>Composable</a:t>
          </a:r>
          <a:endParaRPr lang="en-US" dirty="0" smtClean="0"/>
        </a:p>
      </dgm:t>
    </dgm:pt>
    <dgm:pt modelId="{F6D0BBC8-31CA-4BFB-AA84-1A381BB99E86}" type="parTrans" cxnId="{7CB82CFD-9DD6-40BF-8E31-034AA3BB1F3F}">
      <dgm:prSet/>
      <dgm:spPr/>
      <dgm:t>
        <a:bodyPr/>
        <a:lstStyle/>
        <a:p>
          <a:endParaRPr lang="en-US"/>
        </a:p>
      </dgm:t>
    </dgm:pt>
    <dgm:pt modelId="{70E427FF-60D9-4071-9970-F9E3C90F8C62}" type="sibTrans" cxnId="{7CB82CFD-9DD6-40BF-8E31-034AA3BB1F3F}">
      <dgm:prSet/>
      <dgm:spPr/>
      <dgm:t>
        <a:bodyPr/>
        <a:lstStyle/>
        <a:p>
          <a:endParaRPr lang="en-US"/>
        </a:p>
      </dgm:t>
    </dgm:pt>
    <dgm:pt modelId="{73E4885A-EF8D-4A0E-9FEF-D2181298A395}">
      <dgm:prSet/>
      <dgm:spPr/>
      <dgm:t>
        <a:bodyPr/>
        <a:lstStyle/>
        <a:p>
          <a:pPr rtl="0"/>
          <a:r>
            <a:rPr lang="en-US" dirty="0" smtClean="0"/>
            <a:t>Extensible</a:t>
          </a:r>
        </a:p>
      </dgm:t>
    </dgm:pt>
    <dgm:pt modelId="{C487772A-3000-4C44-A12A-3375E78F9F1F}" type="parTrans" cxnId="{D3453914-596B-4AB0-8EDD-C74919CA7307}">
      <dgm:prSet/>
      <dgm:spPr/>
      <dgm:t>
        <a:bodyPr/>
        <a:lstStyle/>
        <a:p>
          <a:endParaRPr lang="en-US"/>
        </a:p>
      </dgm:t>
    </dgm:pt>
    <dgm:pt modelId="{5CA523C1-5452-498B-B65A-520E99EE839C}" type="sibTrans" cxnId="{D3453914-596B-4AB0-8EDD-C74919CA7307}">
      <dgm:prSet/>
      <dgm:spPr/>
      <dgm:t>
        <a:bodyPr/>
        <a:lstStyle/>
        <a:p>
          <a:endParaRPr lang="en-US"/>
        </a:p>
      </dgm:t>
    </dgm:pt>
    <dgm:pt modelId="{032EEEE9-F114-44DE-AAAC-0FF75FB103F7}">
      <dgm:prSet/>
      <dgm:spPr/>
      <dgm:t>
        <a:bodyPr/>
        <a:lstStyle/>
        <a:p>
          <a:pPr rtl="0"/>
          <a:r>
            <a:rPr lang="en-US" dirty="0" smtClean="0"/>
            <a:t>Easy concurrency</a:t>
          </a:r>
        </a:p>
      </dgm:t>
    </dgm:pt>
    <dgm:pt modelId="{3C524340-3018-42A9-9030-1AE54A46741B}" type="parTrans" cxnId="{DFCA81DB-7F7A-45C3-B8FC-2C86172BFD6B}">
      <dgm:prSet/>
      <dgm:spPr/>
      <dgm:t>
        <a:bodyPr/>
        <a:lstStyle/>
        <a:p>
          <a:endParaRPr lang="en-US"/>
        </a:p>
      </dgm:t>
    </dgm:pt>
    <dgm:pt modelId="{B3E28E93-5D20-4306-A558-34B714B5F732}" type="sibTrans" cxnId="{DFCA81DB-7F7A-45C3-B8FC-2C86172BFD6B}">
      <dgm:prSet/>
      <dgm:spPr/>
      <dgm:t>
        <a:bodyPr/>
        <a:lstStyle/>
        <a:p>
          <a:endParaRPr lang="en-US"/>
        </a:p>
      </dgm:t>
    </dgm:pt>
    <dgm:pt modelId="{81B3D0E4-0D2F-4BA0-8C07-B00EA88D8908}">
      <dgm:prSet/>
      <dgm:spPr/>
      <dgm:t>
        <a:bodyPr/>
        <a:lstStyle/>
        <a:p>
          <a:pPr rtl="0"/>
          <a:r>
            <a:rPr lang="en-US" dirty="0" smtClean="0"/>
            <a:t>Existing LINQ operators can be combined.</a:t>
          </a:r>
        </a:p>
      </dgm:t>
    </dgm:pt>
    <dgm:pt modelId="{2360C7AB-013D-464C-A70C-75513902B5B1}" type="parTrans" cxnId="{0B8AFB5E-8CBF-44D5-ADF2-265D03071569}">
      <dgm:prSet/>
      <dgm:spPr/>
      <dgm:t>
        <a:bodyPr/>
        <a:lstStyle/>
        <a:p>
          <a:endParaRPr lang="en-US"/>
        </a:p>
      </dgm:t>
    </dgm:pt>
    <dgm:pt modelId="{2102260E-F083-45F4-8F40-31000FF23442}" type="sibTrans" cxnId="{0B8AFB5E-8CBF-44D5-ADF2-265D03071569}">
      <dgm:prSet/>
      <dgm:spPr/>
      <dgm:t>
        <a:bodyPr/>
        <a:lstStyle/>
        <a:p>
          <a:endParaRPr lang="en-US"/>
        </a:p>
      </dgm:t>
    </dgm:pt>
    <dgm:pt modelId="{30B7EBFF-582D-4E82-996C-EB741AF2F349}">
      <dgm:prSet/>
      <dgm:spPr/>
      <dgm:t>
        <a:bodyPr/>
        <a:lstStyle/>
        <a:p>
          <a:pPr rtl="0"/>
          <a:r>
            <a:rPr lang="en-US" dirty="0" smtClean="0"/>
            <a:t>New LINQ operators can be introduced by combining existing ones or by creating them from scratch by using </a:t>
          </a:r>
          <a:r>
            <a:rPr 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Observable.Create</a:t>
          </a:r>
          <a:r>
            <a:rPr 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  <a:r>
            <a:rPr lang="en-US" dirty="0" smtClean="0"/>
            <a:t>.</a:t>
          </a:r>
        </a:p>
      </dgm:t>
    </dgm:pt>
    <dgm:pt modelId="{DEB7A538-65E8-473D-AD3F-6511CEA55D43}" type="parTrans" cxnId="{9242F670-7C45-47F7-A721-01BD9AC8C9BC}">
      <dgm:prSet/>
      <dgm:spPr/>
      <dgm:t>
        <a:bodyPr/>
        <a:lstStyle/>
        <a:p>
          <a:endParaRPr lang="en-US"/>
        </a:p>
      </dgm:t>
    </dgm:pt>
    <dgm:pt modelId="{1D4A02E6-2812-428F-A4AF-E13F8E64FBBE}" type="sibTrans" cxnId="{9242F670-7C45-47F7-A721-01BD9AC8C9BC}">
      <dgm:prSet/>
      <dgm:spPr/>
      <dgm:t>
        <a:bodyPr/>
        <a:lstStyle/>
        <a:p>
          <a:endParaRPr lang="en-US"/>
        </a:p>
      </dgm:t>
    </dgm:pt>
    <dgm:pt modelId="{75823D73-F81A-4C03-8642-56399FD46605}">
      <dgm:prSet/>
      <dgm:spPr/>
      <dgm:t>
        <a:bodyPr/>
        <a:lstStyle/>
        <a:p>
          <a:pPr rtl="0"/>
          <a:r>
            <a:rPr lang="en-US" dirty="0" smtClean="0"/>
            <a:t>There is no shared state, so concurrency can be controlled and comprehended easily.</a:t>
          </a:r>
        </a:p>
      </dgm:t>
    </dgm:pt>
    <dgm:pt modelId="{8C44A8D1-9326-4FC9-ABDE-3FC9B6870D60}" type="parTrans" cxnId="{A1C0E500-73CA-4931-A790-1BADFE880162}">
      <dgm:prSet/>
      <dgm:spPr/>
      <dgm:t>
        <a:bodyPr/>
        <a:lstStyle/>
        <a:p>
          <a:endParaRPr lang="en-US"/>
        </a:p>
      </dgm:t>
    </dgm:pt>
    <dgm:pt modelId="{DBB6AE3A-12FD-434C-893C-5CD16854718F}" type="sibTrans" cxnId="{A1C0E500-73CA-4931-A790-1BADFE880162}">
      <dgm:prSet/>
      <dgm:spPr/>
      <dgm:t>
        <a:bodyPr/>
        <a:lstStyle/>
        <a:p>
          <a:endParaRPr lang="en-US"/>
        </a:p>
      </dgm:t>
    </dgm:pt>
    <dgm:pt modelId="{8397EF5E-D9E5-4BA3-9836-5B1EC035BF3F}">
      <dgm:prSet/>
      <dgm:spPr/>
      <dgm:t>
        <a:bodyPr/>
        <a:lstStyle/>
        <a:p>
          <a:pPr rtl="0"/>
          <a:r>
            <a:rPr lang="en-US" dirty="0" smtClean="0"/>
            <a:t>Less complex</a:t>
          </a:r>
        </a:p>
      </dgm:t>
    </dgm:pt>
    <dgm:pt modelId="{617FB8C1-8783-45A5-A012-0AC856F40401}" type="parTrans" cxnId="{5505CDFA-0342-4AA6-8D45-BD36627F08E6}">
      <dgm:prSet/>
      <dgm:spPr/>
      <dgm:t>
        <a:bodyPr/>
        <a:lstStyle/>
        <a:p>
          <a:endParaRPr lang="en-US"/>
        </a:p>
      </dgm:t>
    </dgm:pt>
    <dgm:pt modelId="{671A4C20-ADA8-45AD-9FB5-430CEB63720C}" type="sibTrans" cxnId="{5505CDFA-0342-4AA6-8D45-BD36627F08E6}">
      <dgm:prSet/>
      <dgm:spPr/>
      <dgm:t>
        <a:bodyPr/>
        <a:lstStyle/>
        <a:p>
          <a:endParaRPr lang="en-US"/>
        </a:p>
      </dgm:t>
    </dgm:pt>
    <dgm:pt modelId="{F56F00B1-40B9-4414-8C86-FC5F8BFFBD02}">
      <dgm:prSet/>
      <dgm:spPr/>
      <dgm:t>
        <a:bodyPr/>
        <a:lstStyle/>
        <a:p>
          <a:pPr rtl="0"/>
          <a:r>
            <a:rPr lang="en-US" dirty="0" smtClean="0"/>
            <a:t>Each logic is being kept inside its “box” (function), so we can focus on one logic at a time.</a:t>
          </a:r>
        </a:p>
      </dgm:t>
    </dgm:pt>
    <dgm:pt modelId="{537D0487-FF8B-4607-A916-1EDA0EBA9037}" type="parTrans" cxnId="{FE5C37EC-C494-4124-8397-A366DC4C6F2F}">
      <dgm:prSet/>
      <dgm:spPr/>
      <dgm:t>
        <a:bodyPr/>
        <a:lstStyle/>
        <a:p>
          <a:endParaRPr lang="en-US"/>
        </a:p>
      </dgm:t>
    </dgm:pt>
    <dgm:pt modelId="{3C636A0D-29E4-4F05-A708-F3D3561D44F3}" type="sibTrans" cxnId="{FE5C37EC-C494-4124-8397-A366DC4C6F2F}">
      <dgm:prSet/>
      <dgm:spPr/>
      <dgm:t>
        <a:bodyPr/>
        <a:lstStyle/>
        <a:p>
          <a:endParaRPr lang="en-US"/>
        </a:p>
      </dgm:t>
    </dgm:pt>
    <dgm:pt modelId="{9787511F-1934-423B-9E22-67BD6C189A39}">
      <dgm:prSet/>
      <dgm:spPr/>
      <dgm:t>
        <a:bodyPr/>
        <a:lstStyle/>
        <a:p>
          <a:pPr rtl="0"/>
          <a:r>
            <a:rPr lang="en-US" dirty="0" smtClean="0"/>
            <a:t>If we are dealing with one “box”, then we do not interfere with other boxes, since the different logics are being separated from each other.</a:t>
          </a:r>
        </a:p>
      </dgm:t>
    </dgm:pt>
    <dgm:pt modelId="{603ECFC8-B122-4E42-A738-0A7D8CA10DAF}" type="parTrans" cxnId="{8A40D32B-4E2D-4456-91A2-414704A333A5}">
      <dgm:prSet/>
      <dgm:spPr/>
      <dgm:t>
        <a:bodyPr/>
        <a:lstStyle/>
        <a:p>
          <a:endParaRPr lang="en-US"/>
        </a:p>
      </dgm:t>
    </dgm:pt>
    <dgm:pt modelId="{258A29C5-5C5B-4F1A-B762-07E8033526BA}" type="sibTrans" cxnId="{8A40D32B-4E2D-4456-91A2-414704A333A5}">
      <dgm:prSet/>
      <dgm:spPr/>
      <dgm:t>
        <a:bodyPr/>
        <a:lstStyle/>
        <a:p>
          <a:endParaRPr lang="en-US"/>
        </a:p>
      </dgm:t>
    </dgm:pt>
    <dgm:pt modelId="{425A79A4-2BF8-42FC-ADBB-BAE31143CC01}" type="pres">
      <dgm:prSet presAssocID="{81478A74-3150-41F7-936F-F02148B04E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415E5C-7E30-4411-9874-FFFB5AB4CAC3}" type="pres">
      <dgm:prSet presAssocID="{8E0A4697-70FA-4CBF-AF16-DA3F6DEB4F34}" presName="linNode" presStyleCnt="0"/>
      <dgm:spPr/>
    </dgm:pt>
    <dgm:pt modelId="{59F47820-0C46-4C44-82C1-4ABCBF7A1036}" type="pres">
      <dgm:prSet presAssocID="{8E0A4697-70FA-4CBF-AF16-DA3F6DEB4F34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696FF-B14B-457D-B87A-FD5439AD72AE}" type="pres">
      <dgm:prSet presAssocID="{8E0A4697-70FA-4CBF-AF16-DA3F6DEB4F34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C5072-60C0-4325-8B28-D2F843D9BF32}" type="pres">
      <dgm:prSet presAssocID="{54302B70-2767-45DC-AEEA-09368218CCD7}" presName="sp" presStyleCnt="0"/>
      <dgm:spPr/>
    </dgm:pt>
    <dgm:pt modelId="{C92153C4-1722-4999-B7E1-D4192632E4A2}" type="pres">
      <dgm:prSet presAssocID="{4B67DF38-EB90-4152-B748-37860835B935}" presName="linNode" presStyleCnt="0"/>
      <dgm:spPr/>
    </dgm:pt>
    <dgm:pt modelId="{95C871A7-4333-4BF8-B7AC-1BDE7022BD3F}" type="pres">
      <dgm:prSet presAssocID="{4B67DF38-EB90-4152-B748-37860835B935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2CF2B-1AFB-4D44-9276-7AA045C5F0BA}" type="pres">
      <dgm:prSet presAssocID="{4B67DF38-EB90-4152-B748-37860835B935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CB9C2-5182-4277-AB05-03C263E67848}" type="pres">
      <dgm:prSet presAssocID="{61CF7BCF-A141-4D5B-9C0F-4D8687C8A901}" presName="sp" presStyleCnt="0"/>
      <dgm:spPr/>
    </dgm:pt>
    <dgm:pt modelId="{BE4C605A-2A03-401A-A6B2-DF4663C86089}" type="pres">
      <dgm:prSet presAssocID="{8397EF5E-D9E5-4BA3-9836-5B1EC035BF3F}" presName="linNode" presStyleCnt="0"/>
      <dgm:spPr/>
    </dgm:pt>
    <dgm:pt modelId="{9E7B2237-6631-479F-8CC9-A4102CF9D0F6}" type="pres">
      <dgm:prSet presAssocID="{8397EF5E-D9E5-4BA3-9836-5B1EC035BF3F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C9CD4-C144-46C2-8EC6-F9CFD14F49B6}" type="pres">
      <dgm:prSet presAssocID="{8397EF5E-D9E5-4BA3-9836-5B1EC035BF3F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E8774-7286-4A7F-A226-929FDCEAE8CF}" type="pres">
      <dgm:prSet presAssocID="{671A4C20-ADA8-45AD-9FB5-430CEB63720C}" presName="sp" presStyleCnt="0"/>
      <dgm:spPr/>
    </dgm:pt>
    <dgm:pt modelId="{D71DDDA6-E10F-4571-BF38-987F80D6E6A5}" type="pres">
      <dgm:prSet presAssocID="{F1F189B4-964D-4D25-99E7-409CED50F58F}" presName="linNode" presStyleCnt="0"/>
      <dgm:spPr/>
    </dgm:pt>
    <dgm:pt modelId="{69B61A67-7825-45A3-B0C9-AE4EFC42B54A}" type="pres">
      <dgm:prSet presAssocID="{F1F189B4-964D-4D25-99E7-409CED50F58F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98CEB-2BF4-427A-95FF-D6EF3CDD3161}" type="pres">
      <dgm:prSet presAssocID="{F1F189B4-964D-4D25-99E7-409CED50F58F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0A038-0550-4AF1-B20A-AC80DDB47AE2}" type="pres">
      <dgm:prSet presAssocID="{D0D62A65-F98D-4D41-B9A9-7C9C9C033C5A}" presName="sp" presStyleCnt="0"/>
      <dgm:spPr/>
    </dgm:pt>
    <dgm:pt modelId="{5F55B055-0EF1-4916-8EA2-CCD5FF5070F9}" type="pres">
      <dgm:prSet presAssocID="{54177134-7933-4A2F-BE8A-A7E6A6F8CC18}" presName="linNode" presStyleCnt="0"/>
      <dgm:spPr/>
    </dgm:pt>
    <dgm:pt modelId="{5691B356-E44E-4BC5-8CE1-5919C426FAF3}" type="pres">
      <dgm:prSet presAssocID="{54177134-7933-4A2F-BE8A-A7E6A6F8CC18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F511D-A72B-452C-BEEC-3B5128C4BB81}" type="pres">
      <dgm:prSet presAssocID="{54177134-7933-4A2F-BE8A-A7E6A6F8CC18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42BB4-8A38-4DF7-A077-63581CD4B830}" type="pres">
      <dgm:prSet presAssocID="{70E427FF-60D9-4071-9970-F9E3C90F8C62}" presName="sp" presStyleCnt="0"/>
      <dgm:spPr/>
    </dgm:pt>
    <dgm:pt modelId="{69954FAC-5C5A-46D6-A340-3CBD8D900591}" type="pres">
      <dgm:prSet presAssocID="{73E4885A-EF8D-4A0E-9FEF-D2181298A395}" presName="linNode" presStyleCnt="0"/>
      <dgm:spPr/>
    </dgm:pt>
    <dgm:pt modelId="{856600AE-CB48-4A94-BFF0-72BFBEE1EC15}" type="pres">
      <dgm:prSet presAssocID="{73E4885A-EF8D-4A0E-9FEF-D2181298A395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7D1BD-F5CB-42F2-B1F0-B06B689873D3}" type="pres">
      <dgm:prSet presAssocID="{73E4885A-EF8D-4A0E-9FEF-D2181298A395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71A80-34FA-4E87-9792-CBD8157EA710}" type="pres">
      <dgm:prSet presAssocID="{5CA523C1-5452-498B-B65A-520E99EE839C}" presName="sp" presStyleCnt="0"/>
      <dgm:spPr/>
    </dgm:pt>
    <dgm:pt modelId="{55289BDE-EBA7-48A0-AB47-7ED7E6E88A22}" type="pres">
      <dgm:prSet presAssocID="{032EEEE9-F114-44DE-AAAC-0FF75FB103F7}" presName="linNode" presStyleCnt="0"/>
      <dgm:spPr/>
    </dgm:pt>
    <dgm:pt modelId="{9A7F1AC3-3508-45F7-AEAF-0141347DDE4F}" type="pres">
      <dgm:prSet presAssocID="{032EEEE9-F114-44DE-AAAC-0FF75FB103F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64F14-5F76-46A6-A8C3-17400358FDD8}" type="pres">
      <dgm:prSet presAssocID="{032EEEE9-F114-44DE-AAAC-0FF75FB103F7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20A30D-6526-40C1-80F9-D5972A8C7FC7}" type="presOf" srcId="{9787511F-1934-423B-9E22-67BD6C189A39}" destId="{D6998CEB-2BF4-427A-95FF-D6EF3CDD3161}" srcOrd="0" destOrd="0" presId="urn:microsoft.com/office/officeart/2005/8/layout/vList5"/>
    <dgm:cxn modelId="{67A0D4B1-B7BF-4B65-965B-C3CF5FCBEFDD}" type="presOf" srcId="{73E4885A-EF8D-4A0E-9FEF-D2181298A395}" destId="{856600AE-CB48-4A94-BFF0-72BFBEE1EC15}" srcOrd="0" destOrd="0" presId="urn:microsoft.com/office/officeart/2005/8/layout/vList5"/>
    <dgm:cxn modelId="{F2A051BD-9CC0-424C-A908-670D6ECD86A4}" type="presOf" srcId="{3A54672C-2E93-4298-B5DC-94C18012E0EA}" destId="{F04696FF-B14B-457D-B87A-FD5439AD72AE}" srcOrd="0" destOrd="0" presId="urn:microsoft.com/office/officeart/2005/8/layout/vList5"/>
    <dgm:cxn modelId="{D6C2139F-7FEC-42AF-A8F8-35ED6C4C1A02}" srcId="{8E0A4697-70FA-4CBF-AF16-DA3F6DEB4F34}" destId="{3A54672C-2E93-4298-B5DC-94C18012E0EA}" srcOrd="0" destOrd="0" parTransId="{D706A612-63A7-47DC-BD97-F04360C99452}" sibTransId="{CBECA641-C2AC-4C93-A57B-D8E2B37B24AB}"/>
    <dgm:cxn modelId="{0B8AFB5E-8CBF-44D5-ADF2-265D03071569}" srcId="{54177134-7933-4A2F-BE8A-A7E6A6F8CC18}" destId="{81B3D0E4-0D2F-4BA0-8C07-B00EA88D8908}" srcOrd="0" destOrd="0" parTransId="{2360C7AB-013D-464C-A70C-75513902B5B1}" sibTransId="{2102260E-F083-45F4-8F40-31000FF23442}"/>
    <dgm:cxn modelId="{224C402E-F7FC-4653-95B0-D61BA98DED96}" type="presOf" srcId="{032EEEE9-F114-44DE-AAAC-0FF75FB103F7}" destId="{9A7F1AC3-3508-45F7-AEAF-0141347DDE4F}" srcOrd="0" destOrd="0" presId="urn:microsoft.com/office/officeart/2005/8/layout/vList5"/>
    <dgm:cxn modelId="{5505CDFA-0342-4AA6-8D45-BD36627F08E6}" srcId="{81478A74-3150-41F7-936F-F02148B04E4B}" destId="{8397EF5E-D9E5-4BA3-9836-5B1EC035BF3F}" srcOrd="2" destOrd="0" parTransId="{617FB8C1-8783-45A5-A012-0AC856F40401}" sibTransId="{671A4C20-ADA8-45AD-9FB5-430CEB63720C}"/>
    <dgm:cxn modelId="{938FDB0F-6E92-4F6D-B7A1-6BFD4217DB51}" type="presOf" srcId="{81B3D0E4-0D2F-4BA0-8C07-B00EA88D8908}" destId="{60FF511D-A72B-452C-BEEC-3B5128C4BB81}" srcOrd="0" destOrd="0" presId="urn:microsoft.com/office/officeart/2005/8/layout/vList5"/>
    <dgm:cxn modelId="{8A40D32B-4E2D-4456-91A2-414704A333A5}" srcId="{F1F189B4-964D-4D25-99E7-409CED50F58F}" destId="{9787511F-1934-423B-9E22-67BD6C189A39}" srcOrd="0" destOrd="0" parTransId="{603ECFC8-B122-4E42-A738-0A7D8CA10DAF}" sibTransId="{258A29C5-5C5B-4F1A-B762-07E8033526BA}"/>
    <dgm:cxn modelId="{9242F670-7C45-47F7-A721-01BD9AC8C9BC}" srcId="{73E4885A-EF8D-4A0E-9FEF-D2181298A395}" destId="{30B7EBFF-582D-4E82-996C-EB741AF2F349}" srcOrd="0" destOrd="0" parTransId="{DEB7A538-65E8-473D-AD3F-6511CEA55D43}" sibTransId="{1D4A02E6-2812-428F-A4AF-E13F8E64FBBE}"/>
    <dgm:cxn modelId="{DFCA81DB-7F7A-45C3-B8FC-2C86172BFD6B}" srcId="{81478A74-3150-41F7-936F-F02148B04E4B}" destId="{032EEEE9-F114-44DE-AAAC-0FF75FB103F7}" srcOrd="6" destOrd="0" parTransId="{3C524340-3018-42A9-9030-1AE54A46741B}" sibTransId="{B3E28E93-5D20-4306-A558-34B714B5F732}"/>
    <dgm:cxn modelId="{A3EDA52F-C98E-41E8-9B02-402CBB50B926}" srcId="{81478A74-3150-41F7-936F-F02148B04E4B}" destId="{4B67DF38-EB90-4152-B748-37860835B935}" srcOrd="1" destOrd="0" parTransId="{02879730-3289-4E03-ABC0-63FF6DE41C54}" sibTransId="{61CF7BCF-A141-4D5B-9C0F-4D8687C8A901}"/>
    <dgm:cxn modelId="{52CE1352-3E77-4D34-B1BE-962EDC60DC8F}" type="presOf" srcId="{8397EF5E-D9E5-4BA3-9836-5B1EC035BF3F}" destId="{9E7B2237-6631-479F-8CC9-A4102CF9D0F6}" srcOrd="0" destOrd="0" presId="urn:microsoft.com/office/officeart/2005/8/layout/vList5"/>
    <dgm:cxn modelId="{774BDC4A-08DC-4F71-9D47-E1426F1D738E}" srcId="{81478A74-3150-41F7-936F-F02148B04E4B}" destId="{F1F189B4-964D-4D25-99E7-409CED50F58F}" srcOrd="3" destOrd="0" parTransId="{89F31E04-1AC2-4CBB-BA10-7316CEF49699}" sibTransId="{D0D62A65-F98D-4D41-B9A9-7C9C9C033C5A}"/>
    <dgm:cxn modelId="{0332B72B-26D1-48DD-9556-5A6239973114}" type="presOf" srcId="{8E0A4697-70FA-4CBF-AF16-DA3F6DEB4F34}" destId="{59F47820-0C46-4C44-82C1-4ABCBF7A1036}" srcOrd="0" destOrd="0" presId="urn:microsoft.com/office/officeart/2005/8/layout/vList5"/>
    <dgm:cxn modelId="{FE5C37EC-C494-4124-8397-A366DC4C6F2F}" srcId="{8397EF5E-D9E5-4BA3-9836-5B1EC035BF3F}" destId="{F56F00B1-40B9-4414-8C86-FC5F8BFFBD02}" srcOrd="0" destOrd="0" parTransId="{537D0487-FF8B-4607-A916-1EDA0EBA9037}" sibTransId="{3C636A0D-29E4-4F05-A708-F3D3561D44F3}"/>
    <dgm:cxn modelId="{9933F187-61F4-4A07-8F40-CA80310047E3}" srcId="{81478A74-3150-41F7-936F-F02148B04E4B}" destId="{8E0A4697-70FA-4CBF-AF16-DA3F6DEB4F34}" srcOrd="0" destOrd="0" parTransId="{9DFE21AC-7DE5-421A-AA0B-D57A8FF6DA66}" sibTransId="{54302B70-2767-45DC-AEEA-09368218CCD7}"/>
    <dgm:cxn modelId="{7CB82CFD-9DD6-40BF-8E31-034AA3BB1F3F}" srcId="{81478A74-3150-41F7-936F-F02148B04E4B}" destId="{54177134-7933-4A2F-BE8A-A7E6A6F8CC18}" srcOrd="4" destOrd="0" parTransId="{F6D0BBC8-31CA-4BFB-AA84-1A381BB99E86}" sibTransId="{70E427FF-60D9-4071-9970-F9E3C90F8C62}"/>
    <dgm:cxn modelId="{F3B237F4-EC24-4ED0-9708-47C82AEC4A03}" type="presOf" srcId="{81478A74-3150-41F7-936F-F02148B04E4B}" destId="{425A79A4-2BF8-42FC-ADBB-BAE31143CC01}" srcOrd="0" destOrd="0" presId="urn:microsoft.com/office/officeart/2005/8/layout/vList5"/>
    <dgm:cxn modelId="{B905CC79-42F4-454E-AA54-85D3EE32872C}" type="presOf" srcId="{4B67DF38-EB90-4152-B748-37860835B935}" destId="{95C871A7-4333-4BF8-B7AC-1BDE7022BD3F}" srcOrd="0" destOrd="0" presId="urn:microsoft.com/office/officeart/2005/8/layout/vList5"/>
    <dgm:cxn modelId="{0BB2623F-8029-4BDA-AD9D-46D33E337E2A}" type="presOf" srcId="{F56F00B1-40B9-4414-8C86-FC5F8BFFBD02}" destId="{F00C9CD4-C144-46C2-8EC6-F9CFD14F49B6}" srcOrd="0" destOrd="0" presId="urn:microsoft.com/office/officeart/2005/8/layout/vList5"/>
    <dgm:cxn modelId="{700864A4-8189-452A-8E84-5596A1F1B050}" type="presOf" srcId="{F1F189B4-964D-4D25-99E7-409CED50F58F}" destId="{69B61A67-7825-45A3-B0C9-AE4EFC42B54A}" srcOrd="0" destOrd="0" presId="urn:microsoft.com/office/officeart/2005/8/layout/vList5"/>
    <dgm:cxn modelId="{6749B814-0464-4EF7-84E3-E7F2F56AF7EF}" type="presOf" srcId="{54177134-7933-4A2F-BE8A-A7E6A6F8CC18}" destId="{5691B356-E44E-4BC5-8CE1-5919C426FAF3}" srcOrd="0" destOrd="0" presId="urn:microsoft.com/office/officeart/2005/8/layout/vList5"/>
    <dgm:cxn modelId="{36D4E982-FE7C-4D59-8601-477A206B0ED6}" type="presOf" srcId="{30B7EBFF-582D-4E82-996C-EB741AF2F349}" destId="{2CC7D1BD-F5CB-42F2-B1F0-B06B689873D3}" srcOrd="0" destOrd="0" presId="urn:microsoft.com/office/officeart/2005/8/layout/vList5"/>
    <dgm:cxn modelId="{D3453914-596B-4AB0-8EDD-C74919CA7307}" srcId="{81478A74-3150-41F7-936F-F02148B04E4B}" destId="{73E4885A-EF8D-4A0E-9FEF-D2181298A395}" srcOrd="5" destOrd="0" parTransId="{C487772A-3000-4C44-A12A-3375E78F9F1F}" sibTransId="{5CA523C1-5452-498B-B65A-520E99EE839C}"/>
    <dgm:cxn modelId="{A1C0E500-73CA-4931-A790-1BADFE880162}" srcId="{032EEEE9-F114-44DE-AAAC-0FF75FB103F7}" destId="{75823D73-F81A-4C03-8642-56399FD46605}" srcOrd="0" destOrd="0" parTransId="{8C44A8D1-9326-4FC9-ABDE-3FC9B6870D60}" sibTransId="{DBB6AE3A-12FD-434C-893C-5CD16854718F}"/>
    <dgm:cxn modelId="{5A9B0EFE-3B68-446E-A430-EC221ED6B664}" srcId="{4B67DF38-EB90-4152-B748-37860835B935}" destId="{1CA73C74-6709-4951-B065-D3FC7DB91B98}" srcOrd="0" destOrd="0" parTransId="{3A367D4A-E071-442E-B781-4ACBF640D3FC}" sibTransId="{D3A623EA-13AF-47B9-A24F-9C149E535096}"/>
    <dgm:cxn modelId="{87163FAD-3C52-40B7-816F-B6B5C74EC4E4}" type="presOf" srcId="{75823D73-F81A-4C03-8642-56399FD46605}" destId="{A6464F14-5F76-46A6-A8C3-17400358FDD8}" srcOrd="0" destOrd="0" presId="urn:microsoft.com/office/officeart/2005/8/layout/vList5"/>
    <dgm:cxn modelId="{22E82282-B1C7-4D38-A5EB-B59625DAD83A}" type="presOf" srcId="{1CA73C74-6709-4951-B065-D3FC7DB91B98}" destId="{F402CF2B-1AFB-4D44-9276-7AA045C5F0BA}" srcOrd="0" destOrd="0" presId="urn:microsoft.com/office/officeart/2005/8/layout/vList5"/>
    <dgm:cxn modelId="{444517A5-AC1C-42FE-92A7-60B20CE1752C}" type="presParOf" srcId="{425A79A4-2BF8-42FC-ADBB-BAE31143CC01}" destId="{25415E5C-7E30-4411-9874-FFFB5AB4CAC3}" srcOrd="0" destOrd="0" presId="urn:microsoft.com/office/officeart/2005/8/layout/vList5"/>
    <dgm:cxn modelId="{BC6F5E95-FD92-47D5-99B5-5D4BBFC6ED9B}" type="presParOf" srcId="{25415E5C-7E30-4411-9874-FFFB5AB4CAC3}" destId="{59F47820-0C46-4C44-82C1-4ABCBF7A1036}" srcOrd="0" destOrd="0" presId="urn:microsoft.com/office/officeart/2005/8/layout/vList5"/>
    <dgm:cxn modelId="{9A9E3C20-7819-488E-8054-4A88C10E96E6}" type="presParOf" srcId="{25415E5C-7E30-4411-9874-FFFB5AB4CAC3}" destId="{F04696FF-B14B-457D-B87A-FD5439AD72AE}" srcOrd="1" destOrd="0" presId="urn:microsoft.com/office/officeart/2005/8/layout/vList5"/>
    <dgm:cxn modelId="{55894190-2B9D-437E-A490-B81AFA7AA809}" type="presParOf" srcId="{425A79A4-2BF8-42FC-ADBB-BAE31143CC01}" destId="{27EC5072-60C0-4325-8B28-D2F843D9BF32}" srcOrd="1" destOrd="0" presId="urn:microsoft.com/office/officeart/2005/8/layout/vList5"/>
    <dgm:cxn modelId="{BC8A9021-1FE5-44CE-B45A-E677F3DB24FA}" type="presParOf" srcId="{425A79A4-2BF8-42FC-ADBB-BAE31143CC01}" destId="{C92153C4-1722-4999-B7E1-D4192632E4A2}" srcOrd="2" destOrd="0" presId="urn:microsoft.com/office/officeart/2005/8/layout/vList5"/>
    <dgm:cxn modelId="{DB53BEE4-D91A-4579-A791-619E5C77ACCB}" type="presParOf" srcId="{C92153C4-1722-4999-B7E1-D4192632E4A2}" destId="{95C871A7-4333-4BF8-B7AC-1BDE7022BD3F}" srcOrd="0" destOrd="0" presId="urn:microsoft.com/office/officeart/2005/8/layout/vList5"/>
    <dgm:cxn modelId="{404BD86C-1919-455B-87AA-7F98AEBE8F2D}" type="presParOf" srcId="{C92153C4-1722-4999-B7E1-D4192632E4A2}" destId="{F402CF2B-1AFB-4D44-9276-7AA045C5F0BA}" srcOrd="1" destOrd="0" presId="urn:microsoft.com/office/officeart/2005/8/layout/vList5"/>
    <dgm:cxn modelId="{EFE7B5E4-A52A-4B6E-97E6-C227ED8FBA9D}" type="presParOf" srcId="{425A79A4-2BF8-42FC-ADBB-BAE31143CC01}" destId="{42BCB9C2-5182-4277-AB05-03C263E67848}" srcOrd="3" destOrd="0" presId="urn:microsoft.com/office/officeart/2005/8/layout/vList5"/>
    <dgm:cxn modelId="{C1899E90-35A5-48E1-9115-389A608E74BD}" type="presParOf" srcId="{425A79A4-2BF8-42FC-ADBB-BAE31143CC01}" destId="{BE4C605A-2A03-401A-A6B2-DF4663C86089}" srcOrd="4" destOrd="0" presId="urn:microsoft.com/office/officeart/2005/8/layout/vList5"/>
    <dgm:cxn modelId="{6E63643E-1204-423A-8686-94713AA41213}" type="presParOf" srcId="{BE4C605A-2A03-401A-A6B2-DF4663C86089}" destId="{9E7B2237-6631-479F-8CC9-A4102CF9D0F6}" srcOrd="0" destOrd="0" presId="urn:microsoft.com/office/officeart/2005/8/layout/vList5"/>
    <dgm:cxn modelId="{5CF66B9A-E0D3-4C7B-B053-05E915766926}" type="presParOf" srcId="{BE4C605A-2A03-401A-A6B2-DF4663C86089}" destId="{F00C9CD4-C144-46C2-8EC6-F9CFD14F49B6}" srcOrd="1" destOrd="0" presId="urn:microsoft.com/office/officeart/2005/8/layout/vList5"/>
    <dgm:cxn modelId="{27DCAD53-B85F-4EBB-9AE4-9ACF9E2D9FFD}" type="presParOf" srcId="{425A79A4-2BF8-42FC-ADBB-BAE31143CC01}" destId="{D25E8774-7286-4A7F-A226-929FDCEAE8CF}" srcOrd="5" destOrd="0" presId="urn:microsoft.com/office/officeart/2005/8/layout/vList5"/>
    <dgm:cxn modelId="{E6789882-AD49-4D80-ABA7-DAD2A3B89457}" type="presParOf" srcId="{425A79A4-2BF8-42FC-ADBB-BAE31143CC01}" destId="{D71DDDA6-E10F-4571-BF38-987F80D6E6A5}" srcOrd="6" destOrd="0" presId="urn:microsoft.com/office/officeart/2005/8/layout/vList5"/>
    <dgm:cxn modelId="{56101A8B-888E-4E75-AF41-3F6E8DAD4221}" type="presParOf" srcId="{D71DDDA6-E10F-4571-BF38-987F80D6E6A5}" destId="{69B61A67-7825-45A3-B0C9-AE4EFC42B54A}" srcOrd="0" destOrd="0" presId="urn:microsoft.com/office/officeart/2005/8/layout/vList5"/>
    <dgm:cxn modelId="{1F0C9447-9EAE-4AA0-8105-BFD03EDAB7E3}" type="presParOf" srcId="{D71DDDA6-E10F-4571-BF38-987F80D6E6A5}" destId="{D6998CEB-2BF4-427A-95FF-D6EF3CDD3161}" srcOrd="1" destOrd="0" presId="urn:microsoft.com/office/officeart/2005/8/layout/vList5"/>
    <dgm:cxn modelId="{1A0E486C-D947-471A-AF5F-3534EFC69213}" type="presParOf" srcId="{425A79A4-2BF8-42FC-ADBB-BAE31143CC01}" destId="{30E0A038-0550-4AF1-B20A-AC80DDB47AE2}" srcOrd="7" destOrd="0" presId="urn:microsoft.com/office/officeart/2005/8/layout/vList5"/>
    <dgm:cxn modelId="{CB659CE0-A2CB-42C4-AD61-50ED5CCA14FB}" type="presParOf" srcId="{425A79A4-2BF8-42FC-ADBB-BAE31143CC01}" destId="{5F55B055-0EF1-4916-8EA2-CCD5FF5070F9}" srcOrd="8" destOrd="0" presId="urn:microsoft.com/office/officeart/2005/8/layout/vList5"/>
    <dgm:cxn modelId="{4641B97F-7FE2-4F6F-A64D-2E7B67FAADA7}" type="presParOf" srcId="{5F55B055-0EF1-4916-8EA2-CCD5FF5070F9}" destId="{5691B356-E44E-4BC5-8CE1-5919C426FAF3}" srcOrd="0" destOrd="0" presId="urn:microsoft.com/office/officeart/2005/8/layout/vList5"/>
    <dgm:cxn modelId="{17E1D5AF-463A-49BC-8410-3D90CEA81466}" type="presParOf" srcId="{5F55B055-0EF1-4916-8EA2-CCD5FF5070F9}" destId="{60FF511D-A72B-452C-BEEC-3B5128C4BB81}" srcOrd="1" destOrd="0" presId="urn:microsoft.com/office/officeart/2005/8/layout/vList5"/>
    <dgm:cxn modelId="{A0B3156E-4C82-432A-8315-BFF1165CC170}" type="presParOf" srcId="{425A79A4-2BF8-42FC-ADBB-BAE31143CC01}" destId="{ED142BB4-8A38-4DF7-A077-63581CD4B830}" srcOrd="9" destOrd="0" presId="urn:microsoft.com/office/officeart/2005/8/layout/vList5"/>
    <dgm:cxn modelId="{479A7F12-F471-404B-8037-3E656308BC93}" type="presParOf" srcId="{425A79A4-2BF8-42FC-ADBB-BAE31143CC01}" destId="{69954FAC-5C5A-46D6-A340-3CBD8D900591}" srcOrd="10" destOrd="0" presId="urn:microsoft.com/office/officeart/2005/8/layout/vList5"/>
    <dgm:cxn modelId="{D02898C5-5569-4D5B-BAFE-4A52BF0980F9}" type="presParOf" srcId="{69954FAC-5C5A-46D6-A340-3CBD8D900591}" destId="{856600AE-CB48-4A94-BFF0-72BFBEE1EC15}" srcOrd="0" destOrd="0" presId="urn:microsoft.com/office/officeart/2005/8/layout/vList5"/>
    <dgm:cxn modelId="{B2950452-61C0-4516-A8DC-376ABE3C9947}" type="presParOf" srcId="{69954FAC-5C5A-46D6-A340-3CBD8D900591}" destId="{2CC7D1BD-F5CB-42F2-B1F0-B06B689873D3}" srcOrd="1" destOrd="0" presId="urn:microsoft.com/office/officeart/2005/8/layout/vList5"/>
    <dgm:cxn modelId="{4BA65627-B525-4F21-AF8E-80B5D5CDCDB6}" type="presParOf" srcId="{425A79A4-2BF8-42FC-ADBB-BAE31143CC01}" destId="{35271A80-34FA-4E87-9792-CBD8157EA710}" srcOrd="11" destOrd="0" presId="urn:microsoft.com/office/officeart/2005/8/layout/vList5"/>
    <dgm:cxn modelId="{B00FFE4F-C627-4E49-A7B0-EF2BEFF8AE45}" type="presParOf" srcId="{425A79A4-2BF8-42FC-ADBB-BAE31143CC01}" destId="{55289BDE-EBA7-48A0-AB47-7ED7E6E88A22}" srcOrd="12" destOrd="0" presId="urn:microsoft.com/office/officeart/2005/8/layout/vList5"/>
    <dgm:cxn modelId="{7FCC0D09-A8A1-46FC-94E1-5E7DF8529DB9}" type="presParOf" srcId="{55289BDE-EBA7-48A0-AB47-7ED7E6E88A22}" destId="{9A7F1AC3-3508-45F7-AEAF-0141347DDE4F}" srcOrd="0" destOrd="0" presId="urn:microsoft.com/office/officeart/2005/8/layout/vList5"/>
    <dgm:cxn modelId="{7BB3B612-8B62-40E0-8203-C253EB89D497}" type="presParOf" srcId="{55289BDE-EBA7-48A0-AB47-7ED7E6E88A22}" destId="{A6464F14-5F76-46A6-A8C3-17400358FD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002FE1-2220-4176-A5BA-849D1EC71389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FC4647E5-284A-4220-8A7C-1E3C864BA030}">
      <dgm:prSet phldrT="[Text]"/>
      <dgm:spPr/>
      <dgm:t>
        <a:bodyPr/>
        <a:lstStyle/>
        <a:p>
          <a:r>
            <a:rPr lang="en-US" dirty="0" smtClean="0"/>
            <a:t>Observer pattern</a:t>
          </a:r>
          <a:endParaRPr lang="en-US" dirty="0"/>
        </a:p>
      </dgm:t>
    </dgm:pt>
    <dgm:pt modelId="{7DACD805-63A6-4571-91FD-068BEA7D04BD}" type="parTrans" cxnId="{036C94B6-592F-4BD5-8A45-CE61B8599594}">
      <dgm:prSet/>
      <dgm:spPr/>
      <dgm:t>
        <a:bodyPr/>
        <a:lstStyle/>
        <a:p>
          <a:endParaRPr lang="en-US"/>
        </a:p>
      </dgm:t>
    </dgm:pt>
    <dgm:pt modelId="{0908C57A-4062-4577-BBCE-74DB0E847166}" type="sibTrans" cxnId="{036C94B6-592F-4BD5-8A45-CE61B8599594}">
      <dgm:prSet/>
      <dgm:spPr/>
      <dgm:t>
        <a:bodyPr/>
        <a:lstStyle/>
        <a:p>
          <a:endParaRPr lang="en-US"/>
        </a:p>
      </dgm:t>
    </dgm:pt>
    <dgm:pt modelId="{75AE4E7F-34A9-4476-B99E-2744C712E913}">
      <dgm:prSet phldrT="[Text]"/>
      <dgm:spPr/>
      <dgm:t>
        <a:bodyPr/>
        <a:lstStyle/>
        <a:p>
          <a:r>
            <a:rPr lang="en-US" dirty="0" smtClean="0"/>
            <a:t>Iterator pattern</a:t>
          </a:r>
          <a:endParaRPr lang="en-US" dirty="0"/>
        </a:p>
      </dgm:t>
    </dgm:pt>
    <dgm:pt modelId="{F61C91DF-40F8-4704-925E-04ACE2CA8993}" type="parTrans" cxnId="{5860376D-C43E-440D-B8C4-E33341E380F1}">
      <dgm:prSet/>
      <dgm:spPr/>
      <dgm:t>
        <a:bodyPr/>
        <a:lstStyle/>
        <a:p>
          <a:endParaRPr lang="en-US"/>
        </a:p>
      </dgm:t>
    </dgm:pt>
    <dgm:pt modelId="{7EED05BE-FA46-4A9B-B557-CC7203E6F24D}" type="sibTrans" cxnId="{5860376D-C43E-440D-B8C4-E33341E380F1}">
      <dgm:prSet/>
      <dgm:spPr/>
      <dgm:t>
        <a:bodyPr/>
        <a:lstStyle/>
        <a:p>
          <a:endParaRPr lang="en-US"/>
        </a:p>
      </dgm:t>
    </dgm:pt>
    <dgm:pt modelId="{68BD7C22-CE87-4444-AE04-14BDF357D5D9}">
      <dgm:prSet phldrT="[Text]"/>
      <dgm:spPr/>
      <dgm:t>
        <a:bodyPr/>
        <a:lstStyle/>
        <a:p>
          <a:r>
            <a:rPr 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IEnumerable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4C05576-2EFE-4F30-B404-9E62DAB6DD25}" type="parTrans" cxnId="{A0463519-7543-42BA-9CF7-7E1C8B270866}">
      <dgm:prSet/>
      <dgm:spPr/>
    </dgm:pt>
    <dgm:pt modelId="{B58FB064-7DE4-4A6E-8002-EC452EDC924A}" type="sibTrans" cxnId="{A0463519-7543-42BA-9CF7-7E1C8B270866}">
      <dgm:prSet/>
      <dgm:spPr/>
    </dgm:pt>
    <dgm:pt modelId="{E6FC3B6B-007D-4AC2-B9C2-A23515CF485B}">
      <dgm:prSet phldrT="[Text]"/>
      <dgm:spPr/>
      <dgm:t>
        <a:bodyPr/>
        <a:lstStyle/>
        <a:p>
          <a:r>
            <a:rPr 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IObservable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9AD7195-9D4B-409D-A1AF-8585582A9711}" type="parTrans" cxnId="{87438F58-2318-4A87-B94C-6C05D6652BE9}">
      <dgm:prSet/>
      <dgm:spPr/>
    </dgm:pt>
    <dgm:pt modelId="{09DBAB99-CD54-456B-A9A1-5CB462CA8772}" type="sibTrans" cxnId="{87438F58-2318-4A87-B94C-6C05D6652BE9}">
      <dgm:prSet/>
      <dgm:spPr/>
    </dgm:pt>
    <dgm:pt modelId="{F735797C-6247-4914-9E19-E6A2A054F591}">
      <dgm:prSet phldrT="[Text]"/>
      <dgm:spPr/>
      <dgm:t>
        <a:bodyPr/>
        <a:lstStyle/>
        <a:p>
          <a:r>
            <a:rPr 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IObserver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1449FD8-2FFE-419E-8872-2CC1736C6C9A}" type="parTrans" cxnId="{D5093612-5B06-4607-8AAC-2034731D1C46}">
      <dgm:prSet/>
      <dgm:spPr/>
    </dgm:pt>
    <dgm:pt modelId="{ADCAB837-244E-4951-90D7-ADF55482C109}" type="sibTrans" cxnId="{D5093612-5B06-4607-8AAC-2034731D1C46}">
      <dgm:prSet/>
      <dgm:spPr/>
    </dgm:pt>
    <dgm:pt modelId="{BD02E0C9-3459-4EB3-9E4C-E5A49FD93F82}">
      <dgm:prSet phldrT="[Text]"/>
      <dgm:spPr/>
      <dgm:t>
        <a:bodyPr/>
        <a:lstStyle/>
        <a:p>
          <a:r>
            <a:rPr lang="en-US" dirty="0" smtClean="0"/>
            <a:t>LINQ to Events</a:t>
          </a:r>
          <a:endParaRPr lang="en-US" dirty="0"/>
        </a:p>
      </dgm:t>
    </dgm:pt>
    <dgm:pt modelId="{889C019C-1F4C-4C9B-B084-590FA63A9581}" type="parTrans" cxnId="{E93ADEC7-E9B3-4177-9316-36929E784453}">
      <dgm:prSet/>
      <dgm:spPr/>
    </dgm:pt>
    <dgm:pt modelId="{CC028EAD-7CEF-4211-8D40-BE52DAEBDBFA}" type="sibTrans" cxnId="{E93ADEC7-E9B3-4177-9316-36929E784453}">
      <dgm:prSet/>
      <dgm:spPr/>
    </dgm:pt>
    <dgm:pt modelId="{48D884EC-4B20-44A3-BFD8-13B1829C5291}">
      <dgm:prSet phldrT="[Text]"/>
      <dgm:spPr/>
      <dgm:t>
        <a:bodyPr/>
        <a:lstStyle/>
        <a:p>
          <a:r>
            <a:rPr 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IEnumerator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9741D18-FB9A-4745-836C-7B249F38C333}" type="parTrans" cxnId="{1B664FF2-D6D3-484B-ACDF-09A0A372C88B}">
      <dgm:prSet/>
      <dgm:spPr/>
    </dgm:pt>
    <dgm:pt modelId="{42DC9892-635B-4A89-BF17-D680A1B7010C}" type="sibTrans" cxnId="{1B664FF2-D6D3-484B-ACDF-09A0A372C88B}">
      <dgm:prSet/>
      <dgm:spPr/>
    </dgm:pt>
    <dgm:pt modelId="{E6CE06AC-D62B-4B10-BB0D-45C433269643}">
      <dgm:prSet phldrT="[Text]"/>
      <dgm:spPr/>
      <dgm:t>
        <a:bodyPr/>
        <a:lstStyle/>
        <a:p>
          <a:r>
            <a:rPr lang="en-US" dirty="0" smtClean="0"/>
            <a:t>LINQ to Objects</a:t>
          </a:r>
          <a:endParaRPr lang="en-US" dirty="0"/>
        </a:p>
      </dgm:t>
    </dgm:pt>
    <dgm:pt modelId="{601685F7-830F-49F5-83CE-DF838D2E16DB}" type="parTrans" cxnId="{E0684711-ED67-4927-8325-889E3C7ED8EA}">
      <dgm:prSet/>
      <dgm:spPr/>
    </dgm:pt>
    <dgm:pt modelId="{B86172D5-3DFF-402C-939C-8B88FFD98E19}" type="sibTrans" cxnId="{E0684711-ED67-4927-8325-889E3C7ED8EA}">
      <dgm:prSet/>
      <dgm:spPr/>
    </dgm:pt>
    <dgm:pt modelId="{5E685861-4A6E-4230-A4D3-EDC0C300A01D}" type="pres">
      <dgm:prSet presAssocID="{30002FE1-2220-4176-A5BA-849D1EC71389}" presName="Name0" presStyleCnt="0">
        <dgm:presLayoutVars>
          <dgm:dir/>
          <dgm:resizeHandles val="exact"/>
        </dgm:presLayoutVars>
      </dgm:prSet>
      <dgm:spPr/>
    </dgm:pt>
    <dgm:pt modelId="{05AC005B-D2E0-4322-8471-0603908B6874}" type="pres">
      <dgm:prSet presAssocID="{30002FE1-2220-4176-A5BA-849D1EC71389}" presName="fgShape" presStyleLbl="fgShp" presStyleIdx="0" presStyleCnt="1"/>
      <dgm:spPr/>
    </dgm:pt>
    <dgm:pt modelId="{02B513BB-22EB-4342-98F9-40D926DB0FFA}" type="pres">
      <dgm:prSet presAssocID="{30002FE1-2220-4176-A5BA-849D1EC71389}" presName="linComp" presStyleCnt="0"/>
      <dgm:spPr/>
    </dgm:pt>
    <dgm:pt modelId="{8A10BCD8-F2AC-4A7A-9216-010C9D9CE74F}" type="pres">
      <dgm:prSet presAssocID="{FC4647E5-284A-4220-8A7C-1E3C864BA030}" presName="compNode" presStyleCnt="0"/>
      <dgm:spPr/>
    </dgm:pt>
    <dgm:pt modelId="{CBE13DA9-498A-460C-A0B9-85BF40AA01A4}" type="pres">
      <dgm:prSet presAssocID="{FC4647E5-284A-4220-8A7C-1E3C864BA030}" presName="bkgdShape" presStyleLbl="node1" presStyleIdx="0" presStyleCnt="2"/>
      <dgm:spPr/>
      <dgm:t>
        <a:bodyPr/>
        <a:lstStyle/>
        <a:p>
          <a:endParaRPr lang="en-US"/>
        </a:p>
      </dgm:t>
    </dgm:pt>
    <dgm:pt modelId="{B0CFC169-4F90-42C6-94D6-4A678B7F2A7A}" type="pres">
      <dgm:prSet presAssocID="{FC4647E5-284A-4220-8A7C-1E3C864BA030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90333-F599-487E-9EDC-58AD3327F3D0}" type="pres">
      <dgm:prSet presAssocID="{FC4647E5-284A-4220-8A7C-1E3C864BA030}" presName="invisiNode" presStyleLbl="node1" presStyleIdx="0" presStyleCnt="2"/>
      <dgm:spPr/>
    </dgm:pt>
    <dgm:pt modelId="{1770407E-AD6B-4DCD-AA01-C1858A1AB405}" type="pres">
      <dgm:prSet presAssocID="{FC4647E5-284A-4220-8A7C-1E3C864BA030}" presName="imagNode" presStyleLbl="fgImgPlace1" presStyleIdx="0" presStyleCnt="2"/>
      <dgm:spPr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74B7938-846B-4920-B678-637E2B5665B7}" type="pres">
      <dgm:prSet presAssocID="{0908C57A-4062-4577-BBCE-74DB0E8471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8D25E13-E171-41E5-8A8B-13A78263F797}" type="pres">
      <dgm:prSet presAssocID="{75AE4E7F-34A9-4476-B99E-2744C712E913}" presName="compNode" presStyleCnt="0"/>
      <dgm:spPr/>
    </dgm:pt>
    <dgm:pt modelId="{FFF5ACF9-FF1D-427E-947A-6E694AD50FA9}" type="pres">
      <dgm:prSet presAssocID="{75AE4E7F-34A9-4476-B99E-2744C712E913}" presName="bkgdShape" presStyleLbl="node1" presStyleIdx="1" presStyleCnt="2"/>
      <dgm:spPr/>
      <dgm:t>
        <a:bodyPr/>
        <a:lstStyle/>
        <a:p>
          <a:endParaRPr lang="en-US"/>
        </a:p>
      </dgm:t>
    </dgm:pt>
    <dgm:pt modelId="{A0DFE27A-E49C-42FB-B58B-B200C11380A9}" type="pres">
      <dgm:prSet presAssocID="{75AE4E7F-34A9-4476-B99E-2744C712E913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51FFB-8570-4BD0-961A-BD9F810D34C0}" type="pres">
      <dgm:prSet presAssocID="{75AE4E7F-34A9-4476-B99E-2744C712E913}" presName="invisiNode" presStyleLbl="node1" presStyleIdx="1" presStyleCnt="2"/>
      <dgm:spPr/>
    </dgm:pt>
    <dgm:pt modelId="{52FF9E94-7AA6-466E-BA67-AEF5018D258F}" type="pres">
      <dgm:prSet presAssocID="{75AE4E7F-34A9-4476-B99E-2744C712E913}" presName="imagNode" presStyleLbl="fgImgPlace1" presStyleIdx="1" presStyleCnt="2"/>
      <dgm:spPr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938D4E9D-6A39-4348-A739-A1E48A7FDF49}" type="presOf" srcId="{BD02E0C9-3459-4EB3-9E4C-E5A49FD93F82}" destId="{CBE13DA9-498A-460C-A0B9-85BF40AA01A4}" srcOrd="0" destOrd="3" presId="urn:microsoft.com/office/officeart/2005/8/layout/hList7"/>
    <dgm:cxn modelId="{A5D3567C-8992-4395-B0B2-CD439BBCC2EE}" type="presOf" srcId="{FC4647E5-284A-4220-8A7C-1E3C864BA030}" destId="{B0CFC169-4F90-42C6-94D6-4A678B7F2A7A}" srcOrd="1" destOrd="0" presId="urn:microsoft.com/office/officeart/2005/8/layout/hList7"/>
    <dgm:cxn modelId="{CF450EB0-9B63-4D8D-BF87-1706DFE6A05F}" type="presOf" srcId="{30002FE1-2220-4176-A5BA-849D1EC71389}" destId="{5E685861-4A6E-4230-A4D3-EDC0C300A01D}" srcOrd="0" destOrd="0" presId="urn:microsoft.com/office/officeart/2005/8/layout/hList7"/>
    <dgm:cxn modelId="{CF62570D-53EF-4BAE-A14D-360095233B37}" type="presOf" srcId="{E6CE06AC-D62B-4B10-BB0D-45C433269643}" destId="{FFF5ACF9-FF1D-427E-947A-6E694AD50FA9}" srcOrd="0" destOrd="3" presId="urn:microsoft.com/office/officeart/2005/8/layout/hList7"/>
    <dgm:cxn modelId="{9D3DFB9C-67D1-45E0-8C2F-90EB169FB494}" type="presOf" srcId="{48D884EC-4B20-44A3-BFD8-13B1829C5291}" destId="{FFF5ACF9-FF1D-427E-947A-6E694AD50FA9}" srcOrd="0" destOrd="2" presId="urn:microsoft.com/office/officeart/2005/8/layout/hList7"/>
    <dgm:cxn modelId="{A45DB994-5E9F-4650-874D-C6C94337CFD1}" type="presOf" srcId="{0908C57A-4062-4577-BBCE-74DB0E847166}" destId="{F74B7938-846B-4920-B678-637E2B5665B7}" srcOrd="0" destOrd="0" presId="urn:microsoft.com/office/officeart/2005/8/layout/hList7"/>
    <dgm:cxn modelId="{91EB0726-3BEA-4B28-8EB8-325FA3493BD1}" type="presOf" srcId="{68BD7C22-CE87-4444-AE04-14BDF357D5D9}" destId="{FFF5ACF9-FF1D-427E-947A-6E694AD50FA9}" srcOrd="0" destOrd="1" presId="urn:microsoft.com/office/officeart/2005/8/layout/hList7"/>
    <dgm:cxn modelId="{0613CA00-0C03-4D7C-AD5E-5D2EF80ED1A3}" type="presOf" srcId="{BD02E0C9-3459-4EB3-9E4C-E5A49FD93F82}" destId="{B0CFC169-4F90-42C6-94D6-4A678B7F2A7A}" srcOrd="1" destOrd="3" presId="urn:microsoft.com/office/officeart/2005/8/layout/hList7"/>
    <dgm:cxn modelId="{BE4AE854-0964-4C49-B994-B35162123E70}" type="presOf" srcId="{E6CE06AC-D62B-4B10-BB0D-45C433269643}" destId="{A0DFE27A-E49C-42FB-B58B-B200C11380A9}" srcOrd="1" destOrd="3" presId="urn:microsoft.com/office/officeart/2005/8/layout/hList7"/>
    <dgm:cxn modelId="{1B664FF2-D6D3-484B-ACDF-09A0A372C88B}" srcId="{75AE4E7F-34A9-4476-B99E-2744C712E913}" destId="{48D884EC-4B20-44A3-BFD8-13B1829C5291}" srcOrd="1" destOrd="0" parTransId="{C9741D18-FB9A-4745-836C-7B249F38C333}" sibTransId="{42DC9892-635B-4A89-BF17-D680A1B7010C}"/>
    <dgm:cxn modelId="{22720653-3B14-4813-AC6B-7C1913D6911E}" type="presOf" srcId="{E6FC3B6B-007D-4AC2-B9C2-A23515CF485B}" destId="{B0CFC169-4F90-42C6-94D6-4A678B7F2A7A}" srcOrd="1" destOrd="1" presId="urn:microsoft.com/office/officeart/2005/8/layout/hList7"/>
    <dgm:cxn modelId="{111A9ACB-C02B-4290-8534-5386490BB728}" type="presOf" srcId="{75AE4E7F-34A9-4476-B99E-2744C712E913}" destId="{A0DFE27A-E49C-42FB-B58B-B200C11380A9}" srcOrd="1" destOrd="0" presId="urn:microsoft.com/office/officeart/2005/8/layout/hList7"/>
    <dgm:cxn modelId="{C3FF8C5D-CC81-47D0-A43C-8B90370282BB}" type="presOf" srcId="{48D884EC-4B20-44A3-BFD8-13B1829C5291}" destId="{A0DFE27A-E49C-42FB-B58B-B200C11380A9}" srcOrd="1" destOrd="2" presId="urn:microsoft.com/office/officeart/2005/8/layout/hList7"/>
    <dgm:cxn modelId="{3EB8A869-84C0-4C7F-85BB-245C09CCE4DB}" type="presOf" srcId="{F735797C-6247-4914-9E19-E6A2A054F591}" destId="{CBE13DA9-498A-460C-A0B9-85BF40AA01A4}" srcOrd="0" destOrd="2" presId="urn:microsoft.com/office/officeart/2005/8/layout/hList7"/>
    <dgm:cxn modelId="{A0463519-7543-42BA-9CF7-7E1C8B270866}" srcId="{75AE4E7F-34A9-4476-B99E-2744C712E913}" destId="{68BD7C22-CE87-4444-AE04-14BDF357D5D9}" srcOrd="0" destOrd="0" parTransId="{84C05576-2EFE-4F30-B404-9E62DAB6DD25}" sibTransId="{B58FB064-7DE4-4A6E-8002-EC452EDC924A}"/>
    <dgm:cxn modelId="{D5093612-5B06-4607-8AAC-2034731D1C46}" srcId="{FC4647E5-284A-4220-8A7C-1E3C864BA030}" destId="{F735797C-6247-4914-9E19-E6A2A054F591}" srcOrd="1" destOrd="0" parTransId="{A1449FD8-2FFE-419E-8872-2CC1736C6C9A}" sibTransId="{ADCAB837-244E-4951-90D7-ADF55482C109}"/>
    <dgm:cxn modelId="{BC7A6D63-FD30-4860-9D3B-AF5BD64DE416}" type="presOf" srcId="{F735797C-6247-4914-9E19-E6A2A054F591}" destId="{B0CFC169-4F90-42C6-94D6-4A678B7F2A7A}" srcOrd="1" destOrd="2" presId="urn:microsoft.com/office/officeart/2005/8/layout/hList7"/>
    <dgm:cxn modelId="{E93ADEC7-E9B3-4177-9316-36929E784453}" srcId="{FC4647E5-284A-4220-8A7C-1E3C864BA030}" destId="{BD02E0C9-3459-4EB3-9E4C-E5A49FD93F82}" srcOrd="2" destOrd="0" parTransId="{889C019C-1F4C-4C9B-B084-590FA63A9581}" sibTransId="{CC028EAD-7CEF-4211-8D40-BE52DAEBDBFA}"/>
    <dgm:cxn modelId="{5860376D-C43E-440D-B8C4-E33341E380F1}" srcId="{30002FE1-2220-4176-A5BA-849D1EC71389}" destId="{75AE4E7F-34A9-4476-B99E-2744C712E913}" srcOrd="1" destOrd="0" parTransId="{F61C91DF-40F8-4704-925E-04ACE2CA8993}" sibTransId="{7EED05BE-FA46-4A9B-B557-CC7203E6F24D}"/>
    <dgm:cxn modelId="{87438F58-2318-4A87-B94C-6C05D6652BE9}" srcId="{FC4647E5-284A-4220-8A7C-1E3C864BA030}" destId="{E6FC3B6B-007D-4AC2-B9C2-A23515CF485B}" srcOrd="0" destOrd="0" parTransId="{A9AD7195-9D4B-409D-A1AF-8585582A9711}" sibTransId="{09DBAB99-CD54-456B-A9A1-5CB462CA8772}"/>
    <dgm:cxn modelId="{A009F150-95AC-4A63-94B1-8451301A1315}" type="presOf" srcId="{E6FC3B6B-007D-4AC2-B9C2-A23515CF485B}" destId="{CBE13DA9-498A-460C-A0B9-85BF40AA01A4}" srcOrd="0" destOrd="1" presId="urn:microsoft.com/office/officeart/2005/8/layout/hList7"/>
    <dgm:cxn modelId="{A87FE9AE-C345-43BB-B445-91809E0076BC}" type="presOf" srcId="{68BD7C22-CE87-4444-AE04-14BDF357D5D9}" destId="{A0DFE27A-E49C-42FB-B58B-B200C11380A9}" srcOrd="1" destOrd="1" presId="urn:microsoft.com/office/officeart/2005/8/layout/hList7"/>
    <dgm:cxn modelId="{E0684711-ED67-4927-8325-889E3C7ED8EA}" srcId="{75AE4E7F-34A9-4476-B99E-2744C712E913}" destId="{E6CE06AC-D62B-4B10-BB0D-45C433269643}" srcOrd="2" destOrd="0" parTransId="{601685F7-830F-49F5-83CE-DF838D2E16DB}" sibTransId="{B86172D5-3DFF-402C-939C-8B88FFD98E19}"/>
    <dgm:cxn modelId="{4BAD774E-3D49-422F-857F-2509115FA75D}" type="presOf" srcId="{FC4647E5-284A-4220-8A7C-1E3C864BA030}" destId="{CBE13DA9-498A-460C-A0B9-85BF40AA01A4}" srcOrd="0" destOrd="0" presId="urn:microsoft.com/office/officeart/2005/8/layout/hList7"/>
    <dgm:cxn modelId="{036C94B6-592F-4BD5-8A45-CE61B8599594}" srcId="{30002FE1-2220-4176-A5BA-849D1EC71389}" destId="{FC4647E5-284A-4220-8A7C-1E3C864BA030}" srcOrd="0" destOrd="0" parTransId="{7DACD805-63A6-4571-91FD-068BEA7D04BD}" sibTransId="{0908C57A-4062-4577-BBCE-74DB0E847166}"/>
    <dgm:cxn modelId="{6DC14D8B-EA10-4125-82D5-AA2CCC844685}" type="presOf" srcId="{75AE4E7F-34A9-4476-B99E-2744C712E913}" destId="{FFF5ACF9-FF1D-427E-947A-6E694AD50FA9}" srcOrd="0" destOrd="0" presId="urn:microsoft.com/office/officeart/2005/8/layout/hList7"/>
    <dgm:cxn modelId="{E0588BF4-7B31-48AA-8BAA-DBC607711A69}" type="presParOf" srcId="{5E685861-4A6E-4230-A4D3-EDC0C300A01D}" destId="{05AC005B-D2E0-4322-8471-0603908B6874}" srcOrd="0" destOrd="0" presId="urn:microsoft.com/office/officeart/2005/8/layout/hList7"/>
    <dgm:cxn modelId="{F88A63FD-1751-49C7-9020-6169585030BC}" type="presParOf" srcId="{5E685861-4A6E-4230-A4D3-EDC0C300A01D}" destId="{02B513BB-22EB-4342-98F9-40D926DB0FFA}" srcOrd="1" destOrd="0" presId="urn:microsoft.com/office/officeart/2005/8/layout/hList7"/>
    <dgm:cxn modelId="{F565910C-0ECD-4F92-82EF-A62534AF51CD}" type="presParOf" srcId="{02B513BB-22EB-4342-98F9-40D926DB0FFA}" destId="{8A10BCD8-F2AC-4A7A-9216-010C9D9CE74F}" srcOrd="0" destOrd="0" presId="urn:microsoft.com/office/officeart/2005/8/layout/hList7"/>
    <dgm:cxn modelId="{F7F13977-CE9B-4196-9E7E-6D59DDBCC7D5}" type="presParOf" srcId="{8A10BCD8-F2AC-4A7A-9216-010C9D9CE74F}" destId="{CBE13DA9-498A-460C-A0B9-85BF40AA01A4}" srcOrd="0" destOrd="0" presId="urn:microsoft.com/office/officeart/2005/8/layout/hList7"/>
    <dgm:cxn modelId="{8FF2F710-C019-4A4B-8FDC-467C1DDA3D1A}" type="presParOf" srcId="{8A10BCD8-F2AC-4A7A-9216-010C9D9CE74F}" destId="{B0CFC169-4F90-42C6-94D6-4A678B7F2A7A}" srcOrd="1" destOrd="0" presId="urn:microsoft.com/office/officeart/2005/8/layout/hList7"/>
    <dgm:cxn modelId="{5847E4BE-5789-4F62-9BA6-26A3971158A2}" type="presParOf" srcId="{8A10BCD8-F2AC-4A7A-9216-010C9D9CE74F}" destId="{31A90333-F599-487E-9EDC-58AD3327F3D0}" srcOrd="2" destOrd="0" presId="urn:microsoft.com/office/officeart/2005/8/layout/hList7"/>
    <dgm:cxn modelId="{AEAFA198-59E8-4C3F-B5D0-3EB17D4A556C}" type="presParOf" srcId="{8A10BCD8-F2AC-4A7A-9216-010C9D9CE74F}" destId="{1770407E-AD6B-4DCD-AA01-C1858A1AB405}" srcOrd="3" destOrd="0" presId="urn:microsoft.com/office/officeart/2005/8/layout/hList7"/>
    <dgm:cxn modelId="{62A6541C-61A6-4FB1-8744-A2356EEBAD61}" type="presParOf" srcId="{02B513BB-22EB-4342-98F9-40D926DB0FFA}" destId="{F74B7938-846B-4920-B678-637E2B5665B7}" srcOrd="1" destOrd="0" presId="urn:microsoft.com/office/officeart/2005/8/layout/hList7"/>
    <dgm:cxn modelId="{552485F3-635B-4103-8D14-C3E41C457AF9}" type="presParOf" srcId="{02B513BB-22EB-4342-98F9-40D926DB0FFA}" destId="{C8D25E13-E171-41E5-8A8B-13A78263F797}" srcOrd="2" destOrd="0" presId="urn:microsoft.com/office/officeart/2005/8/layout/hList7"/>
    <dgm:cxn modelId="{26AB3E68-57D8-4059-AC4D-EA4FC6335EE4}" type="presParOf" srcId="{C8D25E13-E171-41E5-8A8B-13A78263F797}" destId="{FFF5ACF9-FF1D-427E-947A-6E694AD50FA9}" srcOrd="0" destOrd="0" presId="urn:microsoft.com/office/officeart/2005/8/layout/hList7"/>
    <dgm:cxn modelId="{982BB8E2-A41C-416A-93C3-0515776297CA}" type="presParOf" srcId="{C8D25E13-E171-41E5-8A8B-13A78263F797}" destId="{A0DFE27A-E49C-42FB-B58B-B200C11380A9}" srcOrd="1" destOrd="0" presId="urn:microsoft.com/office/officeart/2005/8/layout/hList7"/>
    <dgm:cxn modelId="{5FB1372E-A17F-4071-BD24-6A01822CEFE6}" type="presParOf" srcId="{C8D25E13-E171-41E5-8A8B-13A78263F797}" destId="{F7851FFB-8570-4BD0-961A-BD9F810D34C0}" srcOrd="2" destOrd="0" presId="urn:microsoft.com/office/officeart/2005/8/layout/hList7"/>
    <dgm:cxn modelId="{3F4B8D28-160D-43F1-8639-B07AD1F6D4F5}" type="presParOf" srcId="{C8D25E13-E171-41E5-8A8B-13A78263F797}" destId="{52FF9E94-7AA6-466E-BA67-AEF5018D258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002FE1-2220-4176-A5BA-849D1EC71389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FC4647E5-284A-4220-8A7C-1E3C864BA030}">
      <dgm:prSet phldrT="[Text]"/>
      <dgm:spPr/>
      <dgm:t>
        <a:bodyPr/>
        <a:lstStyle/>
        <a:p>
          <a:r>
            <a:rPr lang="en-US" dirty="0" err="1" smtClean="0"/>
            <a:t>Qbservable</a:t>
          </a:r>
          <a:endParaRPr lang="en-US" dirty="0"/>
        </a:p>
      </dgm:t>
    </dgm:pt>
    <dgm:pt modelId="{7DACD805-63A6-4571-91FD-068BEA7D04BD}" type="parTrans" cxnId="{036C94B6-592F-4BD5-8A45-CE61B8599594}">
      <dgm:prSet/>
      <dgm:spPr/>
      <dgm:t>
        <a:bodyPr/>
        <a:lstStyle/>
        <a:p>
          <a:endParaRPr lang="en-US"/>
        </a:p>
      </dgm:t>
    </dgm:pt>
    <dgm:pt modelId="{0908C57A-4062-4577-BBCE-74DB0E847166}" type="sibTrans" cxnId="{036C94B6-592F-4BD5-8A45-CE61B8599594}">
      <dgm:prSet/>
      <dgm:spPr/>
      <dgm:t>
        <a:bodyPr/>
        <a:lstStyle/>
        <a:p>
          <a:endParaRPr lang="en-US"/>
        </a:p>
      </dgm:t>
    </dgm:pt>
    <dgm:pt modelId="{75AE4E7F-34A9-4476-B99E-2744C712E913}">
      <dgm:prSet phldrT="[Text]"/>
      <dgm:spPr/>
      <dgm:t>
        <a:bodyPr/>
        <a:lstStyle/>
        <a:p>
          <a:r>
            <a:rPr lang="en-US" dirty="0" err="1" smtClean="0"/>
            <a:t>Queryable</a:t>
          </a:r>
          <a:endParaRPr lang="en-US" dirty="0"/>
        </a:p>
      </dgm:t>
    </dgm:pt>
    <dgm:pt modelId="{F61C91DF-40F8-4704-925E-04ACE2CA8993}" type="parTrans" cxnId="{5860376D-C43E-440D-B8C4-E33341E380F1}">
      <dgm:prSet/>
      <dgm:spPr/>
      <dgm:t>
        <a:bodyPr/>
        <a:lstStyle/>
        <a:p>
          <a:endParaRPr lang="en-US"/>
        </a:p>
      </dgm:t>
    </dgm:pt>
    <dgm:pt modelId="{7EED05BE-FA46-4A9B-B557-CC7203E6F24D}" type="sibTrans" cxnId="{5860376D-C43E-440D-B8C4-E33341E380F1}">
      <dgm:prSet/>
      <dgm:spPr/>
      <dgm:t>
        <a:bodyPr/>
        <a:lstStyle/>
        <a:p>
          <a:endParaRPr lang="en-US"/>
        </a:p>
      </dgm:t>
    </dgm:pt>
    <dgm:pt modelId="{68BD7C22-CE87-4444-AE04-14BDF357D5D9}">
      <dgm:prSet phldrT="[Text]"/>
      <dgm:spPr/>
      <dgm:t>
        <a:bodyPr/>
        <a:lstStyle/>
        <a:p>
          <a:r>
            <a:rPr 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IQueryable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4C05576-2EFE-4F30-B404-9E62DAB6DD25}" type="parTrans" cxnId="{A0463519-7543-42BA-9CF7-7E1C8B270866}">
      <dgm:prSet/>
      <dgm:spPr/>
    </dgm:pt>
    <dgm:pt modelId="{B58FB064-7DE4-4A6E-8002-EC452EDC924A}" type="sibTrans" cxnId="{A0463519-7543-42BA-9CF7-7E1C8B270866}">
      <dgm:prSet/>
      <dgm:spPr/>
    </dgm:pt>
    <dgm:pt modelId="{E6FC3B6B-007D-4AC2-B9C2-A23515CF485B}">
      <dgm:prSet phldrT="[Text]"/>
      <dgm:spPr/>
      <dgm:t>
        <a:bodyPr/>
        <a:lstStyle/>
        <a:p>
          <a:r>
            <a:rPr 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IQbservable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9AD7195-9D4B-409D-A1AF-8585582A9711}" type="parTrans" cxnId="{87438F58-2318-4A87-B94C-6C05D6652BE9}">
      <dgm:prSet/>
      <dgm:spPr/>
    </dgm:pt>
    <dgm:pt modelId="{09DBAB99-CD54-456B-A9A1-5CB462CA8772}" type="sibTrans" cxnId="{87438F58-2318-4A87-B94C-6C05D6652BE9}">
      <dgm:prSet/>
      <dgm:spPr/>
    </dgm:pt>
    <dgm:pt modelId="{F735797C-6247-4914-9E19-E6A2A054F591}">
      <dgm:prSet phldrT="[Text]"/>
      <dgm:spPr/>
      <dgm:t>
        <a:bodyPr/>
        <a:lstStyle/>
        <a:p>
          <a:r>
            <a:rPr 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IQbservableProvider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1449FD8-2FFE-419E-8872-2CC1736C6C9A}" type="parTrans" cxnId="{D5093612-5B06-4607-8AAC-2034731D1C46}">
      <dgm:prSet/>
      <dgm:spPr/>
    </dgm:pt>
    <dgm:pt modelId="{ADCAB837-244E-4951-90D7-ADF55482C109}" type="sibTrans" cxnId="{D5093612-5B06-4607-8AAC-2034731D1C46}">
      <dgm:prSet/>
      <dgm:spPr/>
    </dgm:pt>
    <dgm:pt modelId="{BD02E0C9-3459-4EB3-9E4C-E5A49FD93F82}">
      <dgm:prSet phldrT="[Text]"/>
      <dgm:spPr/>
      <dgm:t>
        <a:bodyPr/>
        <a:lstStyle/>
        <a:p>
          <a:r>
            <a:rPr lang="en-US" dirty="0" smtClean="0"/>
            <a:t>LINQ to WQL</a:t>
          </a:r>
          <a:br>
            <a:rPr lang="en-US" dirty="0" smtClean="0"/>
          </a:br>
          <a:r>
            <a:rPr lang="en-US" dirty="0" smtClean="0"/>
            <a:t>LINQ to Cloud</a:t>
          </a:r>
          <a:endParaRPr lang="en-US" dirty="0"/>
        </a:p>
      </dgm:t>
    </dgm:pt>
    <dgm:pt modelId="{889C019C-1F4C-4C9B-B084-590FA63A9581}" type="parTrans" cxnId="{E93ADEC7-E9B3-4177-9316-36929E784453}">
      <dgm:prSet/>
      <dgm:spPr/>
    </dgm:pt>
    <dgm:pt modelId="{CC028EAD-7CEF-4211-8D40-BE52DAEBDBFA}" type="sibTrans" cxnId="{E93ADEC7-E9B3-4177-9316-36929E784453}">
      <dgm:prSet/>
      <dgm:spPr/>
    </dgm:pt>
    <dgm:pt modelId="{48D884EC-4B20-44A3-BFD8-13B1829C5291}">
      <dgm:prSet phldrT="[Text]"/>
      <dgm:spPr/>
      <dgm:t>
        <a:bodyPr/>
        <a:lstStyle/>
        <a:p>
          <a:r>
            <a:rPr 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IQueryProvider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9741D18-FB9A-4745-836C-7B249F38C333}" type="parTrans" cxnId="{1B664FF2-D6D3-484B-ACDF-09A0A372C88B}">
      <dgm:prSet/>
      <dgm:spPr/>
    </dgm:pt>
    <dgm:pt modelId="{42DC9892-635B-4A89-BF17-D680A1B7010C}" type="sibTrans" cxnId="{1B664FF2-D6D3-484B-ACDF-09A0A372C88B}">
      <dgm:prSet/>
      <dgm:spPr/>
    </dgm:pt>
    <dgm:pt modelId="{E6CE06AC-D62B-4B10-BB0D-45C433269643}">
      <dgm:prSet phldrT="[Text]"/>
      <dgm:spPr/>
      <dgm:t>
        <a:bodyPr/>
        <a:lstStyle/>
        <a:p>
          <a:r>
            <a:rPr lang="en-US" dirty="0" smtClean="0"/>
            <a:t>LINQ to SQL</a:t>
          </a:r>
          <a:br>
            <a:rPr lang="en-US" dirty="0" smtClean="0"/>
          </a:br>
          <a:r>
            <a:rPr lang="en-US" dirty="0" smtClean="0"/>
            <a:t>LINQ to Entities</a:t>
          </a:r>
          <a:endParaRPr lang="en-US" dirty="0"/>
        </a:p>
      </dgm:t>
    </dgm:pt>
    <dgm:pt modelId="{601685F7-830F-49F5-83CE-DF838D2E16DB}" type="parTrans" cxnId="{E0684711-ED67-4927-8325-889E3C7ED8EA}">
      <dgm:prSet/>
      <dgm:spPr/>
    </dgm:pt>
    <dgm:pt modelId="{B86172D5-3DFF-402C-939C-8B88FFD98E19}" type="sibTrans" cxnId="{E0684711-ED67-4927-8325-889E3C7ED8EA}">
      <dgm:prSet/>
      <dgm:spPr/>
    </dgm:pt>
    <dgm:pt modelId="{5E685861-4A6E-4230-A4D3-EDC0C300A01D}" type="pres">
      <dgm:prSet presAssocID="{30002FE1-2220-4176-A5BA-849D1EC71389}" presName="Name0" presStyleCnt="0">
        <dgm:presLayoutVars>
          <dgm:dir/>
          <dgm:resizeHandles val="exact"/>
        </dgm:presLayoutVars>
      </dgm:prSet>
      <dgm:spPr/>
    </dgm:pt>
    <dgm:pt modelId="{05AC005B-D2E0-4322-8471-0603908B6874}" type="pres">
      <dgm:prSet presAssocID="{30002FE1-2220-4176-A5BA-849D1EC71389}" presName="fgShape" presStyleLbl="fgShp" presStyleIdx="0" presStyleCnt="1"/>
      <dgm:spPr/>
    </dgm:pt>
    <dgm:pt modelId="{02B513BB-22EB-4342-98F9-40D926DB0FFA}" type="pres">
      <dgm:prSet presAssocID="{30002FE1-2220-4176-A5BA-849D1EC71389}" presName="linComp" presStyleCnt="0"/>
      <dgm:spPr/>
    </dgm:pt>
    <dgm:pt modelId="{8A10BCD8-F2AC-4A7A-9216-010C9D9CE74F}" type="pres">
      <dgm:prSet presAssocID="{FC4647E5-284A-4220-8A7C-1E3C864BA030}" presName="compNode" presStyleCnt="0"/>
      <dgm:spPr/>
    </dgm:pt>
    <dgm:pt modelId="{CBE13DA9-498A-460C-A0B9-85BF40AA01A4}" type="pres">
      <dgm:prSet presAssocID="{FC4647E5-284A-4220-8A7C-1E3C864BA030}" presName="bkgdShape" presStyleLbl="node1" presStyleIdx="0" presStyleCnt="2"/>
      <dgm:spPr/>
      <dgm:t>
        <a:bodyPr/>
        <a:lstStyle/>
        <a:p>
          <a:endParaRPr lang="en-US"/>
        </a:p>
      </dgm:t>
    </dgm:pt>
    <dgm:pt modelId="{B0CFC169-4F90-42C6-94D6-4A678B7F2A7A}" type="pres">
      <dgm:prSet presAssocID="{FC4647E5-284A-4220-8A7C-1E3C864BA030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90333-F599-487E-9EDC-58AD3327F3D0}" type="pres">
      <dgm:prSet presAssocID="{FC4647E5-284A-4220-8A7C-1E3C864BA030}" presName="invisiNode" presStyleLbl="node1" presStyleIdx="0" presStyleCnt="2"/>
      <dgm:spPr/>
    </dgm:pt>
    <dgm:pt modelId="{1770407E-AD6B-4DCD-AA01-C1858A1AB405}" type="pres">
      <dgm:prSet presAssocID="{FC4647E5-284A-4220-8A7C-1E3C864BA030}" presName="imagNode" presStyleLbl="fgImgPlace1" presStyleIdx="0" presStyleCnt="2"/>
      <dgm:spPr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74B7938-846B-4920-B678-637E2B5665B7}" type="pres">
      <dgm:prSet presAssocID="{0908C57A-4062-4577-BBCE-74DB0E8471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8D25E13-E171-41E5-8A8B-13A78263F797}" type="pres">
      <dgm:prSet presAssocID="{75AE4E7F-34A9-4476-B99E-2744C712E913}" presName="compNode" presStyleCnt="0"/>
      <dgm:spPr/>
    </dgm:pt>
    <dgm:pt modelId="{FFF5ACF9-FF1D-427E-947A-6E694AD50FA9}" type="pres">
      <dgm:prSet presAssocID="{75AE4E7F-34A9-4476-B99E-2744C712E913}" presName="bkgdShape" presStyleLbl="node1" presStyleIdx="1" presStyleCnt="2"/>
      <dgm:spPr/>
      <dgm:t>
        <a:bodyPr/>
        <a:lstStyle/>
        <a:p>
          <a:endParaRPr lang="en-US"/>
        </a:p>
      </dgm:t>
    </dgm:pt>
    <dgm:pt modelId="{A0DFE27A-E49C-42FB-B58B-B200C11380A9}" type="pres">
      <dgm:prSet presAssocID="{75AE4E7F-34A9-4476-B99E-2744C712E913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51FFB-8570-4BD0-961A-BD9F810D34C0}" type="pres">
      <dgm:prSet presAssocID="{75AE4E7F-34A9-4476-B99E-2744C712E913}" presName="invisiNode" presStyleLbl="node1" presStyleIdx="1" presStyleCnt="2"/>
      <dgm:spPr/>
    </dgm:pt>
    <dgm:pt modelId="{52FF9E94-7AA6-466E-BA67-AEF5018D258F}" type="pres">
      <dgm:prSet presAssocID="{75AE4E7F-34A9-4476-B99E-2744C712E913}" presName="imagNode" presStyleLbl="fgImgPlace1" presStyleIdx="1" presStyleCnt="2"/>
      <dgm:spPr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26A75FD5-C5A0-4C27-BB42-1B6D6B550C5B}" type="presOf" srcId="{E6FC3B6B-007D-4AC2-B9C2-A23515CF485B}" destId="{B0CFC169-4F90-42C6-94D6-4A678B7F2A7A}" srcOrd="1" destOrd="1" presId="urn:microsoft.com/office/officeart/2005/8/layout/hList7"/>
    <dgm:cxn modelId="{9394A93E-4BF2-4103-A263-619B50B2219D}" type="presOf" srcId="{BD02E0C9-3459-4EB3-9E4C-E5A49FD93F82}" destId="{B0CFC169-4F90-42C6-94D6-4A678B7F2A7A}" srcOrd="1" destOrd="3" presId="urn:microsoft.com/office/officeart/2005/8/layout/hList7"/>
    <dgm:cxn modelId="{8557EE22-A86F-47B1-A894-8EA2B25DED61}" type="presOf" srcId="{30002FE1-2220-4176-A5BA-849D1EC71389}" destId="{5E685861-4A6E-4230-A4D3-EDC0C300A01D}" srcOrd="0" destOrd="0" presId="urn:microsoft.com/office/officeart/2005/8/layout/hList7"/>
    <dgm:cxn modelId="{E0684711-ED67-4927-8325-889E3C7ED8EA}" srcId="{75AE4E7F-34A9-4476-B99E-2744C712E913}" destId="{E6CE06AC-D62B-4B10-BB0D-45C433269643}" srcOrd="2" destOrd="0" parTransId="{601685F7-830F-49F5-83CE-DF838D2E16DB}" sibTransId="{B86172D5-3DFF-402C-939C-8B88FFD98E19}"/>
    <dgm:cxn modelId="{F3155D73-5932-4894-A57E-59DF182C3B34}" type="presOf" srcId="{BD02E0C9-3459-4EB3-9E4C-E5A49FD93F82}" destId="{CBE13DA9-498A-460C-A0B9-85BF40AA01A4}" srcOrd="0" destOrd="3" presId="urn:microsoft.com/office/officeart/2005/8/layout/hList7"/>
    <dgm:cxn modelId="{D5093612-5B06-4607-8AAC-2034731D1C46}" srcId="{FC4647E5-284A-4220-8A7C-1E3C864BA030}" destId="{F735797C-6247-4914-9E19-E6A2A054F591}" srcOrd="1" destOrd="0" parTransId="{A1449FD8-2FFE-419E-8872-2CC1736C6C9A}" sibTransId="{ADCAB837-244E-4951-90D7-ADF55482C109}"/>
    <dgm:cxn modelId="{9CC01B18-D9E4-45DD-98B3-809D8DDCE1CF}" type="presOf" srcId="{68BD7C22-CE87-4444-AE04-14BDF357D5D9}" destId="{A0DFE27A-E49C-42FB-B58B-B200C11380A9}" srcOrd="1" destOrd="1" presId="urn:microsoft.com/office/officeart/2005/8/layout/hList7"/>
    <dgm:cxn modelId="{126EA5D5-B5D9-4872-9052-70AC8E8C6301}" type="presOf" srcId="{48D884EC-4B20-44A3-BFD8-13B1829C5291}" destId="{FFF5ACF9-FF1D-427E-947A-6E694AD50FA9}" srcOrd="0" destOrd="2" presId="urn:microsoft.com/office/officeart/2005/8/layout/hList7"/>
    <dgm:cxn modelId="{387960FB-5F03-4BE5-873B-47A6CB0E2B10}" type="presOf" srcId="{75AE4E7F-34A9-4476-B99E-2744C712E913}" destId="{FFF5ACF9-FF1D-427E-947A-6E694AD50FA9}" srcOrd="0" destOrd="0" presId="urn:microsoft.com/office/officeart/2005/8/layout/hList7"/>
    <dgm:cxn modelId="{E93ADEC7-E9B3-4177-9316-36929E784453}" srcId="{FC4647E5-284A-4220-8A7C-1E3C864BA030}" destId="{BD02E0C9-3459-4EB3-9E4C-E5A49FD93F82}" srcOrd="2" destOrd="0" parTransId="{889C019C-1F4C-4C9B-B084-590FA63A9581}" sibTransId="{CC028EAD-7CEF-4211-8D40-BE52DAEBDBFA}"/>
    <dgm:cxn modelId="{18836EF8-FD7E-4239-8E0A-F7F75A686A28}" type="presOf" srcId="{68BD7C22-CE87-4444-AE04-14BDF357D5D9}" destId="{FFF5ACF9-FF1D-427E-947A-6E694AD50FA9}" srcOrd="0" destOrd="1" presId="urn:microsoft.com/office/officeart/2005/8/layout/hList7"/>
    <dgm:cxn modelId="{1B664FF2-D6D3-484B-ACDF-09A0A372C88B}" srcId="{75AE4E7F-34A9-4476-B99E-2744C712E913}" destId="{48D884EC-4B20-44A3-BFD8-13B1829C5291}" srcOrd="1" destOrd="0" parTransId="{C9741D18-FB9A-4745-836C-7B249F38C333}" sibTransId="{42DC9892-635B-4A89-BF17-D680A1B7010C}"/>
    <dgm:cxn modelId="{BA5B6E74-289C-429D-ABC3-AFF4E4B02840}" type="presOf" srcId="{48D884EC-4B20-44A3-BFD8-13B1829C5291}" destId="{A0DFE27A-E49C-42FB-B58B-B200C11380A9}" srcOrd="1" destOrd="2" presId="urn:microsoft.com/office/officeart/2005/8/layout/hList7"/>
    <dgm:cxn modelId="{6152B893-4868-488D-A9C5-E0635DDAF765}" type="presOf" srcId="{E6FC3B6B-007D-4AC2-B9C2-A23515CF485B}" destId="{CBE13DA9-498A-460C-A0B9-85BF40AA01A4}" srcOrd="0" destOrd="1" presId="urn:microsoft.com/office/officeart/2005/8/layout/hList7"/>
    <dgm:cxn modelId="{A534DE72-0642-4B0E-A81E-23C84ECE3FFE}" type="presOf" srcId="{75AE4E7F-34A9-4476-B99E-2744C712E913}" destId="{A0DFE27A-E49C-42FB-B58B-B200C11380A9}" srcOrd="1" destOrd="0" presId="urn:microsoft.com/office/officeart/2005/8/layout/hList7"/>
    <dgm:cxn modelId="{87438F58-2318-4A87-B94C-6C05D6652BE9}" srcId="{FC4647E5-284A-4220-8A7C-1E3C864BA030}" destId="{E6FC3B6B-007D-4AC2-B9C2-A23515CF485B}" srcOrd="0" destOrd="0" parTransId="{A9AD7195-9D4B-409D-A1AF-8585582A9711}" sibTransId="{09DBAB99-CD54-456B-A9A1-5CB462CA8772}"/>
    <dgm:cxn modelId="{5860376D-C43E-440D-B8C4-E33341E380F1}" srcId="{30002FE1-2220-4176-A5BA-849D1EC71389}" destId="{75AE4E7F-34A9-4476-B99E-2744C712E913}" srcOrd="1" destOrd="0" parTransId="{F61C91DF-40F8-4704-925E-04ACE2CA8993}" sibTransId="{7EED05BE-FA46-4A9B-B557-CC7203E6F24D}"/>
    <dgm:cxn modelId="{0E1B9DAC-76F7-437C-8C0A-2FCD6A9B7422}" type="presOf" srcId="{E6CE06AC-D62B-4B10-BB0D-45C433269643}" destId="{A0DFE27A-E49C-42FB-B58B-B200C11380A9}" srcOrd="1" destOrd="3" presId="urn:microsoft.com/office/officeart/2005/8/layout/hList7"/>
    <dgm:cxn modelId="{B983088A-53BF-41A0-AF80-AF658BC74A57}" type="presOf" srcId="{0908C57A-4062-4577-BBCE-74DB0E847166}" destId="{F74B7938-846B-4920-B678-637E2B5665B7}" srcOrd="0" destOrd="0" presId="urn:microsoft.com/office/officeart/2005/8/layout/hList7"/>
    <dgm:cxn modelId="{F884678D-A9F8-42EE-95E0-ECD7C27740AC}" type="presOf" srcId="{FC4647E5-284A-4220-8A7C-1E3C864BA030}" destId="{CBE13DA9-498A-460C-A0B9-85BF40AA01A4}" srcOrd="0" destOrd="0" presId="urn:microsoft.com/office/officeart/2005/8/layout/hList7"/>
    <dgm:cxn modelId="{70197876-9C89-417F-B015-0BAC33DB5B2F}" type="presOf" srcId="{E6CE06AC-D62B-4B10-BB0D-45C433269643}" destId="{FFF5ACF9-FF1D-427E-947A-6E694AD50FA9}" srcOrd="0" destOrd="3" presId="urn:microsoft.com/office/officeart/2005/8/layout/hList7"/>
    <dgm:cxn modelId="{0C5C7650-38C7-45E3-A2D6-906250323EF7}" type="presOf" srcId="{F735797C-6247-4914-9E19-E6A2A054F591}" destId="{CBE13DA9-498A-460C-A0B9-85BF40AA01A4}" srcOrd="0" destOrd="2" presId="urn:microsoft.com/office/officeart/2005/8/layout/hList7"/>
    <dgm:cxn modelId="{C194147D-1ADC-4E5C-9A3E-7CEED1ED7731}" type="presOf" srcId="{F735797C-6247-4914-9E19-E6A2A054F591}" destId="{B0CFC169-4F90-42C6-94D6-4A678B7F2A7A}" srcOrd="1" destOrd="2" presId="urn:microsoft.com/office/officeart/2005/8/layout/hList7"/>
    <dgm:cxn modelId="{036C94B6-592F-4BD5-8A45-CE61B8599594}" srcId="{30002FE1-2220-4176-A5BA-849D1EC71389}" destId="{FC4647E5-284A-4220-8A7C-1E3C864BA030}" srcOrd="0" destOrd="0" parTransId="{7DACD805-63A6-4571-91FD-068BEA7D04BD}" sibTransId="{0908C57A-4062-4577-BBCE-74DB0E847166}"/>
    <dgm:cxn modelId="{A0463519-7543-42BA-9CF7-7E1C8B270866}" srcId="{75AE4E7F-34A9-4476-B99E-2744C712E913}" destId="{68BD7C22-CE87-4444-AE04-14BDF357D5D9}" srcOrd="0" destOrd="0" parTransId="{84C05576-2EFE-4F30-B404-9E62DAB6DD25}" sibTransId="{B58FB064-7DE4-4A6E-8002-EC452EDC924A}"/>
    <dgm:cxn modelId="{599324EB-A6B9-4DF7-9719-AD67E7EE81BF}" type="presOf" srcId="{FC4647E5-284A-4220-8A7C-1E3C864BA030}" destId="{B0CFC169-4F90-42C6-94D6-4A678B7F2A7A}" srcOrd="1" destOrd="0" presId="urn:microsoft.com/office/officeart/2005/8/layout/hList7"/>
    <dgm:cxn modelId="{F2E4409F-2215-4145-902C-2FEB137D21BD}" type="presParOf" srcId="{5E685861-4A6E-4230-A4D3-EDC0C300A01D}" destId="{05AC005B-D2E0-4322-8471-0603908B6874}" srcOrd="0" destOrd="0" presId="urn:microsoft.com/office/officeart/2005/8/layout/hList7"/>
    <dgm:cxn modelId="{BC93F89D-6529-465E-A286-D4992D8EA8D6}" type="presParOf" srcId="{5E685861-4A6E-4230-A4D3-EDC0C300A01D}" destId="{02B513BB-22EB-4342-98F9-40D926DB0FFA}" srcOrd="1" destOrd="0" presId="urn:microsoft.com/office/officeart/2005/8/layout/hList7"/>
    <dgm:cxn modelId="{D72312FD-4FAA-4B53-828F-95535528117D}" type="presParOf" srcId="{02B513BB-22EB-4342-98F9-40D926DB0FFA}" destId="{8A10BCD8-F2AC-4A7A-9216-010C9D9CE74F}" srcOrd="0" destOrd="0" presId="urn:microsoft.com/office/officeart/2005/8/layout/hList7"/>
    <dgm:cxn modelId="{40342F27-DD76-4821-A159-BE3C66BE3144}" type="presParOf" srcId="{8A10BCD8-F2AC-4A7A-9216-010C9D9CE74F}" destId="{CBE13DA9-498A-460C-A0B9-85BF40AA01A4}" srcOrd="0" destOrd="0" presId="urn:microsoft.com/office/officeart/2005/8/layout/hList7"/>
    <dgm:cxn modelId="{5EFCC302-DB6A-4182-B1E6-16C3F934BC5F}" type="presParOf" srcId="{8A10BCD8-F2AC-4A7A-9216-010C9D9CE74F}" destId="{B0CFC169-4F90-42C6-94D6-4A678B7F2A7A}" srcOrd="1" destOrd="0" presId="urn:microsoft.com/office/officeart/2005/8/layout/hList7"/>
    <dgm:cxn modelId="{53F92690-A4D3-4599-AA3D-6382AEBC1887}" type="presParOf" srcId="{8A10BCD8-F2AC-4A7A-9216-010C9D9CE74F}" destId="{31A90333-F599-487E-9EDC-58AD3327F3D0}" srcOrd="2" destOrd="0" presId="urn:microsoft.com/office/officeart/2005/8/layout/hList7"/>
    <dgm:cxn modelId="{50C54FBC-1305-4E10-A32A-D993FBAC63CE}" type="presParOf" srcId="{8A10BCD8-F2AC-4A7A-9216-010C9D9CE74F}" destId="{1770407E-AD6B-4DCD-AA01-C1858A1AB405}" srcOrd="3" destOrd="0" presId="urn:microsoft.com/office/officeart/2005/8/layout/hList7"/>
    <dgm:cxn modelId="{0BD735CA-FE02-43B7-9C23-969C1695DB2B}" type="presParOf" srcId="{02B513BB-22EB-4342-98F9-40D926DB0FFA}" destId="{F74B7938-846B-4920-B678-637E2B5665B7}" srcOrd="1" destOrd="0" presId="urn:microsoft.com/office/officeart/2005/8/layout/hList7"/>
    <dgm:cxn modelId="{B3048A19-3D07-4433-BAB3-293875B4C01C}" type="presParOf" srcId="{02B513BB-22EB-4342-98F9-40D926DB0FFA}" destId="{C8D25E13-E171-41E5-8A8B-13A78263F797}" srcOrd="2" destOrd="0" presId="urn:microsoft.com/office/officeart/2005/8/layout/hList7"/>
    <dgm:cxn modelId="{673D8F43-82EB-49E4-A216-076D95DC032B}" type="presParOf" srcId="{C8D25E13-E171-41E5-8A8B-13A78263F797}" destId="{FFF5ACF9-FF1D-427E-947A-6E694AD50FA9}" srcOrd="0" destOrd="0" presId="urn:microsoft.com/office/officeart/2005/8/layout/hList7"/>
    <dgm:cxn modelId="{6782F700-4678-40D4-903F-6B793C5AD254}" type="presParOf" srcId="{C8D25E13-E171-41E5-8A8B-13A78263F797}" destId="{A0DFE27A-E49C-42FB-B58B-B200C11380A9}" srcOrd="1" destOrd="0" presId="urn:microsoft.com/office/officeart/2005/8/layout/hList7"/>
    <dgm:cxn modelId="{0BBD49A8-9108-4479-8B4E-7791B7CB3118}" type="presParOf" srcId="{C8D25E13-E171-41E5-8A8B-13A78263F797}" destId="{F7851FFB-8570-4BD0-961A-BD9F810D34C0}" srcOrd="2" destOrd="0" presId="urn:microsoft.com/office/officeart/2005/8/layout/hList7"/>
    <dgm:cxn modelId="{79603A2D-4BE5-4861-B923-E5D4335C0E80}" type="presParOf" srcId="{C8D25E13-E171-41E5-8A8B-13A78263F797}" destId="{52FF9E94-7AA6-466E-BA67-AEF5018D258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A6CD1E-14BB-412F-9711-F59AE6B4456E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23397-1239-40D8-9B82-749B322F0EDC}">
      <dgm:prSet/>
      <dgm:spPr/>
      <dgm:t>
        <a:bodyPr/>
        <a:lstStyle/>
        <a:p>
          <a:pPr rtl="0"/>
          <a:r>
            <a:rPr lang="en-US" b="1" dirty="0" err="1" smtClean="0"/>
            <a:t>ReactiveX</a:t>
          </a:r>
          <a:endParaRPr lang="en-US" b="1" dirty="0"/>
        </a:p>
      </dgm:t>
    </dgm:pt>
    <dgm:pt modelId="{5AA82979-49C5-4E77-B846-05C4C5BE8836}" type="parTrans" cxnId="{D2FFA337-6FE7-4FDF-83D7-C3EF99C3F4C6}">
      <dgm:prSet/>
      <dgm:spPr/>
      <dgm:t>
        <a:bodyPr/>
        <a:lstStyle/>
        <a:p>
          <a:endParaRPr lang="en-US"/>
        </a:p>
      </dgm:t>
    </dgm:pt>
    <dgm:pt modelId="{EF8DF044-46A8-4756-B55F-BBE7D96757B6}" type="sibTrans" cxnId="{D2FFA337-6FE7-4FDF-83D7-C3EF99C3F4C6}">
      <dgm:prSet/>
      <dgm:spPr/>
      <dgm:t>
        <a:bodyPr/>
        <a:lstStyle/>
        <a:p>
          <a:endParaRPr lang="en-US"/>
        </a:p>
      </dgm:t>
    </dgm:pt>
    <dgm:pt modelId="{AA589C96-4065-4322-96F4-8AA5174DAF21}">
      <dgm:prSet/>
      <dgm:spPr/>
      <dgm:t>
        <a:bodyPr/>
        <a:lstStyle/>
        <a:p>
          <a:pPr rtl="0"/>
          <a:r>
            <a:rPr lang="en-US" b="1" dirty="0" smtClean="0"/>
            <a:t>Reactive-Extensions/Rx.NET</a:t>
          </a:r>
          <a:endParaRPr lang="en-US" b="1" dirty="0"/>
        </a:p>
      </dgm:t>
    </dgm:pt>
    <dgm:pt modelId="{8E5BA225-8046-4E06-9CE1-97965EC70154}" type="parTrans" cxnId="{6F022340-C4E4-4986-AFD2-1BE750C65511}">
      <dgm:prSet/>
      <dgm:spPr/>
      <dgm:t>
        <a:bodyPr/>
        <a:lstStyle/>
        <a:p>
          <a:endParaRPr lang="en-US"/>
        </a:p>
      </dgm:t>
    </dgm:pt>
    <dgm:pt modelId="{7670B42A-EB08-40F3-9F66-A4E7A11125F7}" type="sibTrans" cxnId="{6F022340-C4E4-4986-AFD2-1BE750C65511}">
      <dgm:prSet/>
      <dgm:spPr/>
      <dgm:t>
        <a:bodyPr/>
        <a:lstStyle/>
        <a:p>
          <a:endParaRPr lang="en-US"/>
        </a:p>
      </dgm:t>
    </dgm:pt>
    <dgm:pt modelId="{886938DA-E3CC-4443-9B10-3874756580AF}">
      <dgm:prSet/>
      <dgm:spPr/>
      <dgm:t>
        <a:bodyPr/>
        <a:lstStyle/>
        <a:p>
          <a:pPr rtl="0"/>
          <a:r>
            <a:rPr lang="en-US" b="1" dirty="0" err="1" smtClean="0"/>
            <a:t>System.Reactive</a:t>
          </a:r>
          <a:r>
            <a:rPr lang="en-US" b="1" dirty="0" smtClean="0"/>
            <a:t> </a:t>
          </a:r>
          <a:r>
            <a:rPr lang="en-US" b="1" dirty="0" err="1" smtClean="0"/>
            <a:t>NuGet</a:t>
          </a:r>
          <a:endParaRPr lang="en-US" b="1" dirty="0"/>
        </a:p>
      </dgm:t>
    </dgm:pt>
    <dgm:pt modelId="{56BFC65B-B9BF-4DE6-BC5C-9D9827136209}" type="parTrans" cxnId="{CE280C58-1AB2-4981-B226-E69CE90C5676}">
      <dgm:prSet/>
      <dgm:spPr/>
      <dgm:t>
        <a:bodyPr/>
        <a:lstStyle/>
        <a:p>
          <a:endParaRPr lang="en-US"/>
        </a:p>
      </dgm:t>
    </dgm:pt>
    <dgm:pt modelId="{C7B12AF4-49FF-43A8-99CE-722197DA089F}" type="sibTrans" cxnId="{CE280C58-1AB2-4981-B226-E69CE90C5676}">
      <dgm:prSet/>
      <dgm:spPr/>
      <dgm:t>
        <a:bodyPr/>
        <a:lstStyle/>
        <a:p>
          <a:endParaRPr lang="en-US"/>
        </a:p>
      </dgm:t>
    </dgm:pt>
    <dgm:pt modelId="{A6D65BF9-8DB4-466C-BFD8-4F145F83F5B6}">
      <dgm:prSet/>
      <dgm:spPr/>
      <dgm:t>
        <a:bodyPr/>
        <a:lstStyle/>
        <a:p>
          <a:pPr rtl="0"/>
          <a:r>
            <a:rPr lang="en-US" b="1" dirty="0" smtClean="0"/>
            <a:t>Introduction to Rx</a:t>
          </a:r>
          <a:endParaRPr lang="en-US" b="1" dirty="0"/>
        </a:p>
      </dgm:t>
    </dgm:pt>
    <dgm:pt modelId="{C849400A-4E7A-42C6-BB3C-BE0A95B02334}" type="parTrans" cxnId="{6C56E66B-4227-4AE2-A366-C1BF7E2ED9F4}">
      <dgm:prSet/>
      <dgm:spPr/>
      <dgm:t>
        <a:bodyPr/>
        <a:lstStyle/>
        <a:p>
          <a:endParaRPr lang="en-US"/>
        </a:p>
      </dgm:t>
    </dgm:pt>
    <dgm:pt modelId="{FEDD5B3F-23E3-49D1-AFC3-6A42E1CEDF45}" type="sibTrans" cxnId="{6C56E66B-4227-4AE2-A366-C1BF7E2ED9F4}">
      <dgm:prSet/>
      <dgm:spPr/>
      <dgm:t>
        <a:bodyPr/>
        <a:lstStyle/>
        <a:p>
          <a:endParaRPr lang="en-US"/>
        </a:p>
      </dgm:t>
    </dgm:pt>
    <dgm:pt modelId="{1F34AFC1-9A0D-4205-A72C-70ABEA781DD7}">
      <dgm:prSet/>
      <dgm:spPr/>
      <dgm:t>
        <a:bodyPr/>
        <a:lstStyle/>
        <a:p>
          <a:pPr rtl="0"/>
          <a:r>
            <a:rPr lang="hu-HU" b="1" dirty="0" smtClean="0"/>
            <a:t>101 </a:t>
          </a:r>
          <a:r>
            <a:rPr lang="hu-HU" b="1" dirty="0" err="1" smtClean="0"/>
            <a:t>Rx</a:t>
          </a:r>
          <a:r>
            <a:rPr lang="hu-HU" b="1" dirty="0" smtClean="0"/>
            <a:t> </a:t>
          </a:r>
          <a:r>
            <a:rPr lang="hu-HU" b="1" dirty="0" err="1" smtClean="0"/>
            <a:t>Samples</a:t>
          </a:r>
          <a:endParaRPr lang="en-US" b="1" dirty="0"/>
        </a:p>
      </dgm:t>
    </dgm:pt>
    <dgm:pt modelId="{F8DC0122-459C-46B0-8B46-631C904DED2E}" type="parTrans" cxnId="{AA984443-E09C-456F-9DDD-A9CB2AF54C3C}">
      <dgm:prSet/>
      <dgm:spPr/>
      <dgm:t>
        <a:bodyPr/>
        <a:lstStyle/>
        <a:p>
          <a:endParaRPr lang="en-US"/>
        </a:p>
      </dgm:t>
    </dgm:pt>
    <dgm:pt modelId="{BEA0771C-BEE4-482A-93AD-47848121744B}" type="sibTrans" cxnId="{AA984443-E09C-456F-9DDD-A9CB2AF54C3C}">
      <dgm:prSet/>
      <dgm:spPr/>
      <dgm:t>
        <a:bodyPr/>
        <a:lstStyle/>
        <a:p>
          <a:endParaRPr lang="en-US"/>
        </a:p>
      </dgm:t>
    </dgm:pt>
    <dgm:pt modelId="{20B4766E-24BF-4A3C-8BE6-BDD5FC22B87D}">
      <dgm:prSet/>
      <dgm:spPr/>
      <dgm:t>
        <a:bodyPr/>
        <a:lstStyle/>
        <a:p>
          <a:pPr rtl="0"/>
          <a:r>
            <a:rPr lang="en-US" b="1" dirty="0" smtClean="0"/>
            <a:t>Curing Your Event Processing Blues with Reactive Extensions (Rx)</a:t>
          </a:r>
          <a:endParaRPr lang="en-US" b="1" dirty="0"/>
        </a:p>
      </dgm:t>
    </dgm:pt>
    <dgm:pt modelId="{8CD72880-8FC1-4657-B0C4-59841B78C1AB}" type="parTrans" cxnId="{B7550833-1D66-4BE9-976F-630E52E14ECF}">
      <dgm:prSet/>
      <dgm:spPr/>
      <dgm:t>
        <a:bodyPr/>
        <a:lstStyle/>
        <a:p>
          <a:endParaRPr lang="en-US"/>
        </a:p>
      </dgm:t>
    </dgm:pt>
    <dgm:pt modelId="{B9936775-1641-48B8-B6F7-A3FDE27D1EA9}" type="sibTrans" cxnId="{B7550833-1D66-4BE9-976F-630E52E14ECF}">
      <dgm:prSet/>
      <dgm:spPr/>
      <dgm:t>
        <a:bodyPr/>
        <a:lstStyle/>
        <a:p>
          <a:endParaRPr lang="en-US"/>
        </a:p>
      </dgm:t>
    </dgm:pt>
    <dgm:pt modelId="{1B5F5715-D649-45CD-87C5-3C623BB3316A}">
      <dgm:prSet/>
      <dgm:spPr/>
      <dgm:t>
        <a:bodyPr/>
        <a:lstStyle/>
        <a:p>
          <a:pPr rtl="0"/>
          <a:r>
            <a:rPr lang="en-US" b="1" dirty="0" smtClean="0"/>
            <a:t>Your Mouse is a Database</a:t>
          </a:r>
          <a:endParaRPr lang="en-US" b="1" dirty="0"/>
        </a:p>
      </dgm:t>
    </dgm:pt>
    <dgm:pt modelId="{9D2EEE50-A581-4267-9DF8-5B11756280DD}" type="parTrans" cxnId="{8C50635F-023B-4D46-9307-71EB0D0CFF12}">
      <dgm:prSet/>
      <dgm:spPr/>
      <dgm:t>
        <a:bodyPr/>
        <a:lstStyle/>
        <a:p>
          <a:endParaRPr lang="en-US"/>
        </a:p>
      </dgm:t>
    </dgm:pt>
    <dgm:pt modelId="{DCBDE74B-E3E4-4FC8-965A-2F9BFAFDEE3B}" type="sibTrans" cxnId="{8C50635F-023B-4D46-9307-71EB0D0CFF12}">
      <dgm:prSet/>
      <dgm:spPr/>
      <dgm:t>
        <a:bodyPr/>
        <a:lstStyle/>
        <a:p>
          <a:endParaRPr lang="en-US"/>
        </a:p>
      </dgm:t>
    </dgm:pt>
    <dgm:pt modelId="{2EFDE38C-63E7-4F1C-8CA6-DA8C6381383F}">
      <dgm:prSet/>
      <dgm:spPr/>
      <dgm:t>
        <a:bodyPr/>
        <a:lstStyle/>
        <a:p>
          <a:pPr rtl="0"/>
          <a:r>
            <a:rPr lang="en-US" b="1" dirty="0" err="1" smtClean="0"/>
            <a:t>RxJS</a:t>
          </a:r>
          <a:r>
            <a:rPr lang="en-US" b="1" dirty="0" smtClean="0"/>
            <a:t> Marbles</a:t>
          </a:r>
          <a:endParaRPr lang="en-US" b="1" dirty="0"/>
        </a:p>
      </dgm:t>
    </dgm:pt>
    <dgm:pt modelId="{B61C9BFD-7C7D-427A-B056-6D1415190071}" type="parTrans" cxnId="{811F8531-E930-46D4-A8A8-B33E31737C12}">
      <dgm:prSet/>
      <dgm:spPr/>
      <dgm:t>
        <a:bodyPr/>
        <a:lstStyle/>
        <a:p>
          <a:endParaRPr lang="en-US"/>
        </a:p>
      </dgm:t>
    </dgm:pt>
    <dgm:pt modelId="{E0663E78-B7E0-4C02-9641-3614D7EFAC0B}" type="sibTrans" cxnId="{811F8531-E930-46D4-A8A8-B33E31737C12}">
      <dgm:prSet/>
      <dgm:spPr/>
      <dgm:t>
        <a:bodyPr/>
        <a:lstStyle/>
        <a:p>
          <a:endParaRPr lang="en-US"/>
        </a:p>
      </dgm:t>
    </dgm:pt>
    <dgm:pt modelId="{EC2AFF8A-1D3B-4DF4-A623-2953EE659936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"/>
            </a:rPr>
            <a:t>http://reactivex.io/</a:t>
          </a:r>
          <a:endParaRPr lang="en-US" dirty="0"/>
        </a:p>
      </dgm:t>
    </dgm:pt>
    <dgm:pt modelId="{1BE73FE0-7765-4F91-A47C-0C3AC6C31E0B}" type="parTrans" cxnId="{BA496BAB-ECE7-423B-A261-FE9BBA849886}">
      <dgm:prSet/>
      <dgm:spPr/>
      <dgm:t>
        <a:bodyPr/>
        <a:lstStyle/>
        <a:p>
          <a:endParaRPr lang="en-US"/>
        </a:p>
      </dgm:t>
    </dgm:pt>
    <dgm:pt modelId="{1D6FCE28-D6B0-4AB7-AEF1-25253289DF56}" type="sibTrans" cxnId="{BA496BAB-ECE7-423B-A261-FE9BBA849886}">
      <dgm:prSet/>
      <dgm:spPr/>
      <dgm:t>
        <a:bodyPr/>
        <a:lstStyle/>
        <a:p>
          <a:endParaRPr lang="en-US"/>
        </a:p>
      </dgm:t>
    </dgm:pt>
    <dgm:pt modelId="{562C71D7-36F1-4593-A523-5265CD57831E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https://github.com/Reactive-Extensions/Rx.NET</a:t>
          </a:r>
          <a:endParaRPr lang="en-US" dirty="0"/>
        </a:p>
      </dgm:t>
    </dgm:pt>
    <dgm:pt modelId="{B008C60B-D780-419D-A4B5-DB3E46539977}" type="parTrans" cxnId="{6922CFE4-DBE2-42D5-81C4-CEB4BDF68C65}">
      <dgm:prSet/>
      <dgm:spPr/>
      <dgm:t>
        <a:bodyPr/>
        <a:lstStyle/>
        <a:p>
          <a:endParaRPr lang="en-US"/>
        </a:p>
      </dgm:t>
    </dgm:pt>
    <dgm:pt modelId="{9A42B5CA-E737-4CC2-B824-2001F9DAF51D}" type="sibTrans" cxnId="{6922CFE4-DBE2-42D5-81C4-CEB4BDF68C65}">
      <dgm:prSet/>
      <dgm:spPr/>
      <dgm:t>
        <a:bodyPr/>
        <a:lstStyle/>
        <a:p>
          <a:endParaRPr lang="en-US"/>
        </a:p>
      </dgm:t>
    </dgm:pt>
    <dgm:pt modelId="{B1DB299B-9D7E-46B0-BC99-6D4775B838F6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3"/>
            </a:rPr>
            <a:t>https://www.nuget.org/packages/System.Reactive</a:t>
          </a:r>
          <a:endParaRPr lang="en-US" dirty="0"/>
        </a:p>
      </dgm:t>
    </dgm:pt>
    <dgm:pt modelId="{33A0BB85-EC48-4D98-8378-98C44A2E3258}" type="parTrans" cxnId="{DE23E5D8-F108-4081-8C80-6FDC57941A96}">
      <dgm:prSet/>
      <dgm:spPr/>
      <dgm:t>
        <a:bodyPr/>
        <a:lstStyle/>
        <a:p>
          <a:endParaRPr lang="en-US"/>
        </a:p>
      </dgm:t>
    </dgm:pt>
    <dgm:pt modelId="{262A3635-41E2-414B-B562-C4E11F3BB416}" type="sibTrans" cxnId="{DE23E5D8-F108-4081-8C80-6FDC57941A96}">
      <dgm:prSet/>
      <dgm:spPr/>
      <dgm:t>
        <a:bodyPr/>
        <a:lstStyle/>
        <a:p>
          <a:endParaRPr lang="en-US"/>
        </a:p>
      </dgm:t>
    </dgm:pt>
    <dgm:pt modelId="{747E6220-1556-433C-ABD1-CA5F9E78216F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4"/>
            </a:rPr>
            <a:t>http://www.introtorx.com</a:t>
          </a:r>
          <a:endParaRPr lang="en-US" dirty="0"/>
        </a:p>
      </dgm:t>
    </dgm:pt>
    <dgm:pt modelId="{FF560C71-3991-47FE-89D5-30A28BAB7742}" type="parTrans" cxnId="{8695456D-2DBE-469A-A6D4-25B0EBD0AE72}">
      <dgm:prSet/>
      <dgm:spPr/>
      <dgm:t>
        <a:bodyPr/>
        <a:lstStyle/>
        <a:p>
          <a:endParaRPr lang="en-US"/>
        </a:p>
      </dgm:t>
    </dgm:pt>
    <dgm:pt modelId="{662ECE69-9FB8-4AF5-A86E-AE90A1757A6C}" type="sibTrans" cxnId="{8695456D-2DBE-469A-A6D4-25B0EBD0AE72}">
      <dgm:prSet/>
      <dgm:spPr/>
      <dgm:t>
        <a:bodyPr/>
        <a:lstStyle/>
        <a:p>
          <a:endParaRPr lang="en-US"/>
        </a:p>
      </dgm:t>
    </dgm:pt>
    <dgm:pt modelId="{B8C87508-240D-4CE1-82B0-7958DBDDB5F9}">
      <dgm:prSet/>
      <dgm:spPr/>
      <dgm:t>
        <a:bodyPr/>
        <a:lstStyle/>
        <a:p>
          <a:pPr rtl="0"/>
          <a:r>
            <a:rPr lang="hu-HU" dirty="0" smtClean="0">
              <a:hlinkClick xmlns:r="http://schemas.openxmlformats.org/officeDocument/2006/relationships" r:id="rId5"/>
            </a:rPr>
            <a:t>http://rxwiki.wikidot.com/101samples</a:t>
          </a:r>
          <a:endParaRPr lang="en-US" dirty="0"/>
        </a:p>
      </dgm:t>
    </dgm:pt>
    <dgm:pt modelId="{1EDC430D-3B5B-4835-8CC3-71FD9131A0CF}" type="parTrans" cxnId="{B364D32C-557E-4E04-9993-E02821FC607C}">
      <dgm:prSet/>
      <dgm:spPr/>
      <dgm:t>
        <a:bodyPr/>
        <a:lstStyle/>
        <a:p>
          <a:endParaRPr lang="en-US"/>
        </a:p>
      </dgm:t>
    </dgm:pt>
    <dgm:pt modelId="{F09F3617-DF98-4F1E-B98E-E6937C75F07A}" type="sibTrans" cxnId="{B364D32C-557E-4E04-9993-E02821FC607C}">
      <dgm:prSet/>
      <dgm:spPr/>
      <dgm:t>
        <a:bodyPr/>
        <a:lstStyle/>
        <a:p>
          <a:endParaRPr lang="en-US"/>
        </a:p>
      </dgm:t>
    </dgm:pt>
    <dgm:pt modelId="{1273F8B5-AF49-472B-9728-4AB2389D3409}">
      <dgm:prSet/>
      <dgm:spPr/>
      <dgm:t>
        <a:bodyPr/>
        <a:lstStyle/>
        <a:p>
          <a:pPr rtl="0"/>
          <a:r>
            <a:rPr lang="hu-HU" dirty="0" smtClean="0">
              <a:hlinkClick xmlns:r="http://schemas.openxmlformats.org/officeDocument/2006/relationships" r:id="rId6"/>
            </a:rPr>
            <a:t>https://channel9.msdn.com/Events/TechEd/Europe/2012/DEV413</a:t>
          </a:r>
          <a:endParaRPr lang="en-US" dirty="0"/>
        </a:p>
      </dgm:t>
    </dgm:pt>
    <dgm:pt modelId="{EDF353C9-EE28-48C9-BB56-DFCAB80883B5}" type="parTrans" cxnId="{D4080ED1-FA04-447D-BF1E-3121C71A080A}">
      <dgm:prSet/>
      <dgm:spPr/>
      <dgm:t>
        <a:bodyPr/>
        <a:lstStyle/>
        <a:p>
          <a:endParaRPr lang="en-US"/>
        </a:p>
      </dgm:t>
    </dgm:pt>
    <dgm:pt modelId="{B9CDEDE8-0A44-4CC7-B7C2-47638B271E21}" type="sibTrans" cxnId="{D4080ED1-FA04-447D-BF1E-3121C71A080A}">
      <dgm:prSet/>
      <dgm:spPr/>
      <dgm:t>
        <a:bodyPr/>
        <a:lstStyle/>
        <a:p>
          <a:endParaRPr lang="en-US"/>
        </a:p>
      </dgm:t>
    </dgm:pt>
    <dgm:pt modelId="{3E8DF89D-FF3A-4248-B276-6903F8DC538C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7"/>
            </a:rPr>
            <a:t>http://queue.acm.org/detail.cfm?id=2169076</a:t>
          </a:r>
          <a:endParaRPr lang="en-US" dirty="0"/>
        </a:p>
      </dgm:t>
    </dgm:pt>
    <dgm:pt modelId="{AD863134-C2CC-4F9A-96E2-AD7581726BBB}" type="parTrans" cxnId="{7570250A-716E-452D-A2DD-64B65F158C18}">
      <dgm:prSet/>
      <dgm:spPr/>
      <dgm:t>
        <a:bodyPr/>
        <a:lstStyle/>
        <a:p>
          <a:endParaRPr lang="en-US"/>
        </a:p>
      </dgm:t>
    </dgm:pt>
    <dgm:pt modelId="{6F936677-8905-4CE1-9F9F-70576E826AA3}" type="sibTrans" cxnId="{7570250A-716E-452D-A2DD-64B65F158C18}">
      <dgm:prSet/>
      <dgm:spPr/>
      <dgm:t>
        <a:bodyPr/>
        <a:lstStyle/>
        <a:p>
          <a:endParaRPr lang="en-US"/>
        </a:p>
      </dgm:t>
    </dgm:pt>
    <dgm:pt modelId="{76903E26-71DF-46F6-A784-DCE96F418DB0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8"/>
            </a:rPr>
            <a:t>http://rxmarbles.com/</a:t>
          </a:r>
          <a:endParaRPr lang="en-US" dirty="0"/>
        </a:p>
      </dgm:t>
    </dgm:pt>
    <dgm:pt modelId="{A832162D-3274-41D2-B9D3-46234AC86D2A}" type="parTrans" cxnId="{A78DED96-C677-4825-B3A9-6680232D4F10}">
      <dgm:prSet/>
      <dgm:spPr/>
      <dgm:t>
        <a:bodyPr/>
        <a:lstStyle/>
        <a:p>
          <a:endParaRPr lang="en-US"/>
        </a:p>
      </dgm:t>
    </dgm:pt>
    <dgm:pt modelId="{0E987F7E-CEDB-404B-9157-8AF7F07C10A0}" type="sibTrans" cxnId="{A78DED96-C677-4825-B3A9-6680232D4F10}">
      <dgm:prSet/>
      <dgm:spPr/>
      <dgm:t>
        <a:bodyPr/>
        <a:lstStyle/>
        <a:p>
          <a:endParaRPr lang="en-US"/>
        </a:p>
      </dgm:t>
    </dgm:pt>
    <dgm:pt modelId="{24498A40-242D-4FCC-8F3A-B69273482C87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9"/>
            </a:rPr>
            <a:t>http://josemigueltorres.net/index.php/ienumerableiobservable-duality</a:t>
          </a:r>
          <a:endParaRPr lang="en-US" dirty="0"/>
        </a:p>
      </dgm:t>
    </dgm:pt>
    <dgm:pt modelId="{6EB2EE6D-2822-487E-A102-BEC1CD73F51D}" type="parTrans" cxnId="{8C544313-67C6-4D47-8586-F24B25A0E1AD}">
      <dgm:prSet/>
      <dgm:spPr/>
      <dgm:t>
        <a:bodyPr/>
        <a:lstStyle/>
        <a:p>
          <a:endParaRPr lang="en-US"/>
        </a:p>
      </dgm:t>
    </dgm:pt>
    <dgm:pt modelId="{90EA2E41-D5D4-495E-BEFE-4463042CC1BC}" type="sibTrans" cxnId="{8C544313-67C6-4D47-8586-F24B25A0E1AD}">
      <dgm:prSet/>
      <dgm:spPr/>
      <dgm:t>
        <a:bodyPr/>
        <a:lstStyle/>
        <a:p>
          <a:endParaRPr lang="en-US"/>
        </a:p>
      </dgm:t>
    </dgm:pt>
    <dgm:pt modelId="{D4273882-A724-48E7-8532-03C93651DF8A}">
      <dgm:prSet/>
      <dgm:spPr/>
      <dgm:t>
        <a:bodyPr/>
        <a:lstStyle/>
        <a:p>
          <a:pPr rtl="0"/>
          <a:r>
            <a:rPr lang="en-US" b="1" dirty="0" smtClean="0"/>
            <a:t>Duality of </a:t>
          </a:r>
          <a:r>
            <a:rPr lang="en-US" b="1" dirty="0" err="1" smtClean="0"/>
            <a:t>IEnumerable</a:t>
          </a:r>
          <a:r>
            <a:rPr lang="en-US" b="1" dirty="0" smtClean="0"/>
            <a:t>/</a:t>
          </a:r>
          <a:r>
            <a:rPr lang="en-US" b="1" dirty="0" err="1" smtClean="0"/>
            <a:t>IObservable</a:t>
          </a:r>
          <a:endParaRPr lang="en-US" b="1" dirty="0"/>
        </a:p>
      </dgm:t>
    </dgm:pt>
    <dgm:pt modelId="{F0531D6C-A066-4723-9D60-3F48F698121C}" type="parTrans" cxnId="{AF6EBFB2-51B3-4F1B-BBAB-2EF59F71D33C}">
      <dgm:prSet/>
      <dgm:spPr/>
      <dgm:t>
        <a:bodyPr/>
        <a:lstStyle/>
        <a:p>
          <a:endParaRPr lang="en-US"/>
        </a:p>
      </dgm:t>
    </dgm:pt>
    <dgm:pt modelId="{281A1994-1FCC-467B-B2B8-CFA986A614B2}" type="sibTrans" cxnId="{AF6EBFB2-51B3-4F1B-BBAB-2EF59F71D33C}">
      <dgm:prSet/>
      <dgm:spPr/>
      <dgm:t>
        <a:bodyPr/>
        <a:lstStyle/>
        <a:p>
          <a:endParaRPr lang="en-US"/>
        </a:p>
      </dgm:t>
    </dgm:pt>
    <dgm:pt modelId="{CA18EF10-0D63-4FB5-89D2-C04E98E284DB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0"/>
            </a:rPr>
            <a:t>http://bartdesmet.net/blogs/bart/archive/2009/12/25/more-linq-with-system-interactive-getting-started.aspx</a:t>
          </a:r>
          <a:endParaRPr lang="en-US" dirty="0"/>
        </a:p>
      </dgm:t>
    </dgm:pt>
    <dgm:pt modelId="{8300F1D4-9966-4FAD-A887-D4346769CAC7}" type="parTrans" cxnId="{19162107-9B4D-4380-A30C-6AE390DB1823}">
      <dgm:prSet/>
      <dgm:spPr/>
      <dgm:t>
        <a:bodyPr/>
        <a:lstStyle/>
        <a:p>
          <a:endParaRPr lang="en-US"/>
        </a:p>
      </dgm:t>
    </dgm:pt>
    <dgm:pt modelId="{CF392C4C-505A-4951-9A20-CB7E68EF4552}" type="sibTrans" cxnId="{19162107-9B4D-4380-A30C-6AE390DB1823}">
      <dgm:prSet/>
      <dgm:spPr/>
      <dgm:t>
        <a:bodyPr/>
        <a:lstStyle/>
        <a:p>
          <a:endParaRPr lang="en-US"/>
        </a:p>
      </dgm:t>
    </dgm:pt>
    <dgm:pt modelId="{9F1B98B6-87C8-481C-8849-EF389FAB0967}">
      <dgm:prSet/>
      <dgm:spPr/>
      <dgm:t>
        <a:bodyPr/>
        <a:lstStyle/>
        <a:p>
          <a:pPr rtl="0"/>
          <a:r>
            <a:rPr lang="en-US" b="1" dirty="0" smtClean="0"/>
            <a:t>More LINQ with </a:t>
          </a:r>
          <a:r>
            <a:rPr lang="en-US" b="1" dirty="0" err="1" smtClean="0"/>
            <a:t>System.Interactive</a:t>
          </a:r>
          <a:r>
            <a:rPr lang="en-US" b="1" dirty="0" smtClean="0"/>
            <a:t> – Getting Started</a:t>
          </a:r>
          <a:endParaRPr lang="en-US" b="1" dirty="0"/>
        </a:p>
      </dgm:t>
    </dgm:pt>
    <dgm:pt modelId="{AC6585DC-B3E5-428F-AA06-B804235EC6D0}" type="parTrans" cxnId="{6583EE4D-4DE9-4D7F-8A23-56BC80466F7C}">
      <dgm:prSet/>
      <dgm:spPr/>
      <dgm:t>
        <a:bodyPr/>
        <a:lstStyle/>
        <a:p>
          <a:endParaRPr lang="en-US"/>
        </a:p>
      </dgm:t>
    </dgm:pt>
    <dgm:pt modelId="{7B23AD9E-BFDA-444E-90E6-0539FFBC93FE}" type="sibTrans" cxnId="{6583EE4D-4DE9-4D7F-8A23-56BC80466F7C}">
      <dgm:prSet/>
      <dgm:spPr/>
      <dgm:t>
        <a:bodyPr/>
        <a:lstStyle/>
        <a:p>
          <a:endParaRPr lang="en-US"/>
        </a:p>
      </dgm:t>
    </dgm:pt>
    <dgm:pt modelId="{45DFA2DF-FA40-440C-9B92-6871F2F9D6AD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1"/>
            </a:rPr>
            <a:t>https://github.com/RxDave/Qactive</a:t>
          </a:r>
          <a:endParaRPr lang="en-US" dirty="0"/>
        </a:p>
      </dgm:t>
    </dgm:pt>
    <dgm:pt modelId="{DC013704-D796-464E-B73B-8A0458850287}" type="parTrans" cxnId="{2C921653-E414-4402-9816-75DC04CBC3A4}">
      <dgm:prSet/>
      <dgm:spPr/>
      <dgm:t>
        <a:bodyPr/>
        <a:lstStyle/>
        <a:p>
          <a:endParaRPr lang="en-US"/>
        </a:p>
      </dgm:t>
    </dgm:pt>
    <dgm:pt modelId="{838FBC73-28B8-4E61-B664-45539C9A9DDA}" type="sibTrans" cxnId="{2C921653-E414-4402-9816-75DC04CBC3A4}">
      <dgm:prSet/>
      <dgm:spPr/>
      <dgm:t>
        <a:bodyPr/>
        <a:lstStyle/>
        <a:p>
          <a:endParaRPr lang="en-US"/>
        </a:p>
      </dgm:t>
    </dgm:pt>
    <dgm:pt modelId="{84E846F9-2357-4E2C-86C9-FDA766F50643}">
      <dgm:prSet/>
      <dgm:spPr/>
      <dgm:t>
        <a:bodyPr/>
        <a:lstStyle/>
        <a:p>
          <a:pPr rtl="0"/>
          <a:r>
            <a:rPr lang="en-US" b="1" dirty="0" err="1" smtClean="0"/>
            <a:t>Qactive</a:t>
          </a:r>
          <a:r>
            <a:rPr lang="en-US" b="1" dirty="0" smtClean="0"/>
            <a:t> – A reactive </a:t>
          </a:r>
          <a:r>
            <a:rPr lang="en-US" b="1" dirty="0" err="1" smtClean="0"/>
            <a:t>queryable</a:t>
          </a:r>
          <a:r>
            <a:rPr lang="en-US" b="1" dirty="0" smtClean="0"/>
            <a:t> observable framework</a:t>
          </a:r>
          <a:endParaRPr lang="en-US" b="1" dirty="0"/>
        </a:p>
      </dgm:t>
    </dgm:pt>
    <dgm:pt modelId="{3EF680EB-3A4A-46CF-92ED-F9B03EF88849}" type="parTrans" cxnId="{72DFA83B-5A00-445B-96CE-1FDFADABF467}">
      <dgm:prSet/>
      <dgm:spPr/>
      <dgm:t>
        <a:bodyPr/>
        <a:lstStyle/>
        <a:p>
          <a:endParaRPr lang="en-US"/>
        </a:p>
      </dgm:t>
    </dgm:pt>
    <dgm:pt modelId="{4D847E79-D288-43A4-8172-86D549C008BC}" type="sibTrans" cxnId="{72DFA83B-5A00-445B-96CE-1FDFADABF467}">
      <dgm:prSet/>
      <dgm:spPr/>
      <dgm:t>
        <a:bodyPr/>
        <a:lstStyle/>
        <a:p>
          <a:endParaRPr lang="en-US"/>
        </a:p>
      </dgm:t>
    </dgm:pt>
    <dgm:pt modelId="{D49B3194-FA32-4A6F-B7F5-F7AFEB93A768}">
      <dgm:prSet/>
      <dgm:spPr/>
      <dgm:t>
        <a:bodyPr/>
        <a:lstStyle/>
        <a:p>
          <a:pPr rtl="0"/>
          <a:r>
            <a:rPr lang="en-US" b="1" dirty="0" smtClean="0"/>
            <a:t>An evaluation of the Reactive Extensions (Rx)</a:t>
          </a:r>
          <a:endParaRPr lang="en-US" b="1" dirty="0"/>
        </a:p>
      </dgm:t>
    </dgm:pt>
    <dgm:pt modelId="{ED30FBE8-2C8F-4887-BC1A-F754ED056313}" type="parTrans" cxnId="{1C552271-7501-4144-A31E-F0D8906BD0A0}">
      <dgm:prSet/>
      <dgm:spPr/>
      <dgm:t>
        <a:bodyPr/>
        <a:lstStyle/>
        <a:p>
          <a:endParaRPr lang="en-US"/>
        </a:p>
      </dgm:t>
    </dgm:pt>
    <dgm:pt modelId="{69574BE9-849B-432D-B33A-68538C54CD62}" type="sibTrans" cxnId="{1C552271-7501-4144-A31E-F0D8906BD0A0}">
      <dgm:prSet/>
      <dgm:spPr/>
      <dgm:t>
        <a:bodyPr/>
        <a:lstStyle/>
        <a:p>
          <a:endParaRPr lang="en-US"/>
        </a:p>
      </dgm:t>
    </dgm:pt>
    <dgm:pt modelId="{2538EEF2-16BA-4245-8015-BBB251855247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2"/>
            </a:rPr>
            <a:t>http://www.sapientgovernmentservices.com/content/dam/sapient/sapientglobalmarkets/pdf/thought-leadership/reactive_extensions.pdf</a:t>
          </a:r>
          <a:endParaRPr lang="en-US" dirty="0"/>
        </a:p>
      </dgm:t>
    </dgm:pt>
    <dgm:pt modelId="{BAE15B64-EA97-4E55-A01B-DE6E5EE21328}" type="parTrans" cxnId="{E1F64927-85C4-4442-B4FC-B9FE7A110582}">
      <dgm:prSet/>
      <dgm:spPr/>
      <dgm:t>
        <a:bodyPr/>
        <a:lstStyle/>
        <a:p>
          <a:endParaRPr lang="en-US"/>
        </a:p>
      </dgm:t>
    </dgm:pt>
    <dgm:pt modelId="{039E8380-2350-4FB9-B3CE-F4C216ECCAD7}" type="sibTrans" cxnId="{E1F64927-85C4-4442-B4FC-B9FE7A110582}">
      <dgm:prSet/>
      <dgm:spPr/>
      <dgm:t>
        <a:bodyPr/>
        <a:lstStyle/>
        <a:p>
          <a:endParaRPr lang="en-US"/>
        </a:p>
      </dgm:t>
    </dgm:pt>
    <dgm:pt modelId="{03FD74BA-C773-488A-9C72-3327CF5C71C3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3"/>
            </a:rPr>
            <a:t>https://channel9.msdn.com/Shows/Going+Deep/Bart-De-Smet-Observations-on-IQbservable-The-Dual-of-Iqueryable</a:t>
          </a:r>
          <a:endParaRPr lang="en-US" dirty="0"/>
        </a:p>
      </dgm:t>
    </dgm:pt>
    <dgm:pt modelId="{2BBDDAFC-1338-4319-A4DB-7EB941A9C965}" type="parTrans" cxnId="{3401F20A-0CA2-458D-AEA9-D6DD3E251CAF}">
      <dgm:prSet/>
      <dgm:spPr/>
      <dgm:t>
        <a:bodyPr/>
        <a:lstStyle/>
        <a:p>
          <a:endParaRPr lang="en-US"/>
        </a:p>
      </dgm:t>
    </dgm:pt>
    <dgm:pt modelId="{E12C3D19-E4C0-4E6D-860D-EEC20061F1EF}" type="sibTrans" cxnId="{3401F20A-0CA2-458D-AEA9-D6DD3E251CAF}">
      <dgm:prSet/>
      <dgm:spPr/>
      <dgm:t>
        <a:bodyPr/>
        <a:lstStyle/>
        <a:p>
          <a:endParaRPr lang="en-US"/>
        </a:p>
      </dgm:t>
    </dgm:pt>
    <dgm:pt modelId="{29B824CF-3EFB-4B8F-9EF3-858A838E30B8}">
      <dgm:prSet/>
      <dgm:spPr/>
      <dgm:t>
        <a:bodyPr/>
        <a:lstStyle/>
        <a:p>
          <a:pPr rtl="0"/>
          <a:r>
            <a:rPr lang="en-US" b="1" dirty="0" smtClean="0"/>
            <a:t>Bart De </a:t>
          </a:r>
          <a:r>
            <a:rPr lang="en-US" b="1" dirty="0" err="1" smtClean="0"/>
            <a:t>Smet</a:t>
          </a:r>
          <a:r>
            <a:rPr lang="en-US" b="1" dirty="0" smtClean="0"/>
            <a:t>: Observations on </a:t>
          </a:r>
          <a:r>
            <a:rPr lang="en-US" b="1" dirty="0" err="1" smtClean="0"/>
            <a:t>IQbservable</a:t>
          </a:r>
          <a:r>
            <a:rPr lang="en-US" b="1" dirty="0" smtClean="0"/>
            <a:t> - The Dual of </a:t>
          </a:r>
          <a:r>
            <a:rPr lang="en-US" b="1" dirty="0" err="1" smtClean="0"/>
            <a:t>IQueryable</a:t>
          </a:r>
          <a:endParaRPr lang="en-US" b="1" dirty="0"/>
        </a:p>
      </dgm:t>
    </dgm:pt>
    <dgm:pt modelId="{47F8031B-196F-4104-8B54-9CB8DA154FF8}" type="parTrans" cxnId="{B1529C11-1FBA-4E69-83DE-A2518FD5A21E}">
      <dgm:prSet/>
      <dgm:spPr/>
      <dgm:t>
        <a:bodyPr/>
        <a:lstStyle/>
        <a:p>
          <a:endParaRPr lang="en-US"/>
        </a:p>
      </dgm:t>
    </dgm:pt>
    <dgm:pt modelId="{820464A0-C4F7-4E74-AF4E-2D34060A9C33}" type="sibTrans" cxnId="{B1529C11-1FBA-4E69-83DE-A2518FD5A21E}">
      <dgm:prSet/>
      <dgm:spPr/>
      <dgm:t>
        <a:bodyPr/>
        <a:lstStyle/>
        <a:p>
          <a:endParaRPr lang="en-US"/>
        </a:p>
      </dgm:t>
    </dgm:pt>
    <dgm:pt modelId="{98F79C08-A72A-4539-8D14-2C32DE7EE9DB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4"/>
            </a:rPr>
            <a:t>https://stackoverflow.com/questions/1179296/will-there-be-iqueryable-like-additions-to-iobservable-net-rx/2839698#2839698</a:t>
          </a:r>
          <a:endParaRPr lang="en-US" dirty="0"/>
        </a:p>
      </dgm:t>
    </dgm:pt>
    <dgm:pt modelId="{76C9DE40-2BEB-428F-BF3E-3799906AD9C1}" type="parTrans" cxnId="{D701D984-3F4E-4407-B6C7-D530B2977554}">
      <dgm:prSet/>
      <dgm:spPr/>
      <dgm:t>
        <a:bodyPr/>
        <a:lstStyle/>
        <a:p>
          <a:endParaRPr lang="en-US"/>
        </a:p>
      </dgm:t>
    </dgm:pt>
    <dgm:pt modelId="{7AE1CD49-1985-4A89-BAAB-9E8F28D6D861}" type="sibTrans" cxnId="{D701D984-3F4E-4407-B6C7-D530B2977554}">
      <dgm:prSet/>
      <dgm:spPr/>
      <dgm:t>
        <a:bodyPr/>
        <a:lstStyle/>
        <a:p>
          <a:endParaRPr lang="en-US"/>
        </a:p>
      </dgm:t>
    </dgm:pt>
    <dgm:pt modelId="{F5F529F5-E560-4333-BF9D-BB678A8E71B6}">
      <dgm:prSet/>
      <dgm:spPr/>
      <dgm:t>
        <a:bodyPr/>
        <a:lstStyle/>
        <a:p>
          <a:pPr rtl="0"/>
          <a:r>
            <a:rPr lang="en-US" b="1" dirty="0" err="1" smtClean="0"/>
            <a:t>IEnumerable</a:t>
          </a:r>
          <a:r>
            <a:rPr lang="en-US" b="1" dirty="0" smtClean="0"/>
            <a:t>, </a:t>
          </a:r>
          <a:r>
            <a:rPr lang="en-US" b="1" dirty="0" err="1" smtClean="0"/>
            <a:t>IQueryable</a:t>
          </a:r>
          <a:r>
            <a:rPr lang="en-US" b="1" dirty="0" smtClean="0"/>
            <a:t>, </a:t>
          </a:r>
          <a:r>
            <a:rPr lang="en-US" b="1" dirty="0" err="1" smtClean="0"/>
            <a:t>IObservable</a:t>
          </a:r>
          <a:r>
            <a:rPr lang="en-US" b="1" dirty="0" smtClean="0"/>
            <a:t>, </a:t>
          </a:r>
          <a:r>
            <a:rPr lang="en-US" b="1" dirty="0" err="1" smtClean="0"/>
            <a:t>IQbservable</a:t>
          </a:r>
          <a:endParaRPr lang="en-US" b="1" dirty="0"/>
        </a:p>
      </dgm:t>
    </dgm:pt>
    <dgm:pt modelId="{F78AF38F-D6C7-4B17-A290-2F8CEA8AB2AE}" type="parTrans" cxnId="{D60B42C1-1AE7-48D3-B56D-1F62E0B97DF8}">
      <dgm:prSet/>
      <dgm:spPr/>
      <dgm:t>
        <a:bodyPr/>
        <a:lstStyle/>
        <a:p>
          <a:endParaRPr lang="en-US"/>
        </a:p>
      </dgm:t>
    </dgm:pt>
    <dgm:pt modelId="{2AF98E09-92E4-4D24-98C4-31AEFBF443F0}" type="sibTrans" cxnId="{D60B42C1-1AE7-48D3-B56D-1F62E0B97DF8}">
      <dgm:prSet/>
      <dgm:spPr/>
      <dgm:t>
        <a:bodyPr/>
        <a:lstStyle/>
        <a:p>
          <a:endParaRPr lang="en-US"/>
        </a:p>
      </dgm:t>
    </dgm:pt>
    <dgm:pt modelId="{32D1760E-0A01-46A8-AA29-82722B4B4F07}" type="pres">
      <dgm:prSet presAssocID="{78A6CD1E-14BB-412F-9711-F59AE6B4456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91A83B-E9EB-4722-9AD2-B71A5CC0BDDA}" type="pres">
      <dgm:prSet presAssocID="{C9823397-1239-40D8-9B82-749B322F0EDC}" presName="linNode" presStyleCnt="0"/>
      <dgm:spPr/>
    </dgm:pt>
    <dgm:pt modelId="{AC72B4E2-E2C8-4FAD-B730-BEB71EAE76D6}" type="pres">
      <dgm:prSet presAssocID="{C9823397-1239-40D8-9B82-749B322F0EDC}" presName="parentShp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DEEDF-019B-4E74-883D-EE7BC25C33EF}" type="pres">
      <dgm:prSet presAssocID="{C9823397-1239-40D8-9B82-749B322F0EDC}" presName="childShp" presStyleLbl="bgAccFollow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007E1-0280-4D83-86C9-415DA348A25B}" type="pres">
      <dgm:prSet presAssocID="{EF8DF044-46A8-4756-B55F-BBE7D96757B6}" presName="spacing" presStyleCnt="0"/>
      <dgm:spPr/>
    </dgm:pt>
    <dgm:pt modelId="{B5DE29CB-9273-4047-AFD4-CFF3C3A74D42}" type="pres">
      <dgm:prSet presAssocID="{AA589C96-4065-4322-96F4-8AA5174DAF21}" presName="linNode" presStyleCnt="0"/>
      <dgm:spPr/>
    </dgm:pt>
    <dgm:pt modelId="{99DFCEAC-4122-4ED9-8F32-33B82E94ED93}" type="pres">
      <dgm:prSet presAssocID="{AA589C96-4065-4322-96F4-8AA5174DAF21}" presName="parentShp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E68C2-5E5A-4E19-AAD1-DFAE24B03981}" type="pres">
      <dgm:prSet presAssocID="{AA589C96-4065-4322-96F4-8AA5174DAF21}" presName="childShp" presStyleLbl="bgAccFollow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70DDD-03FE-4549-BF28-8F96C9044E2C}" type="pres">
      <dgm:prSet presAssocID="{7670B42A-EB08-40F3-9F66-A4E7A11125F7}" presName="spacing" presStyleCnt="0"/>
      <dgm:spPr/>
    </dgm:pt>
    <dgm:pt modelId="{F7DCEC56-0A30-4E5E-A3D2-D42C1A605AD1}" type="pres">
      <dgm:prSet presAssocID="{886938DA-E3CC-4443-9B10-3874756580AF}" presName="linNode" presStyleCnt="0"/>
      <dgm:spPr/>
    </dgm:pt>
    <dgm:pt modelId="{AB96F86A-AD9A-4B4D-824C-D460A0528324}" type="pres">
      <dgm:prSet presAssocID="{886938DA-E3CC-4443-9B10-3874756580AF}" presName="parentShp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25832-632C-42CF-AD64-B72BD4F783BE}" type="pres">
      <dgm:prSet presAssocID="{886938DA-E3CC-4443-9B10-3874756580AF}" presName="childShp" presStyleLbl="bgAccFollow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10337-BBDA-43A3-A3CE-D842F36BD444}" type="pres">
      <dgm:prSet presAssocID="{C7B12AF4-49FF-43A8-99CE-722197DA089F}" presName="spacing" presStyleCnt="0"/>
      <dgm:spPr/>
    </dgm:pt>
    <dgm:pt modelId="{6320DDE4-17B3-4826-B230-FCE57E8ACD97}" type="pres">
      <dgm:prSet presAssocID="{A6D65BF9-8DB4-466C-BFD8-4F145F83F5B6}" presName="linNode" presStyleCnt="0"/>
      <dgm:spPr/>
    </dgm:pt>
    <dgm:pt modelId="{A29B5822-E195-46C7-BD24-00DCB749863F}" type="pres">
      <dgm:prSet presAssocID="{A6D65BF9-8DB4-466C-BFD8-4F145F83F5B6}" presName="parentShp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B58A7-EB81-4CE3-AC6E-56A2F016C0F7}" type="pres">
      <dgm:prSet presAssocID="{A6D65BF9-8DB4-466C-BFD8-4F145F83F5B6}" presName="childShp" presStyleLbl="bgAccFollow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2ECFB-8033-490E-876F-5F4F2C8130C2}" type="pres">
      <dgm:prSet presAssocID="{FEDD5B3F-23E3-49D1-AFC3-6A42E1CEDF45}" presName="spacing" presStyleCnt="0"/>
      <dgm:spPr/>
    </dgm:pt>
    <dgm:pt modelId="{6E07A067-AED0-491D-950A-5901901287E1}" type="pres">
      <dgm:prSet presAssocID="{1F34AFC1-9A0D-4205-A72C-70ABEA781DD7}" presName="linNode" presStyleCnt="0"/>
      <dgm:spPr/>
    </dgm:pt>
    <dgm:pt modelId="{82FEB670-527E-4512-8CD7-67464B129EFC}" type="pres">
      <dgm:prSet presAssocID="{1F34AFC1-9A0D-4205-A72C-70ABEA781DD7}" presName="parentShp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01F29-B93F-4E3F-B65E-D9FDBF66D308}" type="pres">
      <dgm:prSet presAssocID="{1F34AFC1-9A0D-4205-A72C-70ABEA781DD7}" presName="childShp" presStyleLbl="bgAccFollow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CDB81-1048-4865-B5A8-D1350AD939F0}" type="pres">
      <dgm:prSet presAssocID="{BEA0771C-BEE4-482A-93AD-47848121744B}" presName="spacing" presStyleCnt="0"/>
      <dgm:spPr/>
    </dgm:pt>
    <dgm:pt modelId="{E4378385-CBC2-4A40-8EA0-3C2E06F21710}" type="pres">
      <dgm:prSet presAssocID="{20B4766E-24BF-4A3C-8BE6-BDD5FC22B87D}" presName="linNode" presStyleCnt="0"/>
      <dgm:spPr/>
    </dgm:pt>
    <dgm:pt modelId="{FDBBC124-68DA-41A8-9F79-EFA6F991D6AD}" type="pres">
      <dgm:prSet presAssocID="{20B4766E-24BF-4A3C-8BE6-BDD5FC22B87D}" presName="parentShp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4E40E-E1B0-43E3-AF3B-6A3EA7490A7A}" type="pres">
      <dgm:prSet presAssocID="{20B4766E-24BF-4A3C-8BE6-BDD5FC22B87D}" presName="childShp" presStyleLbl="bgAccFollow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43EB7-B134-4360-8A8F-57CD8F58874F}" type="pres">
      <dgm:prSet presAssocID="{B9936775-1641-48B8-B6F7-A3FDE27D1EA9}" presName="spacing" presStyleCnt="0"/>
      <dgm:spPr/>
    </dgm:pt>
    <dgm:pt modelId="{713E3844-38BB-4304-9013-59AF1A77411F}" type="pres">
      <dgm:prSet presAssocID="{1B5F5715-D649-45CD-87C5-3C623BB3316A}" presName="linNode" presStyleCnt="0"/>
      <dgm:spPr/>
    </dgm:pt>
    <dgm:pt modelId="{14E4614E-7FA7-4D48-99BA-4965FDD1B76A}" type="pres">
      <dgm:prSet presAssocID="{1B5F5715-D649-45CD-87C5-3C623BB3316A}" presName="parentShp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6A05B-82DE-4A62-A19F-ED95AB7C7E75}" type="pres">
      <dgm:prSet presAssocID="{1B5F5715-D649-45CD-87C5-3C623BB3316A}" presName="childShp" presStyleLbl="bgAccFollow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71294-FFC9-4E9F-A4DD-7C510654E360}" type="pres">
      <dgm:prSet presAssocID="{DCBDE74B-E3E4-4FC8-965A-2F9BFAFDEE3B}" presName="spacing" presStyleCnt="0"/>
      <dgm:spPr/>
    </dgm:pt>
    <dgm:pt modelId="{B0408DB1-B017-4160-9963-AFFC6A3BD571}" type="pres">
      <dgm:prSet presAssocID="{2EFDE38C-63E7-4F1C-8CA6-DA8C6381383F}" presName="linNode" presStyleCnt="0"/>
      <dgm:spPr/>
    </dgm:pt>
    <dgm:pt modelId="{B6B68BAB-7E35-42E9-B90C-F18C437BB77A}" type="pres">
      <dgm:prSet presAssocID="{2EFDE38C-63E7-4F1C-8CA6-DA8C6381383F}" presName="parentShp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CB925-BB7D-4169-8980-2054478D8AB9}" type="pres">
      <dgm:prSet presAssocID="{2EFDE38C-63E7-4F1C-8CA6-DA8C6381383F}" presName="childShp" presStyleLbl="bgAccFollow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4CA06-06EC-4DEE-A630-E81FA38C03CF}" type="pres">
      <dgm:prSet presAssocID="{E0663E78-B7E0-4C02-9641-3614D7EFAC0B}" presName="spacing" presStyleCnt="0"/>
      <dgm:spPr/>
    </dgm:pt>
    <dgm:pt modelId="{F08D081E-5968-4B26-8938-90A0E9F18EC8}" type="pres">
      <dgm:prSet presAssocID="{D4273882-A724-48E7-8532-03C93651DF8A}" presName="linNode" presStyleCnt="0"/>
      <dgm:spPr/>
    </dgm:pt>
    <dgm:pt modelId="{5C2292DF-20CF-45B2-8A0F-EB3D594A9D70}" type="pres">
      <dgm:prSet presAssocID="{D4273882-A724-48E7-8532-03C93651DF8A}" presName="parentShp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5FFF2F-F176-4F67-A384-3986A34367E5}" type="pres">
      <dgm:prSet presAssocID="{D4273882-A724-48E7-8532-03C93651DF8A}" presName="childShp" presStyleLbl="bgAccFollow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A764D-5D76-4F03-A5E3-22FA2CCCF67C}" type="pres">
      <dgm:prSet presAssocID="{281A1994-1FCC-467B-B2B8-CFA986A614B2}" presName="spacing" presStyleCnt="0"/>
      <dgm:spPr/>
    </dgm:pt>
    <dgm:pt modelId="{EF05D360-ADC0-4B47-B83A-3FFA60E54D60}" type="pres">
      <dgm:prSet presAssocID="{9F1B98B6-87C8-481C-8849-EF389FAB0967}" presName="linNode" presStyleCnt="0"/>
      <dgm:spPr/>
    </dgm:pt>
    <dgm:pt modelId="{B7110B1F-E3DC-4C53-A53A-FB4B7349C47B}" type="pres">
      <dgm:prSet presAssocID="{9F1B98B6-87C8-481C-8849-EF389FAB0967}" presName="parentShp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20227-0F14-46D0-B197-1454E49C33B5}" type="pres">
      <dgm:prSet presAssocID="{9F1B98B6-87C8-481C-8849-EF389FAB0967}" presName="childShp" presStyleLbl="bgAccFollow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B0276-34BA-431A-B47B-5AD5D4D97C17}" type="pres">
      <dgm:prSet presAssocID="{7B23AD9E-BFDA-444E-90E6-0539FFBC93FE}" presName="spacing" presStyleCnt="0"/>
      <dgm:spPr/>
    </dgm:pt>
    <dgm:pt modelId="{C68785FA-1B66-4B55-BFFE-09DA60958855}" type="pres">
      <dgm:prSet presAssocID="{84E846F9-2357-4E2C-86C9-FDA766F50643}" presName="linNode" presStyleCnt="0"/>
      <dgm:spPr/>
    </dgm:pt>
    <dgm:pt modelId="{B069890C-9AF2-48B8-A481-1197A81C4C53}" type="pres">
      <dgm:prSet presAssocID="{84E846F9-2357-4E2C-86C9-FDA766F50643}" presName="parentShp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BAE3F-2AE2-432F-85D6-8FFB5DC7B55E}" type="pres">
      <dgm:prSet presAssocID="{84E846F9-2357-4E2C-86C9-FDA766F50643}" presName="childShp" presStyleLbl="bgAccFollow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D831B-767E-407F-B852-CEF1FC26C122}" type="pres">
      <dgm:prSet presAssocID="{4D847E79-D288-43A4-8172-86D549C008BC}" presName="spacing" presStyleCnt="0"/>
      <dgm:spPr/>
    </dgm:pt>
    <dgm:pt modelId="{9C3DBD95-2F27-4707-8B4A-B66249967946}" type="pres">
      <dgm:prSet presAssocID="{D49B3194-FA32-4A6F-B7F5-F7AFEB93A768}" presName="linNode" presStyleCnt="0"/>
      <dgm:spPr/>
    </dgm:pt>
    <dgm:pt modelId="{EADA9298-1D20-4197-8C97-21A9E25E98EB}" type="pres">
      <dgm:prSet presAssocID="{D49B3194-FA32-4A6F-B7F5-F7AFEB93A768}" presName="parentShp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ED4F8-13F0-4F68-A42C-06B6465B691D}" type="pres">
      <dgm:prSet presAssocID="{D49B3194-FA32-4A6F-B7F5-F7AFEB93A768}" presName="childShp" presStyleLbl="bgAccFollow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91F6A-04CB-4E37-8ACF-89DC0C8A1BD0}" type="pres">
      <dgm:prSet presAssocID="{69574BE9-849B-432D-B33A-68538C54CD62}" presName="spacing" presStyleCnt="0"/>
      <dgm:spPr/>
    </dgm:pt>
    <dgm:pt modelId="{3108A67E-1B9D-4CE4-B81A-5204ED0CB4E0}" type="pres">
      <dgm:prSet presAssocID="{29B824CF-3EFB-4B8F-9EF3-858A838E30B8}" presName="linNode" presStyleCnt="0"/>
      <dgm:spPr/>
    </dgm:pt>
    <dgm:pt modelId="{8DBCB275-3862-4A7B-A71A-9A36AEAFA434}" type="pres">
      <dgm:prSet presAssocID="{29B824CF-3EFB-4B8F-9EF3-858A838E30B8}" presName="parentShp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41805-0AB7-46D9-8B8A-F476C305B193}" type="pres">
      <dgm:prSet presAssocID="{29B824CF-3EFB-4B8F-9EF3-858A838E30B8}" presName="childShp" presStyleLbl="bgAccFollow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66BFA-0EBE-4521-A8C1-F15DB09A964D}" type="pres">
      <dgm:prSet presAssocID="{820464A0-C4F7-4E74-AF4E-2D34060A9C33}" presName="spacing" presStyleCnt="0"/>
      <dgm:spPr/>
    </dgm:pt>
    <dgm:pt modelId="{95F0C18A-AAE7-455E-9234-ED4F02C19CB7}" type="pres">
      <dgm:prSet presAssocID="{F5F529F5-E560-4333-BF9D-BB678A8E71B6}" presName="linNode" presStyleCnt="0"/>
      <dgm:spPr/>
    </dgm:pt>
    <dgm:pt modelId="{7851DCD1-BE5B-429A-9E00-29657583CCC8}" type="pres">
      <dgm:prSet presAssocID="{F5F529F5-E560-4333-BF9D-BB678A8E71B6}" presName="parentShp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40599-3592-42C9-8788-3F326142A471}" type="pres">
      <dgm:prSet presAssocID="{F5F529F5-E560-4333-BF9D-BB678A8E71B6}" presName="childShp" presStyleLbl="bgAccFollow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5456D-2DBE-469A-A6D4-25B0EBD0AE72}" srcId="{A6D65BF9-8DB4-466C-BFD8-4F145F83F5B6}" destId="{747E6220-1556-433C-ABD1-CA5F9E78216F}" srcOrd="0" destOrd="0" parTransId="{FF560C71-3991-47FE-89D5-30A28BAB7742}" sibTransId="{662ECE69-9FB8-4AF5-A86E-AE90A1757A6C}"/>
    <dgm:cxn modelId="{19162107-9B4D-4380-A30C-6AE390DB1823}" srcId="{9F1B98B6-87C8-481C-8849-EF389FAB0967}" destId="{CA18EF10-0D63-4FB5-89D2-C04E98E284DB}" srcOrd="0" destOrd="0" parTransId="{8300F1D4-9966-4FAD-A887-D4346769CAC7}" sibTransId="{CF392C4C-505A-4951-9A20-CB7E68EF4552}"/>
    <dgm:cxn modelId="{D4080ED1-FA04-447D-BF1E-3121C71A080A}" srcId="{20B4766E-24BF-4A3C-8BE6-BDD5FC22B87D}" destId="{1273F8B5-AF49-472B-9728-4AB2389D3409}" srcOrd="0" destOrd="0" parTransId="{EDF353C9-EE28-48C9-BB56-DFCAB80883B5}" sibTransId="{B9CDEDE8-0A44-4CC7-B7C2-47638B271E21}"/>
    <dgm:cxn modelId="{B81EEAA3-CBDE-4707-87E8-9A4B3D25779E}" type="presOf" srcId="{747E6220-1556-433C-ABD1-CA5F9E78216F}" destId="{B34B58A7-EB81-4CE3-AC6E-56A2F016C0F7}" srcOrd="0" destOrd="0" presId="urn:microsoft.com/office/officeart/2005/8/layout/vList6"/>
    <dgm:cxn modelId="{D2FFA337-6FE7-4FDF-83D7-C3EF99C3F4C6}" srcId="{78A6CD1E-14BB-412F-9711-F59AE6B4456E}" destId="{C9823397-1239-40D8-9B82-749B322F0EDC}" srcOrd="0" destOrd="0" parTransId="{5AA82979-49C5-4E77-B846-05C4C5BE8836}" sibTransId="{EF8DF044-46A8-4756-B55F-BBE7D96757B6}"/>
    <dgm:cxn modelId="{6F022340-C4E4-4986-AFD2-1BE750C65511}" srcId="{78A6CD1E-14BB-412F-9711-F59AE6B4456E}" destId="{AA589C96-4065-4322-96F4-8AA5174DAF21}" srcOrd="1" destOrd="0" parTransId="{8E5BA225-8046-4E06-9CE1-97965EC70154}" sibTransId="{7670B42A-EB08-40F3-9F66-A4E7A11125F7}"/>
    <dgm:cxn modelId="{AA984443-E09C-456F-9DDD-A9CB2AF54C3C}" srcId="{78A6CD1E-14BB-412F-9711-F59AE6B4456E}" destId="{1F34AFC1-9A0D-4205-A72C-70ABEA781DD7}" srcOrd="4" destOrd="0" parTransId="{F8DC0122-459C-46B0-8B46-631C904DED2E}" sibTransId="{BEA0771C-BEE4-482A-93AD-47848121744B}"/>
    <dgm:cxn modelId="{BA496BAB-ECE7-423B-A261-FE9BBA849886}" srcId="{C9823397-1239-40D8-9B82-749B322F0EDC}" destId="{EC2AFF8A-1D3B-4DF4-A623-2953EE659936}" srcOrd="0" destOrd="0" parTransId="{1BE73FE0-7765-4F91-A47C-0C3AC6C31E0B}" sibTransId="{1D6FCE28-D6B0-4AB7-AEF1-25253289DF56}"/>
    <dgm:cxn modelId="{E1F64927-85C4-4442-B4FC-B9FE7A110582}" srcId="{D49B3194-FA32-4A6F-B7F5-F7AFEB93A768}" destId="{2538EEF2-16BA-4245-8015-BBB251855247}" srcOrd="0" destOrd="0" parTransId="{BAE15B64-EA97-4E55-A01B-DE6E5EE21328}" sibTransId="{039E8380-2350-4FB9-B3CE-F4C216ECCAD7}"/>
    <dgm:cxn modelId="{6583EE4D-4DE9-4D7F-8A23-56BC80466F7C}" srcId="{78A6CD1E-14BB-412F-9711-F59AE6B4456E}" destId="{9F1B98B6-87C8-481C-8849-EF389FAB0967}" srcOrd="9" destOrd="0" parTransId="{AC6585DC-B3E5-428F-AA06-B804235EC6D0}" sibTransId="{7B23AD9E-BFDA-444E-90E6-0539FFBC93FE}"/>
    <dgm:cxn modelId="{8C50635F-023B-4D46-9307-71EB0D0CFF12}" srcId="{78A6CD1E-14BB-412F-9711-F59AE6B4456E}" destId="{1B5F5715-D649-45CD-87C5-3C623BB3316A}" srcOrd="6" destOrd="0" parTransId="{9D2EEE50-A581-4267-9DF8-5B11756280DD}" sibTransId="{DCBDE74B-E3E4-4FC8-965A-2F9BFAFDEE3B}"/>
    <dgm:cxn modelId="{0DA1C88F-719A-451B-9BC8-BD3F8E8BADA1}" type="presOf" srcId="{29B824CF-3EFB-4B8F-9EF3-858A838E30B8}" destId="{8DBCB275-3862-4A7B-A71A-9A36AEAFA434}" srcOrd="0" destOrd="0" presId="urn:microsoft.com/office/officeart/2005/8/layout/vList6"/>
    <dgm:cxn modelId="{A1925820-A34A-4ECA-8CDE-CF5C94D5FF9A}" type="presOf" srcId="{03FD74BA-C773-488A-9C72-3327CF5C71C3}" destId="{6E741805-0AB7-46D9-8B8A-F476C305B193}" srcOrd="0" destOrd="0" presId="urn:microsoft.com/office/officeart/2005/8/layout/vList6"/>
    <dgm:cxn modelId="{8FD97F1E-C68E-4FED-A7CF-CBBE8ECE52FA}" type="presOf" srcId="{1273F8B5-AF49-472B-9728-4AB2389D3409}" destId="{9A74E40E-E1B0-43E3-AF3B-6A3EA7490A7A}" srcOrd="0" destOrd="0" presId="urn:microsoft.com/office/officeart/2005/8/layout/vList6"/>
    <dgm:cxn modelId="{B364D32C-557E-4E04-9993-E02821FC607C}" srcId="{1F34AFC1-9A0D-4205-A72C-70ABEA781DD7}" destId="{B8C87508-240D-4CE1-82B0-7958DBDDB5F9}" srcOrd="0" destOrd="0" parTransId="{1EDC430D-3B5B-4835-8CC3-71FD9131A0CF}" sibTransId="{F09F3617-DF98-4F1E-B98E-E6937C75F07A}"/>
    <dgm:cxn modelId="{CDA3B3EC-8AB6-478D-8339-B135429645CC}" type="presOf" srcId="{3E8DF89D-FF3A-4248-B276-6903F8DC538C}" destId="{0396A05B-82DE-4A62-A19F-ED95AB7C7E75}" srcOrd="0" destOrd="0" presId="urn:microsoft.com/office/officeart/2005/8/layout/vList6"/>
    <dgm:cxn modelId="{2D63CF46-87BB-410A-AED9-A09CD297CEFF}" type="presOf" srcId="{AA589C96-4065-4322-96F4-8AA5174DAF21}" destId="{99DFCEAC-4122-4ED9-8F32-33B82E94ED93}" srcOrd="0" destOrd="0" presId="urn:microsoft.com/office/officeart/2005/8/layout/vList6"/>
    <dgm:cxn modelId="{B8D842FC-9F23-402E-A5AD-241D65C37B4A}" type="presOf" srcId="{D4273882-A724-48E7-8532-03C93651DF8A}" destId="{5C2292DF-20CF-45B2-8A0F-EB3D594A9D70}" srcOrd="0" destOrd="0" presId="urn:microsoft.com/office/officeart/2005/8/layout/vList6"/>
    <dgm:cxn modelId="{798D9685-0494-485E-9FD7-83506D8C7C60}" type="presOf" srcId="{98F79C08-A72A-4539-8D14-2C32DE7EE9DB}" destId="{0E340599-3592-42C9-8788-3F326142A471}" srcOrd="0" destOrd="0" presId="urn:microsoft.com/office/officeart/2005/8/layout/vList6"/>
    <dgm:cxn modelId="{CB0BF5E5-81E7-4D36-AE4B-B28E13575748}" type="presOf" srcId="{C9823397-1239-40D8-9B82-749B322F0EDC}" destId="{AC72B4E2-E2C8-4FAD-B730-BEB71EAE76D6}" srcOrd="0" destOrd="0" presId="urn:microsoft.com/office/officeart/2005/8/layout/vList6"/>
    <dgm:cxn modelId="{C7736EF9-6669-461D-BE75-5E7BB6D92239}" type="presOf" srcId="{A6D65BF9-8DB4-466C-BFD8-4F145F83F5B6}" destId="{A29B5822-E195-46C7-BD24-00DCB749863F}" srcOrd="0" destOrd="0" presId="urn:microsoft.com/office/officeart/2005/8/layout/vList6"/>
    <dgm:cxn modelId="{1F1582F9-2C4B-43F3-B2C1-820AE329C327}" type="presOf" srcId="{B1DB299B-9D7E-46B0-BC99-6D4775B838F6}" destId="{9E225832-632C-42CF-AD64-B72BD4F783BE}" srcOrd="0" destOrd="0" presId="urn:microsoft.com/office/officeart/2005/8/layout/vList6"/>
    <dgm:cxn modelId="{1C552271-7501-4144-A31E-F0D8906BD0A0}" srcId="{78A6CD1E-14BB-412F-9711-F59AE6B4456E}" destId="{D49B3194-FA32-4A6F-B7F5-F7AFEB93A768}" srcOrd="11" destOrd="0" parTransId="{ED30FBE8-2C8F-4887-BC1A-F754ED056313}" sibTransId="{69574BE9-849B-432D-B33A-68538C54CD62}"/>
    <dgm:cxn modelId="{B92F6FD8-59DB-4B3B-A17F-778C264830D1}" type="presOf" srcId="{84E846F9-2357-4E2C-86C9-FDA766F50643}" destId="{B069890C-9AF2-48B8-A481-1197A81C4C53}" srcOrd="0" destOrd="0" presId="urn:microsoft.com/office/officeart/2005/8/layout/vList6"/>
    <dgm:cxn modelId="{B7550833-1D66-4BE9-976F-630E52E14ECF}" srcId="{78A6CD1E-14BB-412F-9711-F59AE6B4456E}" destId="{20B4766E-24BF-4A3C-8BE6-BDD5FC22B87D}" srcOrd="5" destOrd="0" parTransId="{8CD72880-8FC1-4657-B0C4-59841B78C1AB}" sibTransId="{B9936775-1641-48B8-B6F7-A3FDE27D1EA9}"/>
    <dgm:cxn modelId="{8C544313-67C6-4D47-8586-F24B25A0E1AD}" srcId="{D4273882-A724-48E7-8532-03C93651DF8A}" destId="{24498A40-242D-4FCC-8F3A-B69273482C87}" srcOrd="0" destOrd="0" parTransId="{6EB2EE6D-2822-487E-A102-BEC1CD73F51D}" sibTransId="{90EA2E41-D5D4-495E-BEFE-4463042CC1BC}"/>
    <dgm:cxn modelId="{0AF8DA71-02E9-4F7C-A324-AD80C75BA72E}" type="presOf" srcId="{45DFA2DF-FA40-440C-9B92-6871F2F9D6AD}" destId="{838BAE3F-2AE2-432F-85D6-8FFB5DC7B55E}" srcOrd="0" destOrd="0" presId="urn:microsoft.com/office/officeart/2005/8/layout/vList6"/>
    <dgm:cxn modelId="{F1EC2422-63CB-4163-AC41-0F98BD69F24C}" type="presOf" srcId="{D49B3194-FA32-4A6F-B7F5-F7AFEB93A768}" destId="{EADA9298-1D20-4197-8C97-21A9E25E98EB}" srcOrd="0" destOrd="0" presId="urn:microsoft.com/office/officeart/2005/8/layout/vList6"/>
    <dgm:cxn modelId="{6C1B7436-39C5-47C5-A31F-639C84E7D086}" type="presOf" srcId="{76903E26-71DF-46F6-A784-DCE96F418DB0}" destId="{64ECB925-BB7D-4169-8980-2054478D8AB9}" srcOrd="0" destOrd="0" presId="urn:microsoft.com/office/officeart/2005/8/layout/vList6"/>
    <dgm:cxn modelId="{A606357B-A04C-4B3D-BEB2-43AF9214CB14}" type="presOf" srcId="{B8C87508-240D-4CE1-82B0-7958DBDDB5F9}" destId="{DFB01F29-B93F-4E3F-B65E-D9FDBF66D308}" srcOrd="0" destOrd="0" presId="urn:microsoft.com/office/officeart/2005/8/layout/vList6"/>
    <dgm:cxn modelId="{811F8531-E930-46D4-A8A8-B33E31737C12}" srcId="{78A6CD1E-14BB-412F-9711-F59AE6B4456E}" destId="{2EFDE38C-63E7-4F1C-8CA6-DA8C6381383F}" srcOrd="7" destOrd="0" parTransId="{B61C9BFD-7C7D-427A-B056-6D1415190071}" sibTransId="{E0663E78-B7E0-4C02-9641-3614D7EFAC0B}"/>
    <dgm:cxn modelId="{DB9387BE-85E9-46CD-9047-71DA09176756}" type="presOf" srcId="{2538EEF2-16BA-4245-8015-BBB251855247}" destId="{86FED4F8-13F0-4F68-A42C-06B6465B691D}" srcOrd="0" destOrd="0" presId="urn:microsoft.com/office/officeart/2005/8/layout/vList6"/>
    <dgm:cxn modelId="{CE86AA1A-AA61-4FC8-8291-42DE11B21949}" type="presOf" srcId="{24498A40-242D-4FCC-8F3A-B69273482C87}" destId="{235FFF2F-F176-4F67-A384-3986A34367E5}" srcOrd="0" destOrd="0" presId="urn:microsoft.com/office/officeart/2005/8/layout/vList6"/>
    <dgm:cxn modelId="{4C57F9FA-682C-4892-A88D-0A67D144FFC1}" type="presOf" srcId="{F5F529F5-E560-4333-BF9D-BB678A8E71B6}" destId="{7851DCD1-BE5B-429A-9E00-29657583CCC8}" srcOrd="0" destOrd="0" presId="urn:microsoft.com/office/officeart/2005/8/layout/vList6"/>
    <dgm:cxn modelId="{3401F20A-0CA2-458D-AEA9-D6DD3E251CAF}" srcId="{29B824CF-3EFB-4B8F-9EF3-858A838E30B8}" destId="{03FD74BA-C773-488A-9C72-3327CF5C71C3}" srcOrd="0" destOrd="0" parTransId="{2BBDDAFC-1338-4319-A4DB-7EB941A9C965}" sibTransId="{E12C3D19-E4C0-4E6D-860D-EEC20061F1EF}"/>
    <dgm:cxn modelId="{7259DB69-E192-4D98-9183-330540678972}" type="presOf" srcId="{2EFDE38C-63E7-4F1C-8CA6-DA8C6381383F}" destId="{B6B68BAB-7E35-42E9-B90C-F18C437BB77A}" srcOrd="0" destOrd="0" presId="urn:microsoft.com/office/officeart/2005/8/layout/vList6"/>
    <dgm:cxn modelId="{ABC91AAD-8BF7-4436-95D9-2B86BD97D316}" type="presOf" srcId="{886938DA-E3CC-4443-9B10-3874756580AF}" destId="{AB96F86A-AD9A-4B4D-824C-D460A0528324}" srcOrd="0" destOrd="0" presId="urn:microsoft.com/office/officeart/2005/8/layout/vList6"/>
    <dgm:cxn modelId="{071BB27F-34ED-4A4B-A267-7FF0B8206283}" type="presOf" srcId="{1F34AFC1-9A0D-4205-A72C-70ABEA781DD7}" destId="{82FEB670-527E-4512-8CD7-67464B129EFC}" srcOrd="0" destOrd="0" presId="urn:microsoft.com/office/officeart/2005/8/layout/vList6"/>
    <dgm:cxn modelId="{72DFA83B-5A00-445B-96CE-1FDFADABF467}" srcId="{78A6CD1E-14BB-412F-9711-F59AE6B4456E}" destId="{84E846F9-2357-4E2C-86C9-FDA766F50643}" srcOrd="10" destOrd="0" parTransId="{3EF680EB-3A4A-46CF-92ED-F9B03EF88849}" sibTransId="{4D847E79-D288-43A4-8172-86D549C008BC}"/>
    <dgm:cxn modelId="{0F96BAEA-C96D-4D81-ACA8-7D821F8978F4}" type="presOf" srcId="{20B4766E-24BF-4A3C-8BE6-BDD5FC22B87D}" destId="{FDBBC124-68DA-41A8-9F79-EFA6F991D6AD}" srcOrd="0" destOrd="0" presId="urn:microsoft.com/office/officeart/2005/8/layout/vList6"/>
    <dgm:cxn modelId="{9485839F-BE87-45EB-B437-649CA46DD06E}" type="presOf" srcId="{EC2AFF8A-1D3B-4DF4-A623-2953EE659936}" destId="{4C3DEEDF-019B-4E74-883D-EE7BC25C33EF}" srcOrd="0" destOrd="0" presId="urn:microsoft.com/office/officeart/2005/8/layout/vList6"/>
    <dgm:cxn modelId="{C46E2D3D-53D6-44A1-8411-B06DC21DBDD9}" type="presOf" srcId="{78A6CD1E-14BB-412F-9711-F59AE6B4456E}" destId="{32D1760E-0A01-46A8-AA29-82722B4B4F07}" srcOrd="0" destOrd="0" presId="urn:microsoft.com/office/officeart/2005/8/layout/vList6"/>
    <dgm:cxn modelId="{907E0243-6BEB-4B16-8989-628C725593AC}" type="presOf" srcId="{9F1B98B6-87C8-481C-8849-EF389FAB0967}" destId="{B7110B1F-E3DC-4C53-A53A-FB4B7349C47B}" srcOrd="0" destOrd="0" presId="urn:microsoft.com/office/officeart/2005/8/layout/vList6"/>
    <dgm:cxn modelId="{B39CB913-4E87-4796-90D2-2AC82C18BBC6}" type="presOf" srcId="{CA18EF10-0D63-4FB5-89D2-C04E98E284DB}" destId="{E6320227-0F14-46D0-B197-1454E49C33B5}" srcOrd="0" destOrd="0" presId="urn:microsoft.com/office/officeart/2005/8/layout/vList6"/>
    <dgm:cxn modelId="{D701D984-3F4E-4407-B6C7-D530B2977554}" srcId="{F5F529F5-E560-4333-BF9D-BB678A8E71B6}" destId="{98F79C08-A72A-4539-8D14-2C32DE7EE9DB}" srcOrd="0" destOrd="0" parTransId="{76C9DE40-2BEB-428F-BF3E-3799906AD9C1}" sibTransId="{7AE1CD49-1985-4A89-BAAB-9E8F28D6D861}"/>
    <dgm:cxn modelId="{AF6EBFB2-51B3-4F1B-BBAB-2EF59F71D33C}" srcId="{78A6CD1E-14BB-412F-9711-F59AE6B4456E}" destId="{D4273882-A724-48E7-8532-03C93651DF8A}" srcOrd="8" destOrd="0" parTransId="{F0531D6C-A066-4723-9D60-3F48F698121C}" sibTransId="{281A1994-1FCC-467B-B2B8-CFA986A614B2}"/>
    <dgm:cxn modelId="{B1529C11-1FBA-4E69-83DE-A2518FD5A21E}" srcId="{78A6CD1E-14BB-412F-9711-F59AE6B4456E}" destId="{29B824CF-3EFB-4B8F-9EF3-858A838E30B8}" srcOrd="12" destOrd="0" parTransId="{47F8031B-196F-4104-8B54-9CB8DA154FF8}" sibTransId="{820464A0-C4F7-4E74-AF4E-2D34060A9C33}"/>
    <dgm:cxn modelId="{DE23E5D8-F108-4081-8C80-6FDC57941A96}" srcId="{886938DA-E3CC-4443-9B10-3874756580AF}" destId="{B1DB299B-9D7E-46B0-BC99-6D4775B838F6}" srcOrd="0" destOrd="0" parTransId="{33A0BB85-EC48-4D98-8378-98C44A2E3258}" sibTransId="{262A3635-41E2-414B-B562-C4E11F3BB416}"/>
    <dgm:cxn modelId="{A78DED96-C677-4825-B3A9-6680232D4F10}" srcId="{2EFDE38C-63E7-4F1C-8CA6-DA8C6381383F}" destId="{76903E26-71DF-46F6-A784-DCE96F418DB0}" srcOrd="0" destOrd="0" parTransId="{A832162D-3274-41D2-B9D3-46234AC86D2A}" sibTransId="{0E987F7E-CEDB-404B-9157-8AF7F07C10A0}"/>
    <dgm:cxn modelId="{6922CFE4-DBE2-42D5-81C4-CEB4BDF68C65}" srcId="{AA589C96-4065-4322-96F4-8AA5174DAF21}" destId="{562C71D7-36F1-4593-A523-5265CD57831E}" srcOrd="0" destOrd="0" parTransId="{B008C60B-D780-419D-A4B5-DB3E46539977}" sibTransId="{9A42B5CA-E737-4CC2-B824-2001F9DAF51D}"/>
    <dgm:cxn modelId="{C1B1CCC7-409F-49BA-87A6-AF8E1460D327}" type="presOf" srcId="{1B5F5715-D649-45CD-87C5-3C623BB3316A}" destId="{14E4614E-7FA7-4D48-99BA-4965FDD1B76A}" srcOrd="0" destOrd="0" presId="urn:microsoft.com/office/officeart/2005/8/layout/vList6"/>
    <dgm:cxn modelId="{D60B42C1-1AE7-48D3-B56D-1F62E0B97DF8}" srcId="{78A6CD1E-14BB-412F-9711-F59AE6B4456E}" destId="{F5F529F5-E560-4333-BF9D-BB678A8E71B6}" srcOrd="13" destOrd="0" parTransId="{F78AF38F-D6C7-4B17-A290-2F8CEA8AB2AE}" sibTransId="{2AF98E09-92E4-4D24-98C4-31AEFBF443F0}"/>
    <dgm:cxn modelId="{CE280C58-1AB2-4981-B226-E69CE90C5676}" srcId="{78A6CD1E-14BB-412F-9711-F59AE6B4456E}" destId="{886938DA-E3CC-4443-9B10-3874756580AF}" srcOrd="2" destOrd="0" parTransId="{56BFC65B-B9BF-4DE6-BC5C-9D9827136209}" sibTransId="{C7B12AF4-49FF-43A8-99CE-722197DA089F}"/>
    <dgm:cxn modelId="{254320CE-39B7-4570-80AE-52A320BF7CCC}" type="presOf" srcId="{562C71D7-36F1-4593-A523-5265CD57831E}" destId="{3CBE68C2-5E5A-4E19-AAD1-DFAE24B03981}" srcOrd="0" destOrd="0" presId="urn:microsoft.com/office/officeart/2005/8/layout/vList6"/>
    <dgm:cxn modelId="{2C921653-E414-4402-9816-75DC04CBC3A4}" srcId="{84E846F9-2357-4E2C-86C9-FDA766F50643}" destId="{45DFA2DF-FA40-440C-9B92-6871F2F9D6AD}" srcOrd="0" destOrd="0" parTransId="{DC013704-D796-464E-B73B-8A0458850287}" sibTransId="{838FBC73-28B8-4E61-B664-45539C9A9DDA}"/>
    <dgm:cxn modelId="{6C56E66B-4227-4AE2-A366-C1BF7E2ED9F4}" srcId="{78A6CD1E-14BB-412F-9711-F59AE6B4456E}" destId="{A6D65BF9-8DB4-466C-BFD8-4F145F83F5B6}" srcOrd="3" destOrd="0" parTransId="{C849400A-4E7A-42C6-BB3C-BE0A95B02334}" sibTransId="{FEDD5B3F-23E3-49D1-AFC3-6A42E1CEDF45}"/>
    <dgm:cxn modelId="{7570250A-716E-452D-A2DD-64B65F158C18}" srcId="{1B5F5715-D649-45CD-87C5-3C623BB3316A}" destId="{3E8DF89D-FF3A-4248-B276-6903F8DC538C}" srcOrd="0" destOrd="0" parTransId="{AD863134-C2CC-4F9A-96E2-AD7581726BBB}" sibTransId="{6F936677-8905-4CE1-9F9F-70576E826AA3}"/>
    <dgm:cxn modelId="{42501A8B-4709-4C5A-9379-950F47391C62}" type="presParOf" srcId="{32D1760E-0A01-46A8-AA29-82722B4B4F07}" destId="{C091A83B-E9EB-4722-9AD2-B71A5CC0BDDA}" srcOrd="0" destOrd="0" presId="urn:microsoft.com/office/officeart/2005/8/layout/vList6"/>
    <dgm:cxn modelId="{18D3DE21-6EA5-4239-BF53-8E1857C3EEE2}" type="presParOf" srcId="{C091A83B-E9EB-4722-9AD2-B71A5CC0BDDA}" destId="{AC72B4E2-E2C8-4FAD-B730-BEB71EAE76D6}" srcOrd="0" destOrd="0" presId="urn:microsoft.com/office/officeart/2005/8/layout/vList6"/>
    <dgm:cxn modelId="{DB86FD5F-50AE-42D4-BA2F-8391763E5F5C}" type="presParOf" srcId="{C091A83B-E9EB-4722-9AD2-B71A5CC0BDDA}" destId="{4C3DEEDF-019B-4E74-883D-EE7BC25C33EF}" srcOrd="1" destOrd="0" presId="urn:microsoft.com/office/officeart/2005/8/layout/vList6"/>
    <dgm:cxn modelId="{7FEC7ACE-5115-4037-9958-9F1B0FC1DDFD}" type="presParOf" srcId="{32D1760E-0A01-46A8-AA29-82722B4B4F07}" destId="{DE3007E1-0280-4D83-86C9-415DA348A25B}" srcOrd="1" destOrd="0" presId="urn:microsoft.com/office/officeart/2005/8/layout/vList6"/>
    <dgm:cxn modelId="{6421CF80-B7B1-4CB0-8700-349B40DC15E6}" type="presParOf" srcId="{32D1760E-0A01-46A8-AA29-82722B4B4F07}" destId="{B5DE29CB-9273-4047-AFD4-CFF3C3A74D42}" srcOrd="2" destOrd="0" presId="urn:microsoft.com/office/officeart/2005/8/layout/vList6"/>
    <dgm:cxn modelId="{FBCAF291-F102-4E39-A5A0-97ED04D85A8E}" type="presParOf" srcId="{B5DE29CB-9273-4047-AFD4-CFF3C3A74D42}" destId="{99DFCEAC-4122-4ED9-8F32-33B82E94ED93}" srcOrd="0" destOrd="0" presId="urn:microsoft.com/office/officeart/2005/8/layout/vList6"/>
    <dgm:cxn modelId="{E5D0F5E4-57BE-411D-BF21-0F2E6E451AC9}" type="presParOf" srcId="{B5DE29CB-9273-4047-AFD4-CFF3C3A74D42}" destId="{3CBE68C2-5E5A-4E19-AAD1-DFAE24B03981}" srcOrd="1" destOrd="0" presId="urn:microsoft.com/office/officeart/2005/8/layout/vList6"/>
    <dgm:cxn modelId="{9578F35D-4056-4BF2-839E-222074D20CBA}" type="presParOf" srcId="{32D1760E-0A01-46A8-AA29-82722B4B4F07}" destId="{56B70DDD-03FE-4549-BF28-8F96C9044E2C}" srcOrd="3" destOrd="0" presId="urn:microsoft.com/office/officeart/2005/8/layout/vList6"/>
    <dgm:cxn modelId="{EE8B7AC9-FE40-46A5-A4E5-0098875124F4}" type="presParOf" srcId="{32D1760E-0A01-46A8-AA29-82722B4B4F07}" destId="{F7DCEC56-0A30-4E5E-A3D2-D42C1A605AD1}" srcOrd="4" destOrd="0" presId="urn:microsoft.com/office/officeart/2005/8/layout/vList6"/>
    <dgm:cxn modelId="{4C5080CE-4330-46AA-A448-06DEEB5A3C2E}" type="presParOf" srcId="{F7DCEC56-0A30-4E5E-A3D2-D42C1A605AD1}" destId="{AB96F86A-AD9A-4B4D-824C-D460A0528324}" srcOrd="0" destOrd="0" presId="urn:microsoft.com/office/officeart/2005/8/layout/vList6"/>
    <dgm:cxn modelId="{4DB7C774-1EF4-47FD-9236-CA050FCF7F5B}" type="presParOf" srcId="{F7DCEC56-0A30-4E5E-A3D2-D42C1A605AD1}" destId="{9E225832-632C-42CF-AD64-B72BD4F783BE}" srcOrd="1" destOrd="0" presId="urn:microsoft.com/office/officeart/2005/8/layout/vList6"/>
    <dgm:cxn modelId="{1733FD77-78C4-49A5-8537-2C51551CCB1C}" type="presParOf" srcId="{32D1760E-0A01-46A8-AA29-82722B4B4F07}" destId="{2BA10337-BBDA-43A3-A3CE-D842F36BD444}" srcOrd="5" destOrd="0" presId="urn:microsoft.com/office/officeart/2005/8/layout/vList6"/>
    <dgm:cxn modelId="{0ABFBFBB-315C-4748-B63D-FF16A2EB4FAA}" type="presParOf" srcId="{32D1760E-0A01-46A8-AA29-82722B4B4F07}" destId="{6320DDE4-17B3-4826-B230-FCE57E8ACD97}" srcOrd="6" destOrd="0" presId="urn:microsoft.com/office/officeart/2005/8/layout/vList6"/>
    <dgm:cxn modelId="{DAF06550-6185-48D8-BC69-26711DECA552}" type="presParOf" srcId="{6320DDE4-17B3-4826-B230-FCE57E8ACD97}" destId="{A29B5822-E195-46C7-BD24-00DCB749863F}" srcOrd="0" destOrd="0" presId="urn:microsoft.com/office/officeart/2005/8/layout/vList6"/>
    <dgm:cxn modelId="{2517C9FB-4FF8-49A1-AEEB-3C9774E14D53}" type="presParOf" srcId="{6320DDE4-17B3-4826-B230-FCE57E8ACD97}" destId="{B34B58A7-EB81-4CE3-AC6E-56A2F016C0F7}" srcOrd="1" destOrd="0" presId="urn:microsoft.com/office/officeart/2005/8/layout/vList6"/>
    <dgm:cxn modelId="{373DF034-6C00-486B-AAC6-F033B5F3CE10}" type="presParOf" srcId="{32D1760E-0A01-46A8-AA29-82722B4B4F07}" destId="{7612ECFB-8033-490E-876F-5F4F2C8130C2}" srcOrd="7" destOrd="0" presId="urn:microsoft.com/office/officeart/2005/8/layout/vList6"/>
    <dgm:cxn modelId="{183FD7F9-9E0E-4FAC-A20E-BC014C794D37}" type="presParOf" srcId="{32D1760E-0A01-46A8-AA29-82722B4B4F07}" destId="{6E07A067-AED0-491D-950A-5901901287E1}" srcOrd="8" destOrd="0" presId="urn:microsoft.com/office/officeart/2005/8/layout/vList6"/>
    <dgm:cxn modelId="{F5D5131A-D9A1-48AA-A2FA-E181884BC0B5}" type="presParOf" srcId="{6E07A067-AED0-491D-950A-5901901287E1}" destId="{82FEB670-527E-4512-8CD7-67464B129EFC}" srcOrd="0" destOrd="0" presId="urn:microsoft.com/office/officeart/2005/8/layout/vList6"/>
    <dgm:cxn modelId="{6C0D8A40-A9A7-477B-91C8-2252E6EFBBE2}" type="presParOf" srcId="{6E07A067-AED0-491D-950A-5901901287E1}" destId="{DFB01F29-B93F-4E3F-B65E-D9FDBF66D308}" srcOrd="1" destOrd="0" presId="urn:microsoft.com/office/officeart/2005/8/layout/vList6"/>
    <dgm:cxn modelId="{63CBC0B5-D07B-41D8-BCC9-BDE1BB899EAC}" type="presParOf" srcId="{32D1760E-0A01-46A8-AA29-82722B4B4F07}" destId="{3D8CDB81-1048-4865-B5A8-D1350AD939F0}" srcOrd="9" destOrd="0" presId="urn:microsoft.com/office/officeart/2005/8/layout/vList6"/>
    <dgm:cxn modelId="{CE6EEB56-4055-4FDF-BFE2-4827982F347C}" type="presParOf" srcId="{32D1760E-0A01-46A8-AA29-82722B4B4F07}" destId="{E4378385-CBC2-4A40-8EA0-3C2E06F21710}" srcOrd="10" destOrd="0" presId="urn:microsoft.com/office/officeart/2005/8/layout/vList6"/>
    <dgm:cxn modelId="{733B9A92-005B-4D0F-8851-E83B2644F006}" type="presParOf" srcId="{E4378385-CBC2-4A40-8EA0-3C2E06F21710}" destId="{FDBBC124-68DA-41A8-9F79-EFA6F991D6AD}" srcOrd="0" destOrd="0" presId="urn:microsoft.com/office/officeart/2005/8/layout/vList6"/>
    <dgm:cxn modelId="{B22F6552-BCC8-4D2E-8FCA-1CD4DDB3D87F}" type="presParOf" srcId="{E4378385-CBC2-4A40-8EA0-3C2E06F21710}" destId="{9A74E40E-E1B0-43E3-AF3B-6A3EA7490A7A}" srcOrd="1" destOrd="0" presId="urn:microsoft.com/office/officeart/2005/8/layout/vList6"/>
    <dgm:cxn modelId="{720AC90C-FA96-4AE0-B745-27DC68C39C83}" type="presParOf" srcId="{32D1760E-0A01-46A8-AA29-82722B4B4F07}" destId="{C6A43EB7-B134-4360-8A8F-57CD8F58874F}" srcOrd="11" destOrd="0" presId="urn:microsoft.com/office/officeart/2005/8/layout/vList6"/>
    <dgm:cxn modelId="{5453DF26-D955-4F6F-9F9F-CEAB62933C28}" type="presParOf" srcId="{32D1760E-0A01-46A8-AA29-82722B4B4F07}" destId="{713E3844-38BB-4304-9013-59AF1A77411F}" srcOrd="12" destOrd="0" presId="urn:microsoft.com/office/officeart/2005/8/layout/vList6"/>
    <dgm:cxn modelId="{2F3C80F6-72C0-4E1C-BCC6-46B38C571961}" type="presParOf" srcId="{713E3844-38BB-4304-9013-59AF1A77411F}" destId="{14E4614E-7FA7-4D48-99BA-4965FDD1B76A}" srcOrd="0" destOrd="0" presId="urn:microsoft.com/office/officeart/2005/8/layout/vList6"/>
    <dgm:cxn modelId="{8BE96C25-D1A0-446B-9DFF-277C0012E739}" type="presParOf" srcId="{713E3844-38BB-4304-9013-59AF1A77411F}" destId="{0396A05B-82DE-4A62-A19F-ED95AB7C7E75}" srcOrd="1" destOrd="0" presId="urn:microsoft.com/office/officeart/2005/8/layout/vList6"/>
    <dgm:cxn modelId="{365D2BD2-3355-4ECD-87BD-ABD19531DD28}" type="presParOf" srcId="{32D1760E-0A01-46A8-AA29-82722B4B4F07}" destId="{D0771294-FFC9-4E9F-A4DD-7C510654E360}" srcOrd="13" destOrd="0" presId="urn:microsoft.com/office/officeart/2005/8/layout/vList6"/>
    <dgm:cxn modelId="{FC5022A6-4DCD-4189-8C7C-1DEDADBE30CC}" type="presParOf" srcId="{32D1760E-0A01-46A8-AA29-82722B4B4F07}" destId="{B0408DB1-B017-4160-9963-AFFC6A3BD571}" srcOrd="14" destOrd="0" presId="urn:microsoft.com/office/officeart/2005/8/layout/vList6"/>
    <dgm:cxn modelId="{0EC1513B-F44C-41EC-9AD2-23C2496FF911}" type="presParOf" srcId="{B0408DB1-B017-4160-9963-AFFC6A3BD571}" destId="{B6B68BAB-7E35-42E9-B90C-F18C437BB77A}" srcOrd="0" destOrd="0" presId="urn:microsoft.com/office/officeart/2005/8/layout/vList6"/>
    <dgm:cxn modelId="{7FE380A9-279A-4CC8-8EFE-6FBD688AA734}" type="presParOf" srcId="{B0408DB1-B017-4160-9963-AFFC6A3BD571}" destId="{64ECB925-BB7D-4169-8980-2054478D8AB9}" srcOrd="1" destOrd="0" presId="urn:microsoft.com/office/officeart/2005/8/layout/vList6"/>
    <dgm:cxn modelId="{CB658716-D89A-4228-8C25-52C4605673F7}" type="presParOf" srcId="{32D1760E-0A01-46A8-AA29-82722B4B4F07}" destId="{2044CA06-06EC-4DEE-A630-E81FA38C03CF}" srcOrd="15" destOrd="0" presId="urn:microsoft.com/office/officeart/2005/8/layout/vList6"/>
    <dgm:cxn modelId="{AF065AAA-DA20-4FAB-8BB5-016AE36A8978}" type="presParOf" srcId="{32D1760E-0A01-46A8-AA29-82722B4B4F07}" destId="{F08D081E-5968-4B26-8938-90A0E9F18EC8}" srcOrd="16" destOrd="0" presId="urn:microsoft.com/office/officeart/2005/8/layout/vList6"/>
    <dgm:cxn modelId="{D47F7DD2-8324-4A3D-ADF5-BD10319B12ED}" type="presParOf" srcId="{F08D081E-5968-4B26-8938-90A0E9F18EC8}" destId="{5C2292DF-20CF-45B2-8A0F-EB3D594A9D70}" srcOrd="0" destOrd="0" presId="urn:microsoft.com/office/officeart/2005/8/layout/vList6"/>
    <dgm:cxn modelId="{A949C53A-7DA0-458A-AADF-F0931608C7C2}" type="presParOf" srcId="{F08D081E-5968-4B26-8938-90A0E9F18EC8}" destId="{235FFF2F-F176-4F67-A384-3986A34367E5}" srcOrd="1" destOrd="0" presId="urn:microsoft.com/office/officeart/2005/8/layout/vList6"/>
    <dgm:cxn modelId="{504F3BB9-55E9-4A7B-A304-A63DE72EC042}" type="presParOf" srcId="{32D1760E-0A01-46A8-AA29-82722B4B4F07}" destId="{764A764D-5D76-4F03-A5E3-22FA2CCCF67C}" srcOrd="17" destOrd="0" presId="urn:microsoft.com/office/officeart/2005/8/layout/vList6"/>
    <dgm:cxn modelId="{430E2F43-9E8B-43AA-9B46-D5033881A74C}" type="presParOf" srcId="{32D1760E-0A01-46A8-AA29-82722B4B4F07}" destId="{EF05D360-ADC0-4B47-B83A-3FFA60E54D60}" srcOrd="18" destOrd="0" presId="urn:microsoft.com/office/officeart/2005/8/layout/vList6"/>
    <dgm:cxn modelId="{6FFA6D0B-C8D5-4AEF-95CB-688DDE4ED70A}" type="presParOf" srcId="{EF05D360-ADC0-4B47-B83A-3FFA60E54D60}" destId="{B7110B1F-E3DC-4C53-A53A-FB4B7349C47B}" srcOrd="0" destOrd="0" presId="urn:microsoft.com/office/officeart/2005/8/layout/vList6"/>
    <dgm:cxn modelId="{FE26D302-D3AF-4B18-8862-CF484735056B}" type="presParOf" srcId="{EF05D360-ADC0-4B47-B83A-3FFA60E54D60}" destId="{E6320227-0F14-46D0-B197-1454E49C33B5}" srcOrd="1" destOrd="0" presId="urn:microsoft.com/office/officeart/2005/8/layout/vList6"/>
    <dgm:cxn modelId="{6C548C78-FC51-4B3C-98DF-486B546EF560}" type="presParOf" srcId="{32D1760E-0A01-46A8-AA29-82722B4B4F07}" destId="{22EB0276-34BA-431A-B47B-5AD5D4D97C17}" srcOrd="19" destOrd="0" presId="urn:microsoft.com/office/officeart/2005/8/layout/vList6"/>
    <dgm:cxn modelId="{B276953D-AA51-4171-B3D2-A37A6A05E228}" type="presParOf" srcId="{32D1760E-0A01-46A8-AA29-82722B4B4F07}" destId="{C68785FA-1B66-4B55-BFFE-09DA60958855}" srcOrd="20" destOrd="0" presId="urn:microsoft.com/office/officeart/2005/8/layout/vList6"/>
    <dgm:cxn modelId="{CA803AB6-3981-41BE-AE46-A9DF7AE7A351}" type="presParOf" srcId="{C68785FA-1B66-4B55-BFFE-09DA60958855}" destId="{B069890C-9AF2-48B8-A481-1197A81C4C53}" srcOrd="0" destOrd="0" presId="urn:microsoft.com/office/officeart/2005/8/layout/vList6"/>
    <dgm:cxn modelId="{04F17872-3351-41A1-B109-6FEE8DDB1422}" type="presParOf" srcId="{C68785FA-1B66-4B55-BFFE-09DA60958855}" destId="{838BAE3F-2AE2-432F-85D6-8FFB5DC7B55E}" srcOrd="1" destOrd="0" presId="urn:microsoft.com/office/officeart/2005/8/layout/vList6"/>
    <dgm:cxn modelId="{512FB67D-764F-4046-873F-613E5C838787}" type="presParOf" srcId="{32D1760E-0A01-46A8-AA29-82722B4B4F07}" destId="{BDFD831B-767E-407F-B852-CEF1FC26C122}" srcOrd="21" destOrd="0" presId="urn:microsoft.com/office/officeart/2005/8/layout/vList6"/>
    <dgm:cxn modelId="{9CA66871-BD28-4D08-8B90-588918E197B5}" type="presParOf" srcId="{32D1760E-0A01-46A8-AA29-82722B4B4F07}" destId="{9C3DBD95-2F27-4707-8B4A-B66249967946}" srcOrd="22" destOrd="0" presId="urn:microsoft.com/office/officeart/2005/8/layout/vList6"/>
    <dgm:cxn modelId="{84C02F37-42E0-428D-97B3-12CDCC2B81C1}" type="presParOf" srcId="{9C3DBD95-2F27-4707-8B4A-B66249967946}" destId="{EADA9298-1D20-4197-8C97-21A9E25E98EB}" srcOrd="0" destOrd="0" presId="urn:microsoft.com/office/officeart/2005/8/layout/vList6"/>
    <dgm:cxn modelId="{CC33900F-3DC8-4F79-A0B2-E837C7350378}" type="presParOf" srcId="{9C3DBD95-2F27-4707-8B4A-B66249967946}" destId="{86FED4F8-13F0-4F68-A42C-06B6465B691D}" srcOrd="1" destOrd="0" presId="urn:microsoft.com/office/officeart/2005/8/layout/vList6"/>
    <dgm:cxn modelId="{DC088C4B-87F0-476C-9C83-7CB14182603F}" type="presParOf" srcId="{32D1760E-0A01-46A8-AA29-82722B4B4F07}" destId="{FC591F6A-04CB-4E37-8ACF-89DC0C8A1BD0}" srcOrd="23" destOrd="0" presId="urn:microsoft.com/office/officeart/2005/8/layout/vList6"/>
    <dgm:cxn modelId="{A529313A-F01E-486B-9849-DBB2726CE861}" type="presParOf" srcId="{32D1760E-0A01-46A8-AA29-82722B4B4F07}" destId="{3108A67E-1B9D-4CE4-B81A-5204ED0CB4E0}" srcOrd="24" destOrd="0" presId="urn:microsoft.com/office/officeart/2005/8/layout/vList6"/>
    <dgm:cxn modelId="{681A00AD-9655-49FC-B228-C22B2B6CA649}" type="presParOf" srcId="{3108A67E-1B9D-4CE4-B81A-5204ED0CB4E0}" destId="{8DBCB275-3862-4A7B-A71A-9A36AEAFA434}" srcOrd="0" destOrd="0" presId="urn:microsoft.com/office/officeart/2005/8/layout/vList6"/>
    <dgm:cxn modelId="{DFA0C58A-D44A-418F-BA5A-5D65D0E99486}" type="presParOf" srcId="{3108A67E-1B9D-4CE4-B81A-5204ED0CB4E0}" destId="{6E741805-0AB7-46D9-8B8A-F476C305B193}" srcOrd="1" destOrd="0" presId="urn:microsoft.com/office/officeart/2005/8/layout/vList6"/>
    <dgm:cxn modelId="{515EBFF9-7F27-4111-9B6C-75E4E6B6F763}" type="presParOf" srcId="{32D1760E-0A01-46A8-AA29-82722B4B4F07}" destId="{67066BFA-0EBE-4521-A8C1-F15DB09A964D}" srcOrd="25" destOrd="0" presId="urn:microsoft.com/office/officeart/2005/8/layout/vList6"/>
    <dgm:cxn modelId="{B51065D7-CDE2-4759-A738-12CFCA90AA1F}" type="presParOf" srcId="{32D1760E-0A01-46A8-AA29-82722B4B4F07}" destId="{95F0C18A-AAE7-455E-9234-ED4F02C19CB7}" srcOrd="26" destOrd="0" presId="urn:microsoft.com/office/officeart/2005/8/layout/vList6"/>
    <dgm:cxn modelId="{0E59D314-672F-4FE4-A62C-EE62558E4CD6}" type="presParOf" srcId="{95F0C18A-AAE7-455E-9234-ED4F02C19CB7}" destId="{7851DCD1-BE5B-429A-9E00-29657583CCC8}" srcOrd="0" destOrd="0" presId="urn:microsoft.com/office/officeart/2005/8/layout/vList6"/>
    <dgm:cxn modelId="{71B61129-6DEC-4D8E-A894-751AFB464688}" type="presParOf" srcId="{95F0C18A-AAE7-455E-9234-ED4F02C19CB7}" destId="{0E340599-3592-42C9-8788-3F326142A47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13DA9-498A-460C-A0B9-85BF40AA01A4}">
      <dsp:nvSpPr>
        <dsp:cNvPr id="0" name=""/>
        <dsp:cNvSpPr/>
      </dsp:nvSpPr>
      <dsp:spPr>
        <a:xfrm>
          <a:off x="3298" y="0"/>
          <a:ext cx="3778083" cy="4480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Observer pattern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IObservable</a:t>
          </a:r>
          <a:endParaRPr lang="en-US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IObserver</a:t>
          </a:r>
          <a:endParaRPr lang="en-US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LINQ to Events</a:t>
          </a:r>
          <a:endParaRPr lang="en-US" sz="2000" kern="1200" dirty="0"/>
        </a:p>
      </dsp:txBody>
      <dsp:txXfrm>
        <a:off x="3298" y="1792052"/>
        <a:ext cx="3778083" cy="1792052"/>
      </dsp:txXfrm>
    </dsp:sp>
    <dsp:sp modelId="{1770407E-AD6B-4DCD-AA01-C1858A1AB405}">
      <dsp:nvSpPr>
        <dsp:cNvPr id="0" name=""/>
        <dsp:cNvSpPr/>
      </dsp:nvSpPr>
      <dsp:spPr>
        <a:xfrm>
          <a:off x="1146398" y="268807"/>
          <a:ext cx="1491883" cy="149188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5ACF9-FF1D-427E-947A-6E694AD50FA9}">
      <dsp:nvSpPr>
        <dsp:cNvPr id="0" name=""/>
        <dsp:cNvSpPr/>
      </dsp:nvSpPr>
      <dsp:spPr>
        <a:xfrm>
          <a:off x="3894724" y="0"/>
          <a:ext cx="3778083" cy="4480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Iterator pattern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IEnumerable</a:t>
          </a:r>
          <a:endParaRPr lang="en-US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IEnumerator</a:t>
          </a:r>
          <a:endParaRPr lang="en-US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LINQ to Objects</a:t>
          </a:r>
          <a:endParaRPr lang="en-US" sz="2000" kern="1200" dirty="0"/>
        </a:p>
      </dsp:txBody>
      <dsp:txXfrm>
        <a:off x="3894724" y="1792052"/>
        <a:ext cx="3778083" cy="1792052"/>
      </dsp:txXfrm>
    </dsp:sp>
    <dsp:sp modelId="{52FF9E94-7AA6-466E-BA67-AEF5018D258F}">
      <dsp:nvSpPr>
        <dsp:cNvPr id="0" name=""/>
        <dsp:cNvSpPr/>
      </dsp:nvSpPr>
      <dsp:spPr>
        <a:xfrm>
          <a:off x="5037825" y="268807"/>
          <a:ext cx="1491883" cy="149188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C005B-D2E0-4322-8471-0603908B6874}">
      <dsp:nvSpPr>
        <dsp:cNvPr id="0" name=""/>
        <dsp:cNvSpPr/>
      </dsp:nvSpPr>
      <dsp:spPr>
        <a:xfrm>
          <a:off x="307044" y="3584104"/>
          <a:ext cx="7062018" cy="6720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xmarbles.com/#debou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xmarbles.com/#withLatestFr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impleExample2_Dump.linq" TargetMode="External"/><Relationship Id="rId2" Type="http://schemas.openxmlformats.org/officeDocument/2006/relationships/hyperlink" Target="SimpleExample1_Subscribe.lin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impleExample5_GroupBy_QuerySyntax.linq" TargetMode="External"/><Relationship Id="rId5" Type="http://schemas.openxmlformats.org/officeDocument/2006/relationships/hyperlink" Target="SimpleExample4_Window.linq" TargetMode="External"/><Relationship Id="rId4" Type="http://schemas.openxmlformats.org/officeDocument/2006/relationships/hyperlink" Target="SimpleExample3_Where.linq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ReactiveTextBox/ReactiveTextBox.sl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ReactiveTextBox/ReactiveTextBox/Lookup/RxJS/LookupRxJ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Wave%20detection%20with%20Kinect%20(Methods).linq" TargetMode="External"/><Relationship Id="rId2" Type="http://schemas.openxmlformats.org/officeDocument/2006/relationships/hyperlink" Target="Wave%20detection%20with%20Kinect.linq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ConcurrencyAndRetry.linq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QbservableClient.linq" TargetMode="External"/><Relationship Id="rId2" Type="http://schemas.openxmlformats.org/officeDocument/2006/relationships/hyperlink" Target="QbservableServer.linq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Going+Deep/Bart-De-Smet-Observations-on-IQbservable-The-Dual-of-IQueryabl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://msdn.microsoft.com/en-us/library/hh242983.aspx" TargetMode="External"/><Relationship Id="rId7" Type="http://schemas.openxmlformats.org/officeDocument/2006/relationships/diagramQuickStyle" Target="../diagrams/quickStyle1.xml"/><Relationship Id="rId2" Type="http://schemas.openxmlformats.org/officeDocument/2006/relationships/hyperlink" Target="http://msdn.microsoft.com/library/dd990377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://msdn.microsoft.com/en-us/library/hh242963.aspx" TargetMode="External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stackoverflow.com/questions/1179296/will-there-be-iqueryable-like-additions-to-iobservable-net-rx/2839698#283969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Reactive</a:t>
            </a:r>
            <a:r>
              <a:rPr lang="hu-HU" dirty="0" smtClean="0"/>
              <a:t> </a:t>
            </a:r>
            <a:r>
              <a:rPr lang="hu-HU" dirty="0" err="1" smtClean="0"/>
              <a:t>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(Rx</a:t>
            </a:r>
            <a:r>
              <a:rPr lang="hu-HU" dirty="0" smtClean="0"/>
              <a:t>, </a:t>
            </a:r>
            <a:r>
              <a:rPr lang="hu-HU" dirty="0" err="1" smtClean="0"/>
              <a:t>ReactiveX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algn="r"/>
            <a:r>
              <a:rPr lang="en-US" dirty="0" smtClean="0"/>
              <a:t>A teaser with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Marble diagrams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84" y="2154087"/>
            <a:ext cx="6625087" cy="41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7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Marble diagrams</a:t>
            </a:r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11534"/>
            <a:ext cx="8384637" cy="2683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5535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Marble diagrams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06925"/>
            <a:ext cx="8336743" cy="3594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8157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604717" cy="371138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Subscribe(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&lt;T&gt; observer);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OnCompleted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34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Subscribe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 action="ppaction://hlinkfile"/>
              </a:rPr>
              <a:t>Dump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4" action="ppaction://hlinkfile"/>
              </a:rPr>
              <a:t>Where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5" action="ppaction://hlinkfile"/>
              </a:rPr>
              <a:t>Window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6" action="ppaction://hlinkfile"/>
              </a:rPr>
              <a:t>GroupBy</a:t>
            </a:r>
            <a:r>
              <a:rPr lang="en-US" dirty="0" smtClean="0">
                <a:hlinkClick r:id="rId6" action="ppaction://hlinkfile"/>
              </a:rPr>
              <a:t> (query syntax)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65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8643"/>
          </a:xfrm>
        </p:spPr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939373" y="1769503"/>
            <a:ext cx="3992732" cy="576262"/>
          </a:xfrm>
        </p:spPr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201621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IObservable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IDisposable</a:t>
            </a:r>
            <a:r>
              <a:rPr lang="en-US" sz="1100" dirty="0" smtClean="0">
                <a:solidFill>
                  <a:srgbClr val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Subscribe(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&lt;T&gt; observer);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OnNext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 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OnError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Exception error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OnCompleted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506629" y="1766275"/>
            <a:ext cx="3999001" cy="576262"/>
          </a:xfrm>
        </p:spPr>
        <p:txBody>
          <a:bodyPr/>
          <a:lstStyle/>
          <a:p>
            <a:r>
              <a:rPr lang="en-US" dirty="0" smtClean="0"/>
              <a:t>Iterator pattern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201943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 smtClean="0">
                <a:solidFill>
                  <a:srgbClr val="009600"/>
                </a:solidFill>
                <a:latin typeface="Consolas" panose="020B0609020204030204" pitchFamily="49" charset="0"/>
              </a:rPr>
              <a:t>// simplified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>
                <a:srgbClr val="A53010"/>
              </a:buClr>
              <a:buNone/>
            </a:pPr>
            <a:endParaRPr 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T&gt; : </a:t>
            </a:r>
            <a:r>
              <a:rPr lang="en-US" sz="1100" dirty="0" err="1" smtClean="0">
                <a:solidFill>
                  <a:srgbClr val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IDisposable</a:t>
            </a:r>
            <a:endParaRPr lang="en-US" sz="1100" dirty="0" smtClean="0">
              <a:solidFill>
                <a:srgbClr val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 </a:t>
            </a:r>
            <a:r>
              <a:rPr lang="en-US" sz="1100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Current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bool</a:t>
            </a:r>
            <a:r>
              <a:rPr lang="en-US" sz="1100" dirty="0" smtClean="0">
                <a:solidFill>
                  <a:srgbClr val="000000"/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MoveNext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hu-H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9600"/>
                </a:solidFill>
                <a:latin typeface="Consolas" panose="020B0609020204030204" pitchFamily="49" charset="0"/>
              </a:rPr>
              <a:t>// </a:t>
            </a:r>
            <a:r>
              <a:rPr lang="hu-HU" sz="1100" dirty="0" err="1" smtClean="0">
                <a:solidFill>
                  <a:srgbClr val="0096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can</a:t>
            </a:r>
            <a:r>
              <a:rPr lang="hu-HU" sz="1100" dirty="0" smtClean="0">
                <a:solidFill>
                  <a:srgbClr val="0096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hu-HU" sz="1100" dirty="0" err="1" smtClean="0">
                <a:solidFill>
                  <a:srgbClr val="0096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throw</a:t>
            </a:r>
            <a:r>
              <a:rPr lang="hu-HU" sz="1100" dirty="0" smtClean="0">
                <a:solidFill>
                  <a:srgbClr val="0096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hu-HU" sz="1100" dirty="0" err="1" smtClean="0">
                <a:solidFill>
                  <a:srgbClr val="0096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exception</a:t>
            </a:r>
            <a:endParaRPr lang="en-US" sz="1100" dirty="0">
              <a:solidFill>
                <a:srgbClr val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Reset();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0096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smtClean="0">
                <a:solidFill>
                  <a:srgbClr val="009600"/>
                </a:solidFill>
                <a:latin typeface="Consolas" panose="020B0609020204030204" pitchFamily="49" charset="0"/>
              </a:rPr>
              <a:t>simplified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" grpId="0" animBg="1"/>
      <p:bldP spid="16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8643"/>
          </a:xfrm>
        </p:spPr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939373" y="1769503"/>
            <a:ext cx="3992732" cy="576262"/>
          </a:xfrm>
        </p:spPr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112228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GetDataFromKeyboard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.Skip(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.Take(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.Select(text =&gt; 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$"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 has been transformed"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Subscribe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1100" dirty="0" err="1">
                <a:solidFill>
                  <a:srgbClr val="0099CC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(text));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506629" y="1766275"/>
            <a:ext cx="3999001" cy="576262"/>
          </a:xfrm>
        </p:spPr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112551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GetDataFromLocalMemory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Skip(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Take(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Select(text =&gt; 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$"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 has been transformed"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100" dirty="0" err="1" smtClean="0">
                <a:solidFill>
                  <a:srgbClr val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ForEach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 =&gt; </a:t>
            </a:r>
            <a:r>
              <a:rPr lang="en-US" sz="1100" dirty="0" err="1" smtClean="0">
                <a:solidFill>
                  <a:srgbClr val="0099CC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(text));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" grpId="0" animBg="1"/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8643"/>
          </a:xfrm>
        </p:spPr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52062006"/>
              </p:ext>
            </p:extLst>
          </p:nvPr>
        </p:nvGraphicFramePr>
        <p:xfrm>
          <a:off x="2483892" y="1658203"/>
          <a:ext cx="7676107" cy="448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15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example:</a:t>
            </a:r>
            <a:br>
              <a:rPr lang="en-US" dirty="0" smtClean="0"/>
            </a:br>
            <a:r>
              <a:rPr lang="en-US" dirty="0" err="1" smtClean="0"/>
              <a:t>ReactiveTextBox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8586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 action="ppaction://hlinkfile"/>
              </a:rPr>
              <a:t>C# </a:t>
            </a:r>
            <a:r>
              <a:rPr lang="en-US" dirty="0" smtClean="0">
                <a:hlinkClick r:id="rId2" action="ppaction://hlinkfile"/>
              </a:rPr>
              <a:t>example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2748064"/>
            <a:ext cx="8604717" cy="25207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searchResults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hu-H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texts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.Throttle(_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throttleDueTime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DistinctUntilChanged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.Select(text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Observable.FromAsync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SearchEngine.Search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(text,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Timeout(_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timeoutDueTime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.Retry(_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retryCount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Catch((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ex)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Observable.Return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"&lt;&lt; TIMEOUT &gt;&gt;"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.Catch((Exception ex)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Observable.Return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"&lt;&lt; ERROR &gt;&gt;"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Cancellations.FirstAsync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().Select(unit =&gt;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"&lt;&lt; CANCEL &gt;&gt;"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4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example:</a:t>
            </a:r>
            <a:br>
              <a:rPr lang="en-US" dirty="0" smtClean="0"/>
            </a:br>
            <a:r>
              <a:rPr lang="en-US" dirty="0" err="1" smtClean="0"/>
              <a:t>ReactiveTextBox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852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 action="ppaction://hlinkfile"/>
              </a:rPr>
              <a:t>JavaScript </a:t>
            </a:r>
            <a:r>
              <a:rPr lang="en-US" dirty="0" smtClean="0">
                <a:hlinkClick r:id="rId2" action="ppaction://hlinkfile"/>
              </a:rPr>
              <a:t>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2747400"/>
            <a:ext cx="8604717" cy="28849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searchResults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Rx.Observable.fromEvent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inputText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keyup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map(e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e.target.value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debounce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(500)</a:t>
            </a:r>
            <a:endParaRPr lang="en-US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distinctUntilChanged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.map(text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Rx.Observable.fromPromise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searchWikipedia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(text))</a:t>
            </a: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timeout(3000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retry(3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catch(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(ex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Rx.TimeoutError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Rx.Observable.return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"&lt;&lt; TIMEOUT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&gt;&gt;"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Rx.Observable.return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"&lt;&lt; ERROR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&gt;&gt;"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Rx.Observable.fromEvent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cancelButton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).map(unit =&gt; 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"&lt;&lt; CANCEL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&gt;&gt;"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.switch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3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topics that will not be covered</a:t>
            </a:r>
            <a:br>
              <a:rPr lang="en-US" dirty="0" smtClean="0"/>
            </a:br>
            <a:r>
              <a:rPr lang="en-US" sz="1800" dirty="0" smtClean="0"/>
              <a:t>(since it is just a teaser)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“Hot” and “cold” observables</a:t>
            </a:r>
          </a:p>
          <a:p>
            <a:r>
              <a:rPr lang="en-US" dirty="0" smtClean="0"/>
              <a:t>Schedulers</a:t>
            </a:r>
          </a:p>
          <a:p>
            <a:r>
              <a:rPr lang="en-US" dirty="0" smtClean="0"/>
              <a:t>All existing LINQ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39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Wave </a:t>
            </a:r>
            <a:r>
              <a:rPr lang="en-US" dirty="0"/>
              <a:t>detection with Kinect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82128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Example with methods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2995683"/>
            <a:ext cx="8604717" cy="34938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rapidHandMovements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handPositionBuffer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handPositions.Buffer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TimeSpan.FromMilliseconds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81EFA"/>
                </a:solidFill>
                <a:latin typeface="Consolas" panose="020B0609020204030204" pitchFamily="49" charset="0"/>
              </a:rPr>
              <a:t>100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handPositionBuffer.Any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xFirst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handPositionBuffer.First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xLast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handPositionBuffer.Last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direction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xLast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xFirst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 &lt; </a:t>
            </a:r>
            <a:r>
              <a:rPr lang="en-US" sz="1050" dirty="0" smtClean="0">
                <a:solidFill>
                  <a:srgbClr val="C81EFA"/>
                </a:solidFill>
                <a:latin typeface="Consolas" panose="020B0609020204030204" pitchFamily="49" charset="0"/>
              </a:rPr>
              <a:t>0.1</a:t>
            </a:r>
            <a:r>
              <a:rPr lang="hu-HU" sz="1050" dirty="0" smtClean="0">
                <a:solidFill>
                  <a:srgbClr val="C81EFA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Direction.None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xFirst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xLast</a:t>
            </a: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Direction.Right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Direction.Left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direction !=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Direction.None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direction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).Timestamp();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waves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rapidHandMovements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DistinctUntilChanged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Timestamp()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Buffer(count: </a:t>
            </a:r>
            <a:r>
              <a:rPr lang="en-US" sz="1050" dirty="0">
                <a:solidFill>
                  <a:srgbClr val="C81EFA"/>
                </a:solidFill>
                <a:latin typeface="Consolas" panose="020B0609020204030204" pitchFamily="49" charset="0"/>
              </a:rPr>
              <a:t>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skip: </a:t>
            </a:r>
            <a:r>
              <a:rPr lang="en-US" sz="105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Where(buffer =&gt;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buffer.Last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().Timestamp -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buffer.First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().Timestamp &lt;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Timestamp()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Select((buffer, index) =&gt; </a:t>
            </a:r>
            <a:r>
              <a:rPr lang="en-US" sz="1050" dirty="0">
                <a:solidFill>
                  <a:srgbClr val="B41414"/>
                </a:solidFill>
                <a:latin typeface="Consolas" panose="020B0609020204030204" pitchFamily="49" charset="0"/>
              </a:rPr>
              <a:t>$"Waving #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{index}</a:t>
            </a:r>
            <a:r>
              <a:rPr lang="en-US" sz="1050" dirty="0">
                <a:solidFill>
                  <a:srgbClr val="B41414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buffer.Timestamp.TimeOfDay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51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Practical 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Concurrency and retry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1018"/>
            <a:ext cx="8915400" cy="39394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2510976"/>
            <a:ext cx="8604000" cy="10689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.Select(number =&gt;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Observable.FromAsync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() =&gt; 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CalculateLongRunningTask1(number)))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Select(number =&gt;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Observable.FromAsync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CalculateLongRunningTask2(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.Merge(</a:t>
            </a:r>
            <a:r>
              <a:rPr lang="en-US" sz="1050" dirty="0" smtClean="0">
                <a:solidFill>
                  <a:srgbClr val="C81EFA"/>
                </a:solidFill>
                <a:latin typeface="Consolas" panose="020B0609020204030204" pitchFamily="49" charset="0"/>
              </a:rPr>
              <a:t>10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.Select(number =&gt;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Observable.FromAsync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() =&gt; 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CalculateLongRunningTask3(number)))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.Merge(</a:t>
            </a:r>
            <a:r>
              <a:rPr lang="en-US" sz="1050" dirty="0" smtClean="0">
                <a:solidFill>
                  <a:srgbClr val="C81EFA"/>
                </a:solidFill>
                <a:latin typeface="Consolas" panose="020B0609020204030204" pitchFamily="49" charset="0"/>
              </a:rPr>
              <a:t>5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3687775"/>
            <a:ext cx="8604000" cy="12379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StagedMerge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81EFA"/>
                </a:solidFill>
                <a:latin typeface="Consolas" panose="020B0609020204030204" pitchFamily="49" charset="0"/>
              </a:rPr>
              <a:t>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count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C81EFA"/>
                </a:solidFill>
                <a:latin typeface="Consolas" panose="020B0609020204030204" pitchFamily="49" charset="0"/>
              </a:rPr>
              <a:t>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separateStages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stage1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number =&gt;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Observable.FromAsync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(() =&gt; CalculateLongRunningTask1(number)),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stage2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number =&gt;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Observable.FromAsync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(() =&gt; CalculateLongRunningTask2(number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12" y="5034927"/>
            <a:ext cx="8604000" cy="5981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Select(number =&gt;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Observable.FromAsync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CalculateLongRunningTask1(number)))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MergeWithRetry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81EFA"/>
                </a:solidFill>
                <a:latin typeface="Consolas" panose="020B0609020204030204" pitchFamily="49" charset="0"/>
              </a:rPr>
              <a:t>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minRetryDelay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81EFA"/>
                </a:solidFill>
                <a:latin typeface="Consolas" panose="020B0609020204030204" pitchFamily="49" charset="0"/>
              </a:rPr>
              <a:t>3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9212" y="5742291"/>
            <a:ext cx="8604000" cy="7620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Latest()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.Select(number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Observable.FromAsync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CalculateLongRunningTask1(number)))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Concat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915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Queryable</a:t>
            </a:r>
            <a:r>
              <a:rPr lang="hu-HU" dirty="0" smtClean="0"/>
              <a:t> </a:t>
            </a:r>
            <a:r>
              <a:rPr lang="hu-HU" dirty="0" err="1" smtClean="0"/>
              <a:t>observable</a:t>
            </a:r>
            <a:r>
              <a:rPr lang="hu-HU" dirty="0" smtClean="0"/>
              <a:t> </a:t>
            </a:r>
            <a:r>
              <a:rPr lang="en-US" dirty="0" smtClean="0"/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IQbservable</a:t>
            </a:r>
            <a:r>
              <a:rPr lang="en-US" dirty="0" smtClean="0"/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20471" y="1663429"/>
            <a:ext cx="8279954" cy="4912468"/>
            <a:chOff x="2420471" y="1663429"/>
            <a:chExt cx="8279954" cy="4912468"/>
          </a:xfrm>
        </p:grpSpPr>
        <p:sp>
          <p:nvSpPr>
            <p:cNvPr id="4" name="Oval 3"/>
            <p:cNvSpPr/>
            <p:nvPr/>
          </p:nvSpPr>
          <p:spPr>
            <a:xfrm>
              <a:off x="7714034" y="3205287"/>
              <a:ext cx="2986391" cy="1634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Server</a:t>
              </a:r>
            </a:p>
            <a:p>
              <a:pPr algn="ctr"/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IQbservable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&lt;T&gt;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20471" y="3463046"/>
              <a:ext cx="2423904" cy="1313234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Client</a:t>
              </a:r>
            </a:p>
            <a:p>
              <a:pPr algn="ctr"/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IObserver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dirty="0"/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3526119" y="2133600"/>
              <a:ext cx="5929166" cy="957387"/>
            </a:xfrm>
            <a:prstGeom prst="curvedDown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Subscribe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 flipH="1">
              <a:off x="3436470" y="4953835"/>
              <a:ext cx="5872897" cy="957387"/>
            </a:xfrm>
            <a:prstGeom prst="curvedUpArrow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Notifications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Lightning Bolt 15"/>
            <p:cNvSpPr/>
            <p:nvPr/>
          </p:nvSpPr>
          <p:spPr>
            <a:xfrm>
              <a:off x="4844375" y="1663429"/>
              <a:ext cx="758757" cy="4912468"/>
            </a:xfrm>
            <a:prstGeom prst="lightningBol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Subscription</a:t>
              </a:r>
              <a:endPara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731397" y="3350816"/>
              <a:ext cx="1155939" cy="22446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Composition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46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Cloud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20471" y="1663429"/>
            <a:ext cx="8279954" cy="4912468"/>
            <a:chOff x="2420471" y="1663429"/>
            <a:chExt cx="8279954" cy="4912468"/>
          </a:xfrm>
        </p:grpSpPr>
        <p:sp>
          <p:nvSpPr>
            <p:cNvPr id="9" name="Cloud 8"/>
            <p:cNvSpPr/>
            <p:nvPr/>
          </p:nvSpPr>
          <p:spPr>
            <a:xfrm>
              <a:off x="7566212" y="3090987"/>
              <a:ext cx="3134213" cy="1748548"/>
            </a:xfrm>
            <a:prstGeom prst="cloud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Server</a:t>
              </a:r>
            </a:p>
            <a:p>
              <a:pPr algn="ctr"/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IQbservable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&lt;T&gt;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420471" y="3463046"/>
              <a:ext cx="2423904" cy="1313234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Client</a:t>
              </a:r>
            </a:p>
            <a:p>
              <a:pPr algn="ctr"/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IObserver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dirty="0"/>
            </a:p>
          </p:txBody>
        </p:sp>
        <p:sp>
          <p:nvSpPr>
            <p:cNvPr id="12" name="Curved Down Arrow 11"/>
            <p:cNvSpPr/>
            <p:nvPr/>
          </p:nvSpPr>
          <p:spPr>
            <a:xfrm>
              <a:off x="3526119" y="2133600"/>
              <a:ext cx="5929166" cy="957387"/>
            </a:xfrm>
            <a:prstGeom prst="curvedDown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Subscribe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flipH="1">
              <a:off x="3436470" y="4953835"/>
              <a:ext cx="5872897" cy="957387"/>
            </a:xfrm>
            <a:prstGeom prst="curvedUpArrow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Notifications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Lightning Bolt 13"/>
            <p:cNvSpPr/>
            <p:nvPr/>
          </p:nvSpPr>
          <p:spPr>
            <a:xfrm>
              <a:off x="4844375" y="1663429"/>
              <a:ext cx="758757" cy="4912468"/>
            </a:xfrm>
            <a:prstGeom prst="lightningBol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Subscription</a:t>
              </a:r>
              <a:endPara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004061" y="3319587"/>
              <a:ext cx="1155939" cy="22446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Composition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812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</a:t>
            </a:r>
            <a:r>
              <a:rPr lang="en-US" dirty="0" err="1" smtClean="0"/>
              <a:t>bservable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604717" cy="371138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IQbservable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Type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IQbservableProvider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Provider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IQbservable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T&gt; : 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IQbservable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IObservable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IQbservableProvider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IQbservable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expression);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94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example:</a:t>
            </a:r>
            <a:br>
              <a:rPr lang="en-US" dirty="0" smtClean="0"/>
            </a:br>
            <a:r>
              <a:rPr lang="en-US" sz="1800" dirty="0" err="1" smtClean="0"/>
              <a:t>Qactive</a:t>
            </a:r>
            <a:r>
              <a:rPr lang="en-US" sz="1800" dirty="0" smtClean="0"/>
              <a:t>: LINQ </a:t>
            </a:r>
            <a:r>
              <a:rPr lang="en-US" sz="1800" dirty="0"/>
              <a:t>to Cloud </a:t>
            </a:r>
            <a:r>
              <a:rPr lang="en-US" sz="1800" dirty="0" smtClean="0"/>
              <a:t>–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IQbservable</a:t>
            </a:r>
            <a:r>
              <a:rPr lang="en-US" sz="1800" dirty="0"/>
              <a:t> Over the 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2107787"/>
            <a:ext cx="8915400" cy="413564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Server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1" y="2599142"/>
            <a:ext cx="8604717" cy="9790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source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Observable.Interval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TimeSpan.FromMilliseconds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100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Select(number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Tuple.Create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$"Message: 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{number}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'"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number));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service = source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ServeQbservableTcp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IPAddress.Any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3205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QbservableServiceOptions.Unrestricted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1" y="4635415"/>
            <a:ext cx="8604717" cy="14720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client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TcpQbservableClient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&lt;Tuple&lt;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IPAddress.Parse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B41414"/>
                </a:solidFill>
                <a:latin typeface="Consolas" panose="020B0609020204030204" pitchFamily="49" charset="0"/>
              </a:rPr>
              <a:t>1.2.3.4"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3205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query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client</a:t>
            </a:r>
            <a:endParaRPr lang="hu-HU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hu-HU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Do(value =&gt;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$"I am running '</a:t>
            </a:r>
            <a:r>
              <a:rPr lang="en-US" sz="1100" dirty="0" err="1">
                <a:solidFill>
                  <a:srgbClr val="B41414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':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{value}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item.Item2 % 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30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11" y="4142986"/>
            <a:ext cx="8915400" cy="41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 action="ppaction://hlinkfile"/>
              </a:rPr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8643"/>
          </a:xfrm>
        </p:spPr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939373" y="1769503"/>
            <a:ext cx="3992732" cy="576262"/>
          </a:xfrm>
        </p:spPr>
        <p:txBody>
          <a:bodyPr/>
          <a:lstStyle/>
          <a:p>
            <a:r>
              <a:rPr lang="hu-HU" dirty="0"/>
              <a:t>Q</a:t>
            </a:r>
            <a:r>
              <a:rPr lang="en-US" dirty="0" err="1" smtClean="0"/>
              <a:t>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209475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IQbservable</a:t>
            </a:r>
            <a:endParaRPr lang="en-U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IQbservableProvider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Provider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IQbservable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T&gt; : 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IQbservable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IObservable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IQbservableProvider</a:t>
            </a:r>
            <a:endParaRPr lang="en-U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IQbservable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expression);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506629" y="1766275"/>
            <a:ext cx="3999001" cy="576262"/>
          </a:xfrm>
        </p:spPr>
        <p:txBody>
          <a:bodyPr/>
          <a:lstStyle/>
          <a:p>
            <a:r>
              <a:rPr lang="hu-HU" dirty="0" err="1" smtClean="0"/>
              <a:t>Query</a:t>
            </a:r>
            <a:r>
              <a:rPr lang="en-US" dirty="0" smtClean="0"/>
              <a:t>able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209798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hu-HU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able</a:t>
            </a:r>
            <a:endParaRPr lang="en-U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hu-HU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Provider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Provider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9600"/>
                </a:solidFill>
                <a:latin typeface="Consolas" panose="020B0609020204030204" pitchFamily="49" charset="0"/>
              </a:rPr>
              <a:t>// </a:t>
            </a:r>
            <a:r>
              <a:rPr lang="en-US" sz="800" dirty="0" smtClean="0">
                <a:solidFill>
                  <a:srgbClr val="009600"/>
                </a:solidFill>
                <a:latin typeface="Consolas" panose="020B0609020204030204" pitchFamily="49" charset="0"/>
              </a:rPr>
              <a:t>simplified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hu-HU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fr-F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able</a:t>
            </a:r>
            <a:r>
              <a:rPr lang="fr-F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fr-F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T&gt; : 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hu-HU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able</a:t>
            </a:r>
            <a:r>
              <a:rPr lang="fr-F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hu-HU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Enumerable</a:t>
            </a:r>
            <a:r>
              <a:rPr lang="fr-F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9600"/>
                </a:solidFill>
                <a:latin typeface="Consolas" panose="020B0609020204030204" pitchFamily="49" charset="0"/>
              </a:rPr>
              <a:t>// </a:t>
            </a:r>
            <a:r>
              <a:rPr lang="en-US" sz="800" dirty="0" smtClean="0">
                <a:solidFill>
                  <a:srgbClr val="009600"/>
                </a:solidFill>
                <a:latin typeface="Consolas" panose="020B0609020204030204" pitchFamily="49" charset="0"/>
              </a:rPr>
              <a:t>simplified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hu-HU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Provider</a:t>
            </a:r>
            <a:endParaRPr lang="en-U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IQbservable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expression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u-HU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800" dirty="0">
                <a:solidFill>
                  <a:srgbClr val="009600"/>
                </a:solidFill>
                <a:latin typeface="Consolas" panose="020B0609020204030204" pitchFamily="49" charset="0"/>
              </a:rPr>
              <a:t>// </a:t>
            </a:r>
            <a:r>
              <a:rPr lang="en-US" sz="800" dirty="0" smtClean="0">
                <a:solidFill>
                  <a:srgbClr val="009600"/>
                </a:solidFill>
                <a:latin typeface="Consolas" panose="020B0609020204030204" pitchFamily="49" charset="0"/>
              </a:rPr>
              <a:t>simplified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" grpId="0" animBg="1"/>
      <p:bldP spid="16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8643"/>
          </a:xfrm>
        </p:spPr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939373" y="1769503"/>
            <a:ext cx="3992732" cy="576262"/>
          </a:xfrm>
        </p:spPr>
        <p:txBody>
          <a:bodyPr/>
          <a:lstStyle/>
          <a:p>
            <a:r>
              <a:rPr lang="en-US" dirty="0" err="1"/>
              <a:t>Q</a:t>
            </a:r>
            <a:r>
              <a:rPr lang="en-US" dirty="0" err="1" smtClean="0"/>
              <a:t>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112228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GetDataFromNetwork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.Skip(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.Take(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.Select(text =&gt; 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$"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 has been transformed"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Subscribe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1100" dirty="0" err="1">
                <a:solidFill>
                  <a:srgbClr val="0099CC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(text));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506629" y="1766275"/>
            <a:ext cx="3999001" cy="576262"/>
          </a:xfrm>
        </p:spPr>
        <p:txBody>
          <a:bodyPr/>
          <a:lstStyle/>
          <a:p>
            <a:r>
              <a:rPr lang="en-US" dirty="0" err="1" smtClean="0"/>
              <a:t>Queryable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112551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solidFill>
                  <a:srgbClr val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GetDataFromDatabase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Skip(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Take(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Select(text =&gt; 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$"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 has been transformed"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100" dirty="0" err="1" smtClean="0">
                <a:solidFill>
                  <a:srgbClr val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ForEach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 =&gt; </a:t>
            </a:r>
            <a:r>
              <a:rPr lang="en-US" sz="1100" dirty="0" err="1" smtClean="0">
                <a:solidFill>
                  <a:srgbClr val="0099CC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(text));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" grpId="0" animBg="1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8643"/>
          </a:xfrm>
        </p:spPr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49249113"/>
              </p:ext>
            </p:extLst>
          </p:nvPr>
        </p:nvGraphicFramePr>
        <p:xfrm>
          <a:off x="2483892" y="1658203"/>
          <a:ext cx="7676107" cy="448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6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9396"/>
          </a:xfrm>
        </p:spPr>
        <p:txBody>
          <a:bodyPr/>
          <a:lstStyle/>
          <a:p>
            <a:r>
              <a:rPr lang="en-US" dirty="0" smtClean="0"/>
              <a:t>Duality, </a:t>
            </a:r>
            <a:r>
              <a:rPr lang="en-US" dirty="0" err="1" smtClean="0"/>
              <a:t>homoiconicity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02" y="1472043"/>
            <a:ext cx="5950085" cy="4462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592925" y="6271404"/>
            <a:ext cx="816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channel9.msdn.com/Shows/Going+Deep/Bart-De-Smet-Observations-on-IQbservable-The-Dual-of-IQueryable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4388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13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Reactive Extensions (Rx) is a library for composing asynchronous and event-based programs using observable sequences and LINQ-style query </a:t>
            </a:r>
            <a:r>
              <a:rPr lang="en-US" dirty="0" smtClean="0"/>
              <a:t>operators.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Rx, developers </a:t>
            </a:r>
            <a:r>
              <a:rPr lang="en-US" b="1" i="1" dirty="0"/>
              <a:t>represent</a:t>
            </a:r>
            <a:r>
              <a:rPr lang="en-US" dirty="0"/>
              <a:t> asynchronous data streams with </a:t>
            </a:r>
            <a:r>
              <a:rPr lang="en-US" dirty="0">
                <a:hlinkClick r:id="rId2"/>
              </a:rPr>
              <a:t>Observables</a:t>
            </a:r>
            <a:r>
              <a:rPr lang="en-US" dirty="0"/>
              <a:t>, </a:t>
            </a:r>
            <a:r>
              <a:rPr lang="en-US" b="1" i="1" dirty="0"/>
              <a:t>query</a:t>
            </a:r>
            <a:r>
              <a:rPr lang="en-US" dirty="0"/>
              <a:t> asynchronous data streams using </a:t>
            </a:r>
            <a:r>
              <a:rPr lang="en-US" dirty="0">
                <a:hlinkClick r:id="rId3"/>
              </a:rPr>
              <a:t>LINQ operators</a:t>
            </a:r>
            <a:r>
              <a:rPr lang="en-US" dirty="0"/>
              <a:t>, and </a:t>
            </a:r>
            <a:r>
              <a:rPr lang="en-US" b="1" i="1" dirty="0"/>
              <a:t>parameterize</a:t>
            </a:r>
            <a:r>
              <a:rPr lang="en-US" dirty="0"/>
              <a:t> the concurrency in the asynchronous data streams using </a:t>
            </a:r>
            <a:r>
              <a:rPr lang="en-US" dirty="0" smtClean="0">
                <a:hlinkClick r:id="rId4"/>
              </a:rPr>
              <a:t>Schedulers</a:t>
            </a:r>
            <a:r>
              <a:rPr lang="en-US" dirty="0" smtClean="0"/>
              <a:t>.</a:t>
            </a:r>
            <a:endParaRPr lang="hu-HU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99939453"/>
              </p:ext>
            </p:extLst>
          </p:nvPr>
        </p:nvGraphicFramePr>
        <p:xfrm>
          <a:off x="2589212" y="4396153"/>
          <a:ext cx="8915400" cy="126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60234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C0CCA6-1F6A-4125-9F7E-ABD5484E0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86C0CCA6-1F6A-4125-9F7E-ABD5484E0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86C0CCA6-1F6A-4125-9F7E-ABD5484E0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86C0CCA6-1F6A-4125-9F7E-ABD5484E04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41919E-1080-40F8-A36F-32DF5A8F7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BA41919E-1080-40F8-A36F-32DF5A8F7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BA41919E-1080-40F8-A36F-32DF5A8F7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A41919E-1080-40F8-A36F-32DF5A8F71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87D2ED-478B-4C2A-9061-AA2A0AF0D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5687D2ED-478B-4C2A-9061-AA2A0AF0D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5687D2ED-478B-4C2A-9061-AA2A0AF0D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5687D2ED-478B-4C2A-9061-AA2A0AF0D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E0898-4654-44A5-9D6F-71CC3E959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FAFE0898-4654-44A5-9D6F-71CC3E959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FAFE0898-4654-44A5-9D6F-71CC3E959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FAFE0898-4654-44A5-9D6F-71CC3E9590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D318C-6AC1-4D9A-814C-CB32F4ED0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585D318C-6AC1-4D9A-814C-CB32F4ED0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585D318C-6AC1-4D9A-814C-CB32F4ED0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585D318C-6AC1-4D9A-814C-CB32F4ED01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E3B04D-F0C0-43A2-B2D8-17E25F76A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B5E3B04D-F0C0-43A2-B2D8-17E25F76A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B5E3B04D-F0C0-43A2-B2D8-17E25F76A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B5E3B04D-F0C0-43A2-B2D8-17E25F76A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70B384-5D5F-4DFD-AEDD-2511113EA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A270B384-5D5F-4DFD-AEDD-2511113EA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A270B384-5D5F-4DFD-AEDD-2511113EA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A270B384-5D5F-4DFD-AEDD-2511113EA5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 rev="1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Duality, </a:t>
            </a:r>
            <a:r>
              <a:rPr lang="en-US" dirty="0" err="1"/>
              <a:t>homoiconicity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81491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What</a:t>
            </a:r>
            <a:r>
              <a:rPr lang="en-US" dirty="0"/>
              <a:t> the data model is you're targeting. Here we find pull-based versus push-based models. Their relationship is based on </a:t>
            </a:r>
            <a:r>
              <a:rPr lang="en-US" i="1" dirty="0"/>
              <a:t>duality</a:t>
            </a:r>
            <a:r>
              <a:rPr lang="en-US" dirty="0"/>
              <a:t>. Transformations exist between those worlds (e.g.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ToEnumerable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/>
              <a:t>Where</a:t>
            </a:r>
            <a:r>
              <a:rPr lang="en-US" dirty="0"/>
              <a:t> you execute operations that drive your queries (</a:t>
            </a:r>
            <a:r>
              <a:rPr lang="en-US" dirty="0" err="1"/>
              <a:t>sensu</a:t>
            </a:r>
            <a:r>
              <a:rPr lang="en-US" dirty="0"/>
              <a:t> </a:t>
            </a:r>
            <a:r>
              <a:rPr lang="en-US" dirty="0" err="1"/>
              <a:t>lato</a:t>
            </a:r>
            <a:r>
              <a:rPr lang="en-US" dirty="0"/>
              <a:t>). Certain operators need concurrency. This is where </a:t>
            </a:r>
            <a:r>
              <a:rPr lang="en-US" i="1" dirty="0"/>
              <a:t>scheduling</a:t>
            </a:r>
            <a:r>
              <a:rPr lang="en-US" dirty="0"/>
              <a:t> and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IScheduler</a:t>
            </a:r>
            <a:r>
              <a:rPr lang="en-US" dirty="0"/>
              <a:t> interface come in. Operators exist to hop between concurrency domains (e.g.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en-US" dirty="0"/>
              <a:t>).</a:t>
            </a:r>
          </a:p>
          <a:p>
            <a:r>
              <a:rPr lang="en-US" b="1" dirty="0"/>
              <a:t>How</a:t>
            </a:r>
            <a:r>
              <a:rPr lang="en-US" dirty="0"/>
              <a:t> a query expression needs to execute. Either verbatim (IL) or translatable (expression trees). Their relationship is based on </a:t>
            </a:r>
            <a:r>
              <a:rPr lang="en-US" i="1" dirty="0" err="1"/>
              <a:t>homoiconicity</a:t>
            </a:r>
            <a:r>
              <a:rPr lang="en-US" dirty="0"/>
              <a:t>. Conversions exist between both representations (e.g.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AsQueryable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stackoverflow.com/questions/1179296/will-there-be-iqueryable-like-additions-to-iobservable-net-rx/2839698#2839698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402" y="335558"/>
            <a:ext cx="3082940" cy="23122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1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205341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160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platforms/languages</a:t>
            </a:r>
            <a:br>
              <a:rPr lang="en-US" dirty="0" smtClean="0"/>
            </a:br>
            <a:r>
              <a:rPr lang="en-US" sz="1800" dirty="0" smtClean="0"/>
              <a:t>(with different dialects)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602712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0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0BA975-D397-49AE-93F5-09B980181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A0BA975-D397-49AE-93F5-09B980181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A0BA975-D397-49AE-93F5-09B980181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BA0BA975-D397-49AE-93F5-09B9801815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DD7515-F12C-4550-B56D-B8CE4690D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21DD7515-F12C-4550-B56D-B8CE4690D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1DD7515-F12C-4550-B56D-B8CE4690D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21DD7515-F12C-4550-B56D-B8CE4690DA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E48BDF-0D6F-4AFD-B9BE-D299CF3B7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5E48BDF-0D6F-4AFD-B9BE-D299CF3B7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5E48BDF-0D6F-4AFD-B9BE-D299CF3B7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5E48BDF-0D6F-4AFD-B9BE-D299CF3B7F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530811-EA31-4A36-BB02-24896E2E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C0530811-EA31-4A36-BB02-24896E2E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C0530811-EA31-4A36-BB02-24896E2E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0530811-EA31-4A36-BB02-24896E2EBC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FFBD77-8596-4716-83DB-37CED1DE3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3CFFBD77-8596-4716-83DB-37CED1DE3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3CFFBD77-8596-4716-83DB-37CED1DE3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3CFFBD77-8596-4716-83DB-37CED1DE3C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4DF972-11DC-4942-B37D-79F17897E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2C4DF972-11DC-4942-B37D-79F17897E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2C4DF972-11DC-4942-B37D-79F17897E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2C4DF972-11DC-4942-B37D-79F17897E9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43559E-BC29-4B83-8418-0570CBFC2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2C43559E-BC29-4B83-8418-0570CBFC2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2C43559E-BC29-4B83-8418-0570CBFC2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2C43559E-BC29-4B83-8418-0570CBFC2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8C135E-109A-414F-B4E5-948BF7D2A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B98C135E-109A-414F-B4E5-948BF7D2A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B98C135E-109A-414F-B4E5-948BF7D2A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B98C135E-109A-414F-B4E5-948BF7D2AE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AE1D86-6622-465C-A36D-2F3BDC1BC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A4AE1D86-6622-465C-A36D-2F3BDC1BC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A4AE1D86-6622-465C-A36D-2F3BDC1BC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A4AE1D86-6622-465C-A36D-2F3BDC1BC1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E00AE3-DA91-4BC4-A765-C961ED6F6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19E00AE3-DA91-4BC4-A765-C961ED6F6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19E00AE3-DA91-4BC4-A765-C961ED6F6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19E00AE3-DA91-4BC4-A765-C961ED6F6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piece</a:t>
            </a:r>
            <a:br>
              <a:rPr lang="en-US" dirty="0" smtClean="0"/>
            </a:br>
            <a:r>
              <a:rPr lang="en-US" sz="1800" dirty="0" smtClean="0"/>
              <a:t>for representing sequence of events</a:t>
            </a:r>
            <a:endParaRPr lang="en-US" sz="18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69402"/>
              </p:ext>
            </p:extLst>
          </p:nvPr>
        </p:nvGraphicFramePr>
        <p:xfrm>
          <a:off x="2589213" y="2133600"/>
          <a:ext cx="8919000" cy="2199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3600"/>
                <a:gridCol w="29736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return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return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Pull /</a:t>
                      </a:r>
                    </a:p>
                    <a:p>
                      <a:r>
                        <a:rPr lang="en-US" dirty="0" smtClean="0"/>
                        <a:t>Synchronous /</a:t>
                      </a:r>
                    </a:p>
                    <a:p>
                      <a:r>
                        <a:rPr lang="en-US" dirty="0" smtClean="0"/>
                        <a:t>Interactive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IEnumerable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 /</a:t>
                      </a:r>
                    </a:p>
                    <a:p>
                      <a:r>
                        <a:rPr lang="en-US" dirty="0" smtClean="0"/>
                        <a:t>Asynchronous /</a:t>
                      </a:r>
                    </a:p>
                    <a:p>
                      <a:r>
                        <a:rPr lang="en-US" dirty="0" smtClean="0"/>
                        <a:t>Reactive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Task&lt;T&gt;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IObservable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63" y="3517711"/>
            <a:ext cx="668241" cy="662529"/>
          </a:xfrm>
          <a:prstGeom prst="round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063" y="2620870"/>
            <a:ext cx="668241" cy="668241"/>
          </a:xfrm>
          <a:prstGeom prst="roundRect">
            <a:avLst/>
          </a:prstGeom>
        </p:spPr>
      </p:pic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403561"/>
              </p:ext>
            </p:extLst>
          </p:nvPr>
        </p:nvGraphicFramePr>
        <p:xfrm>
          <a:off x="2589212" y="4333239"/>
          <a:ext cx="8919000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973600"/>
                <a:gridCol w="2973600"/>
                <a:gridCol w="2971800"/>
              </a:tblGrid>
              <a:tr h="893986">
                <a:tc>
                  <a:txBody>
                    <a:bodyPr/>
                    <a:lstStyle/>
                    <a:p>
                      <a:r>
                        <a:rPr lang="en-US" dirty="0" smtClean="0"/>
                        <a:t>Pull /</a:t>
                      </a:r>
                    </a:p>
                    <a:p>
                      <a:r>
                        <a:rPr lang="en-US" dirty="0" smtClean="0"/>
                        <a:t>Asynchronous /</a:t>
                      </a:r>
                    </a:p>
                    <a:p>
                      <a:r>
                        <a:rPr lang="en-US" dirty="0" smtClean="0"/>
                        <a:t>Interactive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&lt;Task&lt;T&gt;&gt;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IAsyncEnumerable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062" y="4456318"/>
            <a:ext cx="668241" cy="6682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55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86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with imperative programming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589212" y="1553882"/>
            <a:ext cx="4342893" cy="791883"/>
          </a:xfrm>
        </p:spPr>
        <p:txBody>
          <a:bodyPr/>
          <a:lstStyle/>
          <a:p>
            <a:r>
              <a:rPr lang="en-US" sz="1800" dirty="0" smtClean="0"/>
              <a:t>Functional, declarative</a:t>
            </a:r>
          </a:p>
          <a:p>
            <a:r>
              <a:rPr lang="en-US" sz="1400" dirty="0" smtClean="0"/>
              <a:t>(Observables)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199315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GetDataFromKeyboard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.Skip(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.Take(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.Select(text =&gt; 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$"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 has been transformed"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1100" dirty="0" err="1">
                <a:solidFill>
                  <a:srgbClr val="0099CC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(text));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7166957" y="1553882"/>
            <a:ext cx="4338673" cy="788655"/>
          </a:xfrm>
        </p:spPr>
        <p:txBody>
          <a:bodyPr/>
          <a:lstStyle/>
          <a:p>
            <a:r>
              <a:rPr lang="en-US" sz="1800" dirty="0" smtClean="0"/>
              <a:t>Imperative</a:t>
            </a:r>
          </a:p>
          <a:p>
            <a:r>
              <a:rPr lang="en-US" sz="1400" dirty="0" smtClean="0"/>
              <a:t>(events and event handlers)</a:t>
            </a:r>
            <a:endParaRPr lang="en-US" sz="140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199638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24000"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textEventCount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32400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24000"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KeyboardEventHandler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pPr marL="0" indent="0" defTabSz="32400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32400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textEventCount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 defTabSz="32400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2400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textEventCount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textEventCount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100" dirty="0">
                <a:solidFill>
                  <a:srgbClr val="C81EFA"/>
                </a:solidFill>
                <a:latin typeface="Consolas" panose="020B0609020204030204" pitchFamily="49" charset="0"/>
              </a:rPr>
              <a:t>15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32400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324000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2400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$"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  <a:r>
              <a:rPr lang="en-US" sz="1100" dirty="0">
                <a:solidFill>
                  <a:srgbClr val="B41414"/>
                </a:solidFill>
                <a:latin typeface="Consolas" panose="020B0609020204030204" pitchFamily="49" charset="0"/>
              </a:rPr>
              <a:t> has been transformed"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2400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211" y="4924611"/>
            <a:ext cx="4342893" cy="1410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b="0" dirty="0" smtClean="0"/>
              <a:t>Less complex</a:t>
            </a:r>
          </a:p>
          <a:p>
            <a:r>
              <a:rPr lang="en-US" b="0" dirty="0" smtClean="0"/>
              <a:t>Abstractions</a:t>
            </a:r>
          </a:p>
          <a:p>
            <a:r>
              <a:rPr lang="en-US" b="0" dirty="0" err="1" smtClean="0"/>
              <a:t>Composable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7166957" y="4924610"/>
            <a:ext cx="4342893" cy="1410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b="0" dirty="0" smtClean="0"/>
              <a:t>More complex </a:t>
            </a:r>
            <a:r>
              <a:rPr lang="en-US" sz="1200" b="0" dirty="0" smtClean="0"/>
              <a:t>(for non-trivial problems)</a:t>
            </a:r>
          </a:p>
          <a:p>
            <a:r>
              <a:rPr lang="en-US" b="0" dirty="0" smtClean="0"/>
              <a:t>Design patterns</a:t>
            </a:r>
          </a:p>
          <a:p>
            <a:r>
              <a:rPr lang="en-US" b="0" dirty="0" smtClean="0"/>
              <a:t>Non-</a:t>
            </a:r>
            <a:r>
              <a:rPr lang="en-US" b="0" dirty="0" err="1" smtClean="0"/>
              <a:t>composable</a:t>
            </a: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154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16" grpId="0"/>
      <p:bldP spid="17" grpId="0" animBg="1"/>
      <p:bldP spid="2" grpId="0" uiExpand="1" build="p"/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br>
              <a:rPr lang="en-US" dirty="0" smtClean="0"/>
            </a:br>
            <a:r>
              <a:rPr lang="en-US" sz="1800" dirty="0" smtClean="0"/>
              <a:t>compared to imperative programming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598788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67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F47820-0C46-4C44-82C1-4ABCBF7A1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9F47820-0C46-4C44-82C1-4ABCBF7A1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9F47820-0C46-4C44-82C1-4ABCBF7A1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4696FF-B14B-457D-B87A-FD5439AD7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F04696FF-B14B-457D-B87A-FD5439AD7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F04696FF-B14B-457D-B87A-FD5439AD7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C871A7-4333-4BF8-B7AC-1BDE7022B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95C871A7-4333-4BF8-B7AC-1BDE7022B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95C871A7-4333-4BF8-B7AC-1BDE7022B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02CF2B-1AFB-4D44-9276-7AA045C5F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F402CF2B-1AFB-4D44-9276-7AA045C5F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F402CF2B-1AFB-4D44-9276-7AA045C5F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7B2237-6631-479F-8CC9-A4102CF9D0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9E7B2237-6631-479F-8CC9-A4102CF9D0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9E7B2237-6631-479F-8CC9-A4102CF9D0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0C9CD4-C144-46C2-8EC6-F9CFD14F4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F00C9CD4-C144-46C2-8EC6-F9CFD14F4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F00C9CD4-C144-46C2-8EC6-F9CFD14F4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B61A67-7825-45A3-B0C9-AE4EFC42B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69B61A67-7825-45A3-B0C9-AE4EFC42B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69B61A67-7825-45A3-B0C9-AE4EFC42B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998CEB-2BF4-427A-95FF-D6EF3CDD3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D6998CEB-2BF4-427A-95FF-D6EF3CDD3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dgm id="{D6998CEB-2BF4-427A-95FF-D6EF3CDD3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91B356-E44E-4BC5-8CE1-5919C426F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5691B356-E44E-4BC5-8CE1-5919C426F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5691B356-E44E-4BC5-8CE1-5919C426F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FF511D-A72B-452C-BEEC-3B5128C4BB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60FF511D-A72B-452C-BEEC-3B5128C4BB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60FF511D-A72B-452C-BEEC-3B5128C4BB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6600AE-CB48-4A94-BFF0-72BFBEE1E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856600AE-CB48-4A94-BFF0-72BFBEE1E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856600AE-CB48-4A94-BFF0-72BFBEE1E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C7D1BD-F5CB-42F2-B1F0-B06B68987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2CC7D1BD-F5CB-42F2-B1F0-B06B68987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2CC7D1BD-F5CB-42F2-B1F0-B06B68987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7F1AC3-3508-45F7-AEAF-0141347DD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9A7F1AC3-3508-45F7-AEAF-0141347DD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9A7F1AC3-3508-45F7-AEAF-0141347DD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464F14-5F76-46A6-A8C3-17400358F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A6464F14-5F76-46A6-A8C3-17400358F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A6464F14-5F76-46A6-A8C3-17400358F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Observable</a:t>
            </a:r>
            <a:r>
              <a:rPr lang="hu-HU" dirty="0" smtClean="0"/>
              <a:t> </a:t>
            </a:r>
            <a:r>
              <a:rPr lang="en-US" dirty="0" smtClean="0"/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IObservable</a:t>
            </a:r>
            <a:r>
              <a:rPr lang="en-US" dirty="0" smtClean="0"/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3535" y="1723814"/>
            <a:ext cx="8853683" cy="4912468"/>
            <a:chOff x="2323535" y="1723814"/>
            <a:chExt cx="8853683" cy="4912468"/>
          </a:xfrm>
        </p:grpSpPr>
        <p:sp>
          <p:nvSpPr>
            <p:cNvPr id="4" name="Oval 3"/>
            <p:cNvSpPr/>
            <p:nvPr/>
          </p:nvSpPr>
          <p:spPr>
            <a:xfrm>
              <a:off x="8190827" y="3205287"/>
              <a:ext cx="2986391" cy="1634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IObservable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&lt;T&gt;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3692107" y="2133600"/>
              <a:ext cx="6271402" cy="957387"/>
            </a:xfrm>
            <a:prstGeom prst="curvedDown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Subscribe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 flipH="1">
              <a:off x="3571335" y="4953835"/>
              <a:ext cx="6185139" cy="957387"/>
            </a:xfrm>
            <a:prstGeom prst="curvedUpArrow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Notifications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Lightning Bolt 15"/>
            <p:cNvSpPr/>
            <p:nvPr/>
          </p:nvSpPr>
          <p:spPr>
            <a:xfrm>
              <a:off x="5204436" y="1723814"/>
              <a:ext cx="758757" cy="4912468"/>
            </a:xfrm>
            <a:prstGeom prst="lightningBol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Subscription</a:t>
              </a:r>
              <a:endPara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23535" y="3205287"/>
              <a:ext cx="2986391" cy="1634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IObserver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&lt;T&gt;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588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84983"/>
            <a:ext cx="8302237" cy="39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1623</TotalTime>
  <Words>947</Words>
  <Application>Microsoft Office PowerPoint</Application>
  <PresentationFormat>Widescreen</PresentationFormat>
  <Paragraphs>385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Consolas</vt:lpstr>
      <vt:lpstr>Courier New</vt:lpstr>
      <vt:lpstr>Wingdings 3</vt:lpstr>
      <vt:lpstr>Wisp</vt:lpstr>
      <vt:lpstr>Reactive Extensions</vt:lpstr>
      <vt:lpstr>Important topics that will not be covered (since it is just a teaser)</vt:lpstr>
      <vt:lpstr>What is Rx?</vt:lpstr>
      <vt:lpstr>Multiple platforms/languages (with different dialects)</vt:lpstr>
      <vt:lpstr>The missing piece for representing sequence of events</vt:lpstr>
      <vt:lpstr>Comparison with imperative programming</vt:lpstr>
      <vt:lpstr>Advantages compared to imperative programming</vt:lpstr>
      <vt:lpstr>Observable (IObservable)</vt:lpstr>
      <vt:lpstr>Marble diagrams</vt:lpstr>
      <vt:lpstr>Marble diagrams</vt:lpstr>
      <vt:lpstr>Marble diagrams</vt:lpstr>
      <vt:lpstr>Marble diagrams</vt:lpstr>
      <vt:lpstr>Observer pattern</vt:lpstr>
      <vt:lpstr>Simple examples</vt:lpstr>
      <vt:lpstr>Duality</vt:lpstr>
      <vt:lpstr>Duality</vt:lpstr>
      <vt:lpstr>Duality</vt:lpstr>
      <vt:lpstr>Practical example: ReactiveTextBox</vt:lpstr>
      <vt:lpstr>Practical example: ReactiveTextBox</vt:lpstr>
      <vt:lpstr>Practical example: Wave detection with Kinect</vt:lpstr>
      <vt:lpstr>Practical example: Concurrency and retry</vt:lpstr>
      <vt:lpstr>Queryable observable (IQbservable)</vt:lpstr>
      <vt:lpstr>LINQ to Cloud</vt:lpstr>
      <vt:lpstr>Qbservable</vt:lpstr>
      <vt:lpstr>Practical example: Qactive: LINQ to Cloud – IQbservable Over the Wire</vt:lpstr>
      <vt:lpstr>Duality</vt:lpstr>
      <vt:lpstr>Duality</vt:lpstr>
      <vt:lpstr>Duality</vt:lpstr>
      <vt:lpstr>Duality, homoiconicity</vt:lpstr>
      <vt:lpstr>Duality, homoiconicity</vt:lpstr>
      <vt:lpstr>References</vt:lpstr>
    </vt:vector>
  </TitlesOfParts>
  <Company>Telio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Extensions</dc:title>
  <dc:creator>Dávid Németi</dc:creator>
  <cp:lastModifiedBy>Dávid Németi</cp:lastModifiedBy>
  <cp:revision>325</cp:revision>
  <dcterms:created xsi:type="dcterms:W3CDTF">2017-12-07T14:45:14Z</dcterms:created>
  <dcterms:modified xsi:type="dcterms:W3CDTF">2017-12-22T18:33:22Z</dcterms:modified>
</cp:coreProperties>
</file>