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9BA-852B-401E-A06B-A88E55A84C1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8379-613A-4D03-8064-EFF374BD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5" y="185376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NJAKAI DAVID SERONEY</a:t>
            </a:r>
          </a:p>
          <a:p>
            <a:pPr marL="0" indent="0" algn="ctr">
              <a:buNone/>
            </a:pPr>
            <a:r>
              <a:rPr lang="en-US" dirty="0" smtClean="0"/>
              <a:t>BBIT 4B</a:t>
            </a:r>
          </a:p>
          <a:p>
            <a:pPr marL="0" indent="0" algn="ctr">
              <a:buNone/>
            </a:pPr>
            <a:r>
              <a:rPr lang="en-US" dirty="0" smtClean="0"/>
              <a:t>71392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STRATHMORE LECTURE ROOM RESOURCE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" y="1368802"/>
            <a:ext cx="8253320" cy="5489198"/>
          </a:xfrm>
        </p:spPr>
      </p:pic>
    </p:spTree>
    <p:extLst>
      <p:ext uri="{BB962C8B-B14F-4D97-AF65-F5344CB8AC3E}">
        <p14:creationId xmlns:p14="http://schemas.microsoft.com/office/powerpoint/2010/main" val="15000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6" y="0"/>
            <a:ext cx="10515600" cy="1325563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35021"/>
            <a:ext cx="8512674" cy="5849942"/>
          </a:xfrm>
        </p:spPr>
      </p:pic>
    </p:spTree>
    <p:extLst>
      <p:ext uri="{BB962C8B-B14F-4D97-AF65-F5344CB8AC3E}">
        <p14:creationId xmlns:p14="http://schemas.microsoft.com/office/powerpoint/2010/main" val="60831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90" y="-97625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2" y="898524"/>
            <a:ext cx="9917289" cy="5476875"/>
          </a:xfrm>
        </p:spPr>
      </p:pic>
    </p:spTree>
    <p:extLst>
      <p:ext uri="{BB962C8B-B14F-4D97-AF65-F5344CB8AC3E}">
        <p14:creationId xmlns:p14="http://schemas.microsoft.com/office/powerpoint/2010/main" val="129205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About: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system that provides a platform to be used by Strathmore Students, Lecturers and faculty administrators for effective and convenient utilization of the campus’ lecture rooms.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Students: Viewing of vacant rooms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Lecturers: Reservation of rooms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Administrator: Adding and authorizing users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6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Problem Statement: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Students usually waste a lot of valuable time searching for vacant rooms during their intervals between classes</a:t>
            </a:r>
          </a:p>
          <a:p>
            <a:pPr algn="just"/>
            <a:r>
              <a:rPr lang="en-US" dirty="0" smtClean="0"/>
              <a:t>Lecturers are forced to go through unnecessarily stringent procedures when in need of booking a room or when requesting for a change in venue</a:t>
            </a:r>
          </a:p>
          <a:p>
            <a:pPr algn="just"/>
            <a:r>
              <a:rPr lang="en-US" dirty="0" smtClean="0"/>
              <a:t>Conflict usually arises when there is contention for use of a room for two different classes</a:t>
            </a:r>
          </a:p>
          <a:p>
            <a:pPr algn="just"/>
            <a:r>
              <a:rPr lang="en-US" dirty="0" smtClean="0"/>
              <a:t>Course unit completion is virtually unrecognized in relation to the increase in available resource(lecture rooms) brought about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All these issues lead to cumulative wastage of time that could otherwise be used more productively as well as leading to uneconomic use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To create a system that allows a student to have on-the-go notifications on availability of rooms at a desired time range</a:t>
            </a:r>
          </a:p>
          <a:p>
            <a:pPr algn="just"/>
            <a:r>
              <a:rPr lang="en-US" dirty="0" smtClean="0"/>
              <a:t>To give lecturers a platform to directly reserve a vacant room</a:t>
            </a:r>
          </a:p>
          <a:p>
            <a:pPr algn="just"/>
            <a:r>
              <a:rPr lang="en-US" dirty="0" smtClean="0"/>
              <a:t>To notify users of reservations made on certain lecture rooms to avoid conflict of events</a:t>
            </a:r>
          </a:p>
          <a:p>
            <a:pPr algn="just"/>
            <a:r>
              <a:rPr lang="en-US" dirty="0" smtClean="0"/>
              <a:t>To develop functionality that allows lecturers to ‘release’ rooms upon completion of a course in a given semester thus increasing the pool of reservable</a:t>
            </a:r>
            <a:r>
              <a:rPr lang="en-US" dirty="0"/>
              <a:t> </a:t>
            </a:r>
            <a:r>
              <a:rPr lang="en-US" dirty="0" smtClean="0"/>
              <a:t>and utilizable resources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All these functions will be </a:t>
            </a:r>
            <a:r>
              <a:rPr lang="en-US" dirty="0" smtClean="0"/>
              <a:t>available </a:t>
            </a:r>
            <a:r>
              <a:rPr lang="en-US" dirty="0" smtClean="0"/>
              <a:t>from the convenience of one’s mobile phone!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Remote Database Service (MySQL)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6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66" y="365124"/>
            <a:ext cx="12448425" cy="7020413"/>
          </a:xfrm>
        </p:spPr>
      </p:pic>
    </p:spTree>
    <p:extLst>
      <p:ext uri="{BB962C8B-B14F-4D97-AF65-F5344CB8AC3E}">
        <p14:creationId xmlns:p14="http://schemas.microsoft.com/office/powerpoint/2010/main" val="69764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03" y="125974"/>
            <a:ext cx="10515600" cy="1325563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87" y="1170043"/>
            <a:ext cx="6699696" cy="5687957"/>
          </a:xfrm>
        </p:spPr>
      </p:pic>
    </p:spTree>
    <p:extLst>
      <p:ext uri="{BB962C8B-B14F-4D97-AF65-F5344CB8AC3E}">
        <p14:creationId xmlns:p14="http://schemas.microsoft.com/office/powerpoint/2010/main" val="13621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17" y="346741"/>
            <a:ext cx="7416169" cy="6296233"/>
          </a:xfrm>
        </p:spPr>
      </p:pic>
    </p:spTree>
    <p:extLst>
      <p:ext uri="{BB962C8B-B14F-4D97-AF65-F5344CB8AC3E}">
        <p14:creationId xmlns:p14="http://schemas.microsoft.com/office/powerpoint/2010/main" val="5005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24" y="352800"/>
            <a:ext cx="7413755" cy="6294184"/>
          </a:xfrm>
        </p:spPr>
      </p:pic>
    </p:spTree>
    <p:extLst>
      <p:ext uri="{BB962C8B-B14F-4D97-AF65-F5344CB8AC3E}">
        <p14:creationId xmlns:p14="http://schemas.microsoft.com/office/powerpoint/2010/main" val="304141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STRATHMORE LECTURE ROOM RESOURCE MANAGEMENT SYSTEM </vt:lpstr>
      <vt:lpstr>About:</vt:lpstr>
      <vt:lpstr>Problem Statement:</vt:lpstr>
      <vt:lpstr>Objectives</vt:lpstr>
      <vt:lpstr>Methodology</vt:lpstr>
      <vt:lpstr>Use Case Diagram</vt:lpstr>
      <vt:lpstr>Sequence Diagrams</vt:lpstr>
      <vt:lpstr>PowerPoint Presentation</vt:lpstr>
      <vt:lpstr>PowerPoint Presentation</vt:lpstr>
      <vt:lpstr>Entity Relationship Diagram</vt:lpstr>
      <vt:lpstr>Database Schema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STRATHMORE LECTURE ROOM RESOURCE MANAGEMENT SYSTEM</dc:title>
  <dc:creator>pank-pinther</dc:creator>
  <cp:lastModifiedBy>David Njakai</cp:lastModifiedBy>
  <cp:revision>16</cp:revision>
  <dcterms:created xsi:type="dcterms:W3CDTF">2015-09-16T10:14:22Z</dcterms:created>
  <dcterms:modified xsi:type="dcterms:W3CDTF">2015-10-21T12:03:09Z</dcterms:modified>
</cp:coreProperties>
</file>