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FEB0-9375-492B-ABFF-D42B78BF9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D9180-2BBC-4345-8055-EC6C52021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A912-F697-4200-B396-1E515B1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BDDE-896E-4C81-9F38-F28DB28CD9CC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AFC3-B0EA-4317-AEFA-DF73BF76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6AA7F-873E-4917-BC9F-7271E70B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BFF-74C9-491F-837D-BEE0153E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11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AD6C-91E4-4EC3-A3F3-9E1854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23F7F-7CF7-4E9A-9D2F-A922BE9E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DF02A-0C12-45D4-97BE-74ED0266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BDDE-896E-4C81-9F38-F28DB28CD9CC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76ED-E8E4-4247-AC67-AFF20A70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B5BD2-D2D2-4898-BCBE-39CFD040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BFF-74C9-491F-837D-BEE0153E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97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3EB0C-574C-42A1-B051-71D337B8E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86EAE-3BC1-48EC-9665-1908CEB6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6B87-3E02-4CEB-B57F-8FC8A460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BDDE-896E-4C81-9F38-F28DB28CD9CC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2F15C-2309-474C-B597-512C8F3D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386-7FC3-4278-8A3D-50AD4F96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BFF-74C9-491F-837D-BEE0153E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2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1B5A-3FC3-458A-ACB3-8BD9640F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7B29-AC03-49B9-9344-D2986209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F5B47-7FE5-49E1-95DB-695A90BB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BDDE-896E-4C81-9F38-F28DB28CD9CC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14A1-BBCD-4A25-BF5D-D78C3EDC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423B-75C1-4C20-9117-7365B96D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BFF-74C9-491F-837D-BEE0153E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99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1640-D383-4799-BEB3-BF0600DE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47F7C-1BB9-4608-97FB-514E8BE0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A39C4-45BC-4091-8D2B-F1F3F4AD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BDDE-896E-4C81-9F38-F28DB28CD9CC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D131-7FC6-483A-946C-CFBA262C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CB70-1983-4260-B6F5-3594FE4E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BFF-74C9-491F-837D-BEE0153E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04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E570-A7A0-4D71-A842-C5A5B77E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CBCE-2B9B-478F-A2E2-821CF60E6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CD312-4B17-4322-8592-32F445C1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FBDB6-9556-41DD-BCC7-D7584D63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BDDE-896E-4C81-9F38-F28DB28CD9CC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25530-DFDB-4C89-9940-BADC1D56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EADBD-D77E-45D7-847F-377CED75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BFF-74C9-491F-837D-BEE0153E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09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5C58-29AF-44C7-8380-65594740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EFCF-2E6F-4D05-99B4-B8AA6C69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D3256-45B9-47CE-93F4-74145A8CF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ABB14-83AC-44CC-A84D-0D596DBE2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EBC71-0092-4DE8-948B-03AB00CC9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B4963-0AFA-4151-9A06-1BB4DD9A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BDDE-896E-4C81-9F38-F28DB28CD9CC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3FF82-86EC-433E-A866-A96F8AD6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8C3D7-C3AD-4571-BC3A-7DDB04EA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BFF-74C9-491F-837D-BEE0153E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6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9A90-4729-4AD5-A13F-8861D0EE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76E50-32AC-4C28-ADE3-791AE071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BDDE-896E-4C81-9F38-F28DB28CD9CC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960A5-7A7A-40BA-8B38-057F461F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6A7BD-C91B-4769-B9E8-B0397CCF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BFF-74C9-491F-837D-BEE0153E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42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3A559-EBF7-4E62-B976-C7898915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BDDE-896E-4C81-9F38-F28DB28CD9CC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E63C8-0365-4FCE-8B81-382A83A2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8001C-E568-42B8-BD79-BEA67D0C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BFF-74C9-491F-837D-BEE0153E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42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B7DD-6966-4C35-92C5-433F0AFB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9F19-FE73-429A-85E3-6805817E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CD7CE-1B77-4798-B146-FC3D4986D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A71A-4F1E-4214-937F-CD10C6AE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BDDE-896E-4C81-9F38-F28DB28CD9CC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867E-20B8-4129-9181-2DCA6C57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6D578-D516-4426-9A25-10AD5196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BFF-74C9-491F-837D-BEE0153E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65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EF77-61AD-49B5-8766-576F44B1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02327-C3C9-4FBC-B1EC-E9DF1B6E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DAD1-8C9A-46BE-84C0-255C7B21E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5FE5B-F206-4551-9DF6-ABBE79C7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BDDE-896E-4C81-9F38-F28DB28CD9CC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72ABD-6AA9-4C23-B867-94561CAC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F954E-4B90-4FD2-94BE-63A62250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BFF-74C9-491F-837D-BEE0153E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4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DF24E-0FD7-488F-8AF1-A8613A92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3A07E-93AD-4BFE-9B66-8CD1E7E2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F64A1-0CC3-4B04-8CA0-54E78C73A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BDDE-896E-4C81-9F38-F28DB28CD9CC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AEE4-7C50-47A2-8EC9-CDE46A7D0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3637-3E52-40C4-9FC0-38CB63F04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3BFF-74C9-491F-837D-BEE0153E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5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8A6A72-E954-4749-BE94-F2F2807B27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31" y="2031102"/>
            <a:ext cx="2419519" cy="23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David Chen</cp:lastModifiedBy>
  <cp:revision>2</cp:revision>
  <dcterms:created xsi:type="dcterms:W3CDTF">2021-08-24T18:33:13Z</dcterms:created>
  <dcterms:modified xsi:type="dcterms:W3CDTF">2021-08-30T15:15:28Z</dcterms:modified>
</cp:coreProperties>
</file>