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davidnyuan/343ExtraCreditTuto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ignedleft.com/tutorials/d3/" TargetMode="External"/><Relationship Id="rId4" Type="http://schemas.openxmlformats.org/officeDocument/2006/relationships/hyperlink" Target="https://bost.ocks.org/mike/bar/" TargetMode="External"/><Relationship Id="rId5" Type="http://schemas.openxmlformats.org/officeDocument/2006/relationships/hyperlink" Target="http://christopheviau.com/d3_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3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3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vidnyuan/343ExtraCreditTutori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David Yuan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repo: </a:t>
            </a:r>
            <a:r>
              <a:rPr lang="en-US" dirty="0">
                <a:hlinkClick r:id="rId2"/>
              </a:rPr>
              <a:t>https://github.com/davidnyuan/343ExtraCreditTutorial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20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d3js.org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/>
          </a:p>
          <a:p>
            <a:r>
              <a:rPr lang="en-US" dirty="0" smtClean="0"/>
              <a:t>Scott </a:t>
            </a:r>
            <a:r>
              <a:rPr lang="en-US" dirty="0"/>
              <a:t>Murray’s D3 tutorial: </a:t>
            </a:r>
            <a:r>
              <a:rPr lang="en-US" dirty="0">
                <a:hlinkClick r:id="rId3"/>
              </a:rPr>
              <a:t>http://alignedleft.com/tutorials/d3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Mike </a:t>
            </a:r>
            <a:r>
              <a:rPr lang="en-US" dirty="0" err="1" smtClean="0"/>
              <a:t>Bostrock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https://bost.ocks.org/mike/bar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Christopher </a:t>
            </a:r>
            <a:r>
              <a:rPr lang="en-US" dirty="0" err="1"/>
              <a:t>Viau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http://christopheviau.com/d3_tutorial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1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D3, or ”Data-Driven-Documents” is a JS library used for producing dynamic, interactive data visualizations within your browser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Focus is to allow programmers to modify CSS properties given DOM nodes.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Created by Mike </a:t>
            </a:r>
            <a:r>
              <a:rPr lang="en-US" dirty="0" err="1" smtClean="0"/>
              <a:t>Bostock</a:t>
            </a:r>
            <a:r>
              <a:rPr lang="en-US" dirty="0" smtClean="0"/>
              <a:t> and Jeffrey </a:t>
            </a:r>
            <a:r>
              <a:rPr lang="en-US" dirty="0" err="1" smtClean="0"/>
              <a:t>Heer</a:t>
            </a:r>
            <a:r>
              <a:rPr lang="en-US" dirty="0" smtClean="0"/>
              <a:t> (UW </a:t>
            </a:r>
            <a:r>
              <a:rPr lang="en-US" dirty="0" err="1" smtClean="0"/>
              <a:t>Professory</a:t>
            </a:r>
            <a:r>
              <a:rPr lang="en-US" dirty="0" smtClean="0"/>
              <a:t>, yay!)</a:t>
            </a:r>
          </a:p>
          <a:p>
            <a:endParaRPr lang="en-US" dirty="0"/>
          </a:p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https://d3js.org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programmer, D3 gives you immense power over how your framework feels, and how your users interact with it -&gt; very versatile</a:t>
            </a:r>
          </a:p>
          <a:p>
            <a:endParaRPr lang="en-US" dirty="0"/>
          </a:p>
          <a:p>
            <a:r>
              <a:rPr lang="en-US" dirty="0" smtClean="0"/>
              <a:t>Great for whenever you have to share data with the users through a front-end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learning curve but harder to pick up</a:t>
            </a:r>
          </a:p>
          <a:p>
            <a:endParaRPr lang="en-US" dirty="0"/>
          </a:p>
          <a:p>
            <a:r>
              <a:rPr lang="en-US" dirty="0" smtClean="0"/>
              <a:t>Before you’ve learned html/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. If you learn these </a:t>
            </a:r>
            <a:r>
              <a:rPr lang="en-US" u="sng" dirty="0" smtClean="0"/>
              <a:t>in order</a:t>
            </a:r>
            <a:r>
              <a:rPr lang="en-US" dirty="0" smtClean="0"/>
              <a:t> to learn D3, this could result in a very limited mindset. However, if you learn D3 after learning the three, this would give you the choice of when to use D3, other libraries, or just native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Overkill for your current project, and too time consuming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and unzip the latest version of d3 from their website (Version 4.4.0)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script “</a:t>
            </a: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="https://d3js.org/d3.v4.min.js"&gt;&lt;/script</a:t>
            </a:r>
            <a:r>
              <a:rPr lang="en-US" dirty="0" smtClean="0"/>
              <a:t>&gt;” to HTML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to repo for this presentation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github.com/davidnyuan/343ExtraCreditTutorial</a:t>
            </a:r>
            <a:r>
              <a:rPr lang="en-US" dirty="0" smtClean="0"/>
              <a:t> and grab folder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1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run D3 code, we must run a server. I will be doing this in python by running the </a:t>
            </a:r>
            <a:r>
              <a:rPr lang="en-US" dirty="0" err="1" smtClean="0"/>
              <a:t>SimpleHTTPServer</a:t>
            </a:r>
            <a:r>
              <a:rPr lang="en-US" dirty="0" smtClean="0"/>
              <a:t> command with the </a:t>
            </a:r>
            <a:r>
              <a:rPr lang="mr-IN" dirty="0" smtClean="0"/>
              <a:t>–</a:t>
            </a:r>
            <a:r>
              <a:rPr lang="en-US" dirty="0" smtClean="0"/>
              <a:t>m option.</a:t>
            </a:r>
          </a:p>
          <a:p>
            <a:r>
              <a:rPr lang="en-US" dirty="0" smtClean="0"/>
              <a:t>“</a:t>
            </a:r>
            <a:r>
              <a:rPr lang="en-US" dirty="0"/>
              <a:t>python -m </a:t>
            </a:r>
            <a:r>
              <a:rPr lang="en-US" dirty="0" err="1"/>
              <a:t>SimpleHTTPServer</a:t>
            </a:r>
            <a:r>
              <a:rPr lang="en-US" dirty="0"/>
              <a:t> 8888 </a:t>
            </a:r>
            <a:r>
              <a:rPr lang="en-US" dirty="0" smtClean="0"/>
              <a:t>&amp;”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important components: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election.data</a:t>
            </a:r>
            <a:r>
              <a:rPr lang="en-US" dirty="0" smtClean="0"/>
              <a:t>() method to bind data to DOM objects</a:t>
            </a:r>
          </a:p>
          <a:p>
            <a:pPr lvl="1"/>
            <a:r>
              <a:rPr lang="en-US" dirty="0" smtClean="0"/>
              <a:t>d3.select(“</a:t>
            </a:r>
            <a:r>
              <a:rPr lang="en-US" dirty="0" err="1" smtClean="0"/>
              <a:t>tagName</a:t>
            </a:r>
            <a:r>
              <a:rPr lang="en-US" dirty="0" smtClean="0"/>
              <a:t>”) or </a:t>
            </a:r>
            <a:r>
              <a:rPr lang="en-US" dirty="0" err="1" smtClean="0"/>
              <a:t>selectAll</a:t>
            </a:r>
            <a:r>
              <a:rPr lang="en-US" dirty="0" smtClean="0"/>
              <a:t>(“</a:t>
            </a:r>
            <a:r>
              <a:rPr lang="en-US" dirty="0" err="1" smtClean="0"/>
              <a:t>tagName</a:t>
            </a:r>
            <a:r>
              <a:rPr lang="en-US" dirty="0" smtClean="0"/>
              <a:t>”) to allow us to select specific tags to 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020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192</TotalTime>
  <Words>295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Mangal</vt:lpstr>
      <vt:lpstr>Arial</vt:lpstr>
      <vt:lpstr>Vapor Trail</vt:lpstr>
      <vt:lpstr>Introduction to d3</vt:lpstr>
      <vt:lpstr>Resources</vt:lpstr>
      <vt:lpstr>What is d3?</vt:lpstr>
      <vt:lpstr>Why use it?</vt:lpstr>
      <vt:lpstr>Why not to use it</vt:lpstr>
      <vt:lpstr>Let’s get started</vt:lpstr>
      <vt:lpstr>Get d3</vt:lpstr>
      <vt:lpstr>Quick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</dc:title>
  <dc:creator>David N. Yuan</dc:creator>
  <cp:lastModifiedBy>David N. Yuan</cp:lastModifiedBy>
  <cp:revision>12</cp:revision>
  <dcterms:created xsi:type="dcterms:W3CDTF">2016-12-05T06:20:37Z</dcterms:created>
  <dcterms:modified xsi:type="dcterms:W3CDTF">2016-12-05T09:32:52Z</dcterms:modified>
</cp:coreProperties>
</file>