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2"/>
  </p:notesMasterIdLst>
  <p:sldIdLst>
    <p:sldId id="256" r:id="rId2"/>
    <p:sldId id="269" r:id="rId3"/>
    <p:sldId id="313" r:id="rId4"/>
    <p:sldId id="28322" r:id="rId5"/>
    <p:sldId id="28329" r:id="rId6"/>
    <p:sldId id="28324" r:id="rId7"/>
    <p:sldId id="28325" r:id="rId8"/>
    <p:sldId id="28326" r:id="rId9"/>
    <p:sldId id="28319" r:id="rId10"/>
    <p:sldId id="317" r:id="rId11"/>
  </p:sldIdLst>
  <p:sldSz cx="9144000" cy="5143500" type="screen16x9"/>
  <p:notesSz cx="6858000" cy="9144000"/>
  <p:embeddedFontLst>
    <p:embeddedFont>
      <p:font typeface="Albert Sans" panose="020B060402020202020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erriweather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187"/>
    <a:srgbClr val="F5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68E7F2-BF97-4DF6-9A04-94EE79EEBC6F}">
  <a:tblStyle styleId="{9868E7F2-BF97-4DF6-9A04-94EE79EEBC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g2a89b66ed62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1" name="Google Shape;1321;g2a89b66ed62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2a89b66ed62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2a89b66ed62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2a89b66ed62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2a89b66ed62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9399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2a89b66ed62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2a89b66ed62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5566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2a89b66ed62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2a89b66ed62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98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2a89b66ed62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2a89b66ed62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899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2a89b66ed62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2a89b66ed62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4813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2a89b66ed62_0_34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5" name="Google Shape;1745;g2a89b66ed62_0_34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074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15200" y="1368868"/>
            <a:ext cx="6513600" cy="184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15200" y="3411632"/>
            <a:ext cx="65136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500699" y="2928763"/>
            <a:ext cx="2748479" cy="3183137"/>
            <a:chOff x="7500699" y="2928763"/>
            <a:chExt cx="2748479" cy="3183137"/>
          </a:xfrm>
        </p:grpSpPr>
        <p:pic>
          <p:nvPicPr>
            <p:cNvPr id="12" name="Google Shape;12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500699" y="3728693"/>
              <a:ext cx="2420376" cy="23832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Google Shape;13;p2"/>
            <p:cNvSpPr/>
            <p:nvPr/>
          </p:nvSpPr>
          <p:spPr>
            <a:xfrm>
              <a:off x="8598583" y="2928762"/>
              <a:ext cx="1650596" cy="1979083"/>
            </a:xfrm>
            <a:custGeom>
              <a:avLst/>
              <a:gdLst/>
              <a:ahLst/>
              <a:cxnLst/>
              <a:rect l="l" t="t" r="r" b="b"/>
              <a:pathLst>
                <a:path w="7080" h="8489" extrusionOk="0">
                  <a:moveTo>
                    <a:pt x="5669" y="26"/>
                  </a:moveTo>
                  <a:lnTo>
                    <a:pt x="7053" y="26"/>
                  </a:lnTo>
                  <a:lnTo>
                    <a:pt x="7053" y="1410"/>
                  </a:lnTo>
                  <a:lnTo>
                    <a:pt x="5669" y="1410"/>
                  </a:lnTo>
                  <a:lnTo>
                    <a:pt x="5669" y="26"/>
                  </a:lnTo>
                  <a:moveTo>
                    <a:pt x="7053" y="2821"/>
                  </a:moveTo>
                  <a:lnTo>
                    <a:pt x="5669" y="2821"/>
                  </a:lnTo>
                  <a:lnTo>
                    <a:pt x="5669" y="1437"/>
                  </a:lnTo>
                  <a:lnTo>
                    <a:pt x="7053" y="1437"/>
                  </a:lnTo>
                  <a:lnTo>
                    <a:pt x="7053" y="2821"/>
                  </a:lnTo>
                  <a:moveTo>
                    <a:pt x="7053" y="4232"/>
                  </a:moveTo>
                  <a:lnTo>
                    <a:pt x="5669" y="4232"/>
                  </a:lnTo>
                  <a:lnTo>
                    <a:pt x="5669" y="2847"/>
                  </a:lnTo>
                  <a:lnTo>
                    <a:pt x="7053" y="2847"/>
                  </a:lnTo>
                  <a:lnTo>
                    <a:pt x="7053" y="4232"/>
                  </a:lnTo>
                  <a:moveTo>
                    <a:pt x="7053" y="5642"/>
                  </a:moveTo>
                  <a:lnTo>
                    <a:pt x="5669" y="5642"/>
                  </a:lnTo>
                  <a:lnTo>
                    <a:pt x="5669" y="4258"/>
                  </a:lnTo>
                  <a:lnTo>
                    <a:pt x="7053" y="4258"/>
                  </a:lnTo>
                  <a:lnTo>
                    <a:pt x="7053" y="5642"/>
                  </a:lnTo>
                  <a:moveTo>
                    <a:pt x="7053" y="7052"/>
                  </a:moveTo>
                  <a:lnTo>
                    <a:pt x="5669" y="7052"/>
                  </a:lnTo>
                  <a:lnTo>
                    <a:pt x="5669" y="5669"/>
                  </a:lnTo>
                  <a:lnTo>
                    <a:pt x="7053" y="5669"/>
                  </a:lnTo>
                  <a:lnTo>
                    <a:pt x="7053" y="7052"/>
                  </a:lnTo>
                  <a:moveTo>
                    <a:pt x="7053" y="8463"/>
                  </a:moveTo>
                  <a:lnTo>
                    <a:pt x="5669" y="8463"/>
                  </a:lnTo>
                  <a:lnTo>
                    <a:pt x="5669" y="7079"/>
                  </a:lnTo>
                  <a:lnTo>
                    <a:pt x="7053" y="7079"/>
                  </a:lnTo>
                  <a:lnTo>
                    <a:pt x="7053" y="8463"/>
                  </a:lnTo>
                  <a:moveTo>
                    <a:pt x="5642" y="8463"/>
                  </a:moveTo>
                  <a:lnTo>
                    <a:pt x="4258" y="8463"/>
                  </a:lnTo>
                  <a:lnTo>
                    <a:pt x="4258" y="7079"/>
                  </a:lnTo>
                  <a:lnTo>
                    <a:pt x="5642" y="7079"/>
                  </a:lnTo>
                  <a:lnTo>
                    <a:pt x="5642" y="8463"/>
                  </a:lnTo>
                  <a:moveTo>
                    <a:pt x="4232" y="8463"/>
                  </a:moveTo>
                  <a:lnTo>
                    <a:pt x="2848" y="8463"/>
                  </a:lnTo>
                  <a:lnTo>
                    <a:pt x="2848" y="7079"/>
                  </a:lnTo>
                  <a:lnTo>
                    <a:pt x="4232" y="7079"/>
                  </a:lnTo>
                  <a:lnTo>
                    <a:pt x="4232" y="8463"/>
                  </a:lnTo>
                  <a:moveTo>
                    <a:pt x="2822" y="8463"/>
                  </a:moveTo>
                  <a:lnTo>
                    <a:pt x="1438" y="8463"/>
                  </a:lnTo>
                  <a:lnTo>
                    <a:pt x="1438" y="7079"/>
                  </a:lnTo>
                  <a:lnTo>
                    <a:pt x="2822" y="7079"/>
                  </a:lnTo>
                  <a:lnTo>
                    <a:pt x="2822" y="8463"/>
                  </a:lnTo>
                  <a:moveTo>
                    <a:pt x="1411" y="8463"/>
                  </a:moveTo>
                  <a:lnTo>
                    <a:pt x="27" y="8463"/>
                  </a:lnTo>
                  <a:lnTo>
                    <a:pt x="27" y="7079"/>
                  </a:lnTo>
                  <a:lnTo>
                    <a:pt x="1411" y="7079"/>
                  </a:lnTo>
                  <a:lnTo>
                    <a:pt x="1411" y="8463"/>
                  </a:lnTo>
                  <a:moveTo>
                    <a:pt x="27" y="5669"/>
                  </a:moveTo>
                  <a:lnTo>
                    <a:pt x="1411" y="5669"/>
                  </a:lnTo>
                  <a:lnTo>
                    <a:pt x="1411" y="7052"/>
                  </a:lnTo>
                  <a:lnTo>
                    <a:pt x="27" y="7052"/>
                  </a:lnTo>
                  <a:lnTo>
                    <a:pt x="27" y="5669"/>
                  </a:lnTo>
                  <a:moveTo>
                    <a:pt x="27" y="4258"/>
                  </a:moveTo>
                  <a:lnTo>
                    <a:pt x="1411" y="4258"/>
                  </a:lnTo>
                  <a:lnTo>
                    <a:pt x="1411" y="5642"/>
                  </a:lnTo>
                  <a:lnTo>
                    <a:pt x="27" y="5642"/>
                  </a:lnTo>
                  <a:lnTo>
                    <a:pt x="27" y="4258"/>
                  </a:lnTo>
                  <a:moveTo>
                    <a:pt x="27" y="2847"/>
                  </a:moveTo>
                  <a:lnTo>
                    <a:pt x="1411" y="2847"/>
                  </a:lnTo>
                  <a:lnTo>
                    <a:pt x="1411" y="4232"/>
                  </a:lnTo>
                  <a:lnTo>
                    <a:pt x="27" y="4232"/>
                  </a:lnTo>
                  <a:lnTo>
                    <a:pt x="27" y="2847"/>
                  </a:lnTo>
                  <a:moveTo>
                    <a:pt x="27" y="1437"/>
                  </a:moveTo>
                  <a:lnTo>
                    <a:pt x="1411" y="1437"/>
                  </a:lnTo>
                  <a:lnTo>
                    <a:pt x="1411" y="2821"/>
                  </a:lnTo>
                  <a:lnTo>
                    <a:pt x="27" y="2821"/>
                  </a:lnTo>
                  <a:lnTo>
                    <a:pt x="27" y="1437"/>
                  </a:lnTo>
                  <a:moveTo>
                    <a:pt x="27" y="26"/>
                  </a:moveTo>
                  <a:lnTo>
                    <a:pt x="1411" y="26"/>
                  </a:lnTo>
                  <a:lnTo>
                    <a:pt x="1411" y="1410"/>
                  </a:lnTo>
                  <a:lnTo>
                    <a:pt x="27" y="1410"/>
                  </a:lnTo>
                  <a:lnTo>
                    <a:pt x="27" y="26"/>
                  </a:lnTo>
                  <a:moveTo>
                    <a:pt x="1438" y="26"/>
                  </a:moveTo>
                  <a:lnTo>
                    <a:pt x="2822" y="26"/>
                  </a:lnTo>
                  <a:lnTo>
                    <a:pt x="2822" y="1410"/>
                  </a:lnTo>
                  <a:lnTo>
                    <a:pt x="1438" y="1410"/>
                  </a:lnTo>
                  <a:lnTo>
                    <a:pt x="1438" y="26"/>
                  </a:lnTo>
                  <a:moveTo>
                    <a:pt x="2848" y="26"/>
                  </a:moveTo>
                  <a:lnTo>
                    <a:pt x="4232" y="26"/>
                  </a:lnTo>
                  <a:lnTo>
                    <a:pt x="4232" y="1410"/>
                  </a:lnTo>
                  <a:lnTo>
                    <a:pt x="2848" y="1410"/>
                  </a:lnTo>
                  <a:lnTo>
                    <a:pt x="2848" y="26"/>
                  </a:lnTo>
                  <a:moveTo>
                    <a:pt x="2848" y="5669"/>
                  </a:moveTo>
                  <a:lnTo>
                    <a:pt x="4232" y="5669"/>
                  </a:lnTo>
                  <a:lnTo>
                    <a:pt x="4232" y="7052"/>
                  </a:lnTo>
                  <a:lnTo>
                    <a:pt x="2848" y="7052"/>
                  </a:lnTo>
                  <a:lnTo>
                    <a:pt x="2848" y="5669"/>
                  </a:lnTo>
                  <a:moveTo>
                    <a:pt x="4232" y="5642"/>
                  </a:moveTo>
                  <a:lnTo>
                    <a:pt x="2848" y="5642"/>
                  </a:lnTo>
                  <a:lnTo>
                    <a:pt x="2848" y="4258"/>
                  </a:lnTo>
                  <a:lnTo>
                    <a:pt x="4232" y="4258"/>
                  </a:lnTo>
                  <a:lnTo>
                    <a:pt x="4232" y="5642"/>
                  </a:lnTo>
                  <a:moveTo>
                    <a:pt x="4232" y="4232"/>
                  </a:moveTo>
                  <a:lnTo>
                    <a:pt x="2848" y="4232"/>
                  </a:lnTo>
                  <a:lnTo>
                    <a:pt x="2848" y="2847"/>
                  </a:lnTo>
                  <a:lnTo>
                    <a:pt x="4232" y="2847"/>
                  </a:lnTo>
                  <a:lnTo>
                    <a:pt x="4232" y="4232"/>
                  </a:lnTo>
                  <a:moveTo>
                    <a:pt x="4232" y="2821"/>
                  </a:moveTo>
                  <a:lnTo>
                    <a:pt x="2848" y="2821"/>
                  </a:lnTo>
                  <a:lnTo>
                    <a:pt x="2848" y="1437"/>
                  </a:lnTo>
                  <a:lnTo>
                    <a:pt x="4232" y="1437"/>
                  </a:lnTo>
                  <a:lnTo>
                    <a:pt x="4232" y="2821"/>
                  </a:lnTo>
                  <a:moveTo>
                    <a:pt x="1438" y="1437"/>
                  </a:moveTo>
                  <a:lnTo>
                    <a:pt x="2822" y="1437"/>
                  </a:lnTo>
                  <a:lnTo>
                    <a:pt x="2822" y="2821"/>
                  </a:lnTo>
                  <a:lnTo>
                    <a:pt x="1438" y="2821"/>
                  </a:lnTo>
                  <a:lnTo>
                    <a:pt x="1438" y="1437"/>
                  </a:lnTo>
                  <a:moveTo>
                    <a:pt x="1438" y="2847"/>
                  </a:moveTo>
                  <a:lnTo>
                    <a:pt x="2822" y="2847"/>
                  </a:lnTo>
                  <a:lnTo>
                    <a:pt x="2822" y="4232"/>
                  </a:lnTo>
                  <a:lnTo>
                    <a:pt x="1438" y="4232"/>
                  </a:lnTo>
                  <a:lnTo>
                    <a:pt x="1438" y="2847"/>
                  </a:lnTo>
                  <a:moveTo>
                    <a:pt x="1438" y="4258"/>
                  </a:moveTo>
                  <a:lnTo>
                    <a:pt x="2822" y="4258"/>
                  </a:lnTo>
                  <a:lnTo>
                    <a:pt x="2822" y="5642"/>
                  </a:lnTo>
                  <a:lnTo>
                    <a:pt x="1438" y="5642"/>
                  </a:lnTo>
                  <a:lnTo>
                    <a:pt x="1438" y="4258"/>
                  </a:lnTo>
                  <a:moveTo>
                    <a:pt x="1438" y="5669"/>
                  </a:moveTo>
                  <a:lnTo>
                    <a:pt x="2822" y="5669"/>
                  </a:lnTo>
                  <a:lnTo>
                    <a:pt x="2822" y="7052"/>
                  </a:lnTo>
                  <a:lnTo>
                    <a:pt x="1438" y="7052"/>
                  </a:lnTo>
                  <a:lnTo>
                    <a:pt x="1438" y="5669"/>
                  </a:lnTo>
                  <a:moveTo>
                    <a:pt x="5642" y="7052"/>
                  </a:moveTo>
                  <a:lnTo>
                    <a:pt x="4258" y="7052"/>
                  </a:lnTo>
                  <a:lnTo>
                    <a:pt x="4258" y="5669"/>
                  </a:lnTo>
                  <a:lnTo>
                    <a:pt x="5642" y="5669"/>
                  </a:lnTo>
                  <a:lnTo>
                    <a:pt x="5642" y="7052"/>
                  </a:lnTo>
                  <a:moveTo>
                    <a:pt x="5642" y="5642"/>
                  </a:moveTo>
                  <a:lnTo>
                    <a:pt x="4258" y="5642"/>
                  </a:lnTo>
                  <a:lnTo>
                    <a:pt x="4258" y="4258"/>
                  </a:lnTo>
                  <a:lnTo>
                    <a:pt x="5642" y="4258"/>
                  </a:lnTo>
                  <a:lnTo>
                    <a:pt x="5642" y="5642"/>
                  </a:lnTo>
                  <a:moveTo>
                    <a:pt x="5642" y="4232"/>
                  </a:moveTo>
                  <a:lnTo>
                    <a:pt x="4258" y="4232"/>
                  </a:lnTo>
                  <a:lnTo>
                    <a:pt x="4258" y="2847"/>
                  </a:lnTo>
                  <a:lnTo>
                    <a:pt x="5642" y="2847"/>
                  </a:lnTo>
                  <a:lnTo>
                    <a:pt x="5642" y="4232"/>
                  </a:lnTo>
                  <a:moveTo>
                    <a:pt x="5642" y="2821"/>
                  </a:moveTo>
                  <a:lnTo>
                    <a:pt x="4258" y="2821"/>
                  </a:lnTo>
                  <a:lnTo>
                    <a:pt x="4258" y="1437"/>
                  </a:lnTo>
                  <a:lnTo>
                    <a:pt x="5642" y="1437"/>
                  </a:lnTo>
                  <a:lnTo>
                    <a:pt x="5642" y="2821"/>
                  </a:lnTo>
                  <a:moveTo>
                    <a:pt x="4258" y="26"/>
                  </a:moveTo>
                  <a:lnTo>
                    <a:pt x="5642" y="26"/>
                  </a:lnTo>
                  <a:lnTo>
                    <a:pt x="5642" y="1410"/>
                  </a:lnTo>
                  <a:lnTo>
                    <a:pt x="4258" y="1410"/>
                  </a:lnTo>
                  <a:lnTo>
                    <a:pt x="4258" y="26"/>
                  </a:lnTo>
                  <a:moveTo>
                    <a:pt x="5669" y="0"/>
                  </a:moveTo>
                  <a:lnTo>
                    <a:pt x="5642" y="0"/>
                  </a:lnTo>
                  <a:lnTo>
                    <a:pt x="4258" y="0"/>
                  </a:lnTo>
                  <a:lnTo>
                    <a:pt x="4232" y="0"/>
                  </a:lnTo>
                  <a:lnTo>
                    <a:pt x="2848" y="0"/>
                  </a:lnTo>
                  <a:lnTo>
                    <a:pt x="2822" y="0"/>
                  </a:lnTo>
                  <a:lnTo>
                    <a:pt x="1438" y="0"/>
                  </a:lnTo>
                  <a:lnTo>
                    <a:pt x="1411" y="0"/>
                  </a:lnTo>
                  <a:lnTo>
                    <a:pt x="0" y="0"/>
                  </a:lnTo>
                  <a:lnTo>
                    <a:pt x="0" y="1410"/>
                  </a:lnTo>
                  <a:lnTo>
                    <a:pt x="0" y="1437"/>
                  </a:lnTo>
                  <a:lnTo>
                    <a:pt x="0" y="2821"/>
                  </a:lnTo>
                  <a:lnTo>
                    <a:pt x="0" y="2847"/>
                  </a:lnTo>
                  <a:lnTo>
                    <a:pt x="0" y="4232"/>
                  </a:lnTo>
                  <a:lnTo>
                    <a:pt x="0" y="4258"/>
                  </a:lnTo>
                  <a:lnTo>
                    <a:pt x="0" y="5642"/>
                  </a:lnTo>
                  <a:lnTo>
                    <a:pt x="0" y="5669"/>
                  </a:lnTo>
                  <a:lnTo>
                    <a:pt x="0" y="7052"/>
                  </a:lnTo>
                  <a:lnTo>
                    <a:pt x="0" y="7079"/>
                  </a:lnTo>
                  <a:lnTo>
                    <a:pt x="0" y="8489"/>
                  </a:lnTo>
                  <a:lnTo>
                    <a:pt x="1411" y="8489"/>
                  </a:lnTo>
                  <a:lnTo>
                    <a:pt x="1438" y="8489"/>
                  </a:lnTo>
                  <a:lnTo>
                    <a:pt x="2822" y="8489"/>
                  </a:lnTo>
                  <a:lnTo>
                    <a:pt x="2848" y="8489"/>
                  </a:lnTo>
                  <a:lnTo>
                    <a:pt x="4232" y="8489"/>
                  </a:lnTo>
                  <a:lnTo>
                    <a:pt x="4258" y="8489"/>
                  </a:lnTo>
                  <a:lnTo>
                    <a:pt x="5642" y="8489"/>
                  </a:lnTo>
                  <a:lnTo>
                    <a:pt x="5669" y="8489"/>
                  </a:lnTo>
                  <a:lnTo>
                    <a:pt x="7080" y="8489"/>
                  </a:lnTo>
                  <a:lnTo>
                    <a:pt x="7080" y="7079"/>
                  </a:lnTo>
                  <a:lnTo>
                    <a:pt x="7080" y="7052"/>
                  </a:lnTo>
                  <a:lnTo>
                    <a:pt x="7080" y="5669"/>
                  </a:lnTo>
                  <a:lnTo>
                    <a:pt x="7080" y="5642"/>
                  </a:lnTo>
                  <a:lnTo>
                    <a:pt x="7080" y="4258"/>
                  </a:lnTo>
                  <a:lnTo>
                    <a:pt x="7080" y="4232"/>
                  </a:lnTo>
                  <a:lnTo>
                    <a:pt x="7080" y="2847"/>
                  </a:lnTo>
                  <a:lnTo>
                    <a:pt x="7080" y="2821"/>
                  </a:lnTo>
                  <a:lnTo>
                    <a:pt x="7080" y="1437"/>
                  </a:lnTo>
                  <a:lnTo>
                    <a:pt x="7080" y="1410"/>
                  </a:lnTo>
                  <a:lnTo>
                    <a:pt x="7080" y="0"/>
                  </a:lnTo>
                  <a:lnTo>
                    <a:pt x="56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6590648" y="-666675"/>
            <a:ext cx="2655126" cy="1714399"/>
            <a:chOff x="6590648" y="-666675"/>
            <a:chExt cx="2655126" cy="1714399"/>
          </a:xfrm>
        </p:grpSpPr>
        <p:grpSp>
          <p:nvGrpSpPr>
            <p:cNvPr id="15" name="Google Shape;15;p2"/>
            <p:cNvGrpSpPr/>
            <p:nvPr/>
          </p:nvGrpSpPr>
          <p:grpSpPr>
            <a:xfrm>
              <a:off x="6590648" y="-97117"/>
              <a:ext cx="1282610" cy="489908"/>
              <a:chOff x="2698560" y="4630320"/>
              <a:chExt cx="1732320" cy="66168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2698560" y="4630320"/>
                <a:ext cx="66960" cy="6768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88" extrusionOk="0">
                    <a:moveTo>
                      <a:pt x="186" y="94"/>
                    </a:moveTo>
                    <a:cubicBezTo>
                      <a:pt x="186" y="146"/>
                      <a:pt x="144" y="188"/>
                      <a:pt x="93" y="188"/>
                    </a:cubicBezTo>
                    <a:cubicBezTo>
                      <a:pt x="42" y="188"/>
                      <a:pt x="0" y="146"/>
                      <a:pt x="0" y="94"/>
                    </a:cubicBezTo>
                    <a:cubicBezTo>
                      <a:pt x="0" y="42"/>
                      <a:pt x="42" y="0"/>
                      <a:pt x="93" y="0"/>
                    </a:cubicBezTo>
                    <a:cubicBezTo>
                      <a:pt x="144" y="0"/>
                      <a:pt x="186" y="42"/>
                      <a:pt x="186" y="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675" rIns="90000" bIns="22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698560" y="4927320"/>
                <a:ext cx="66960" cy="6768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88" extrusionOk="0">
                    <a:moveTo>
                      <a:pt x="186" y="94"/>
                    </a:moveTo>
                    <a:cubicBezTo>
                      <a:pt x="186" y="146"/>
                      <a:pt x="144" y="188"/>
                      <a:pt x="93" y="188"/>
                    </a:cubicBezTo>
                    <a:cubicBezTo>
                      <a:pt x="42" y="188"/>
                      <a:pt x="0" y="146"/>
                      <a:pt x="0" y="94"/>
                    </a:cubicBezTo>
                    <a:cubicBezTo>
                      <a:pt x="0" y="42"/>
                      <a:pt x="42" y="0"/>
                      <a:pt x="93" y="0"/>
                    </a:cubicBezTo>
                    <a:cubicBezTo>
                      <a:pt x="144" y="0"/>
                      <a:pt x="186" y="42"/>
                      <a:pt x="186" y="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675" rIns="90000" bIns="22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698560" y="5224680"/>
                <a:ext cx="66960" cy="6732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87" extrusionOk="0">
                    <a:moveTo>
                      <a:pt x="186" y="93"/>
                    </a:moveTo>
                    <a:cubicBezTo>
                      <a:pt x="186" y="145"/>
                      <a:pt x="144" y="187"/>
                      <a:pt x="93" y="187"/>
                    </a:cubicBezTo>
                    <a:cubicBezTo>
                      <a:pt x="42" y="187"/>
                      <a:pt x="0" y="145"/>
                      <a:pt x="0" y="93"/>
                    </a:cubicBezTo>
                    <a:cubicBezTo>
                      <a:pt x="0" y="42"/>
                      <a:pt x="42" y="0"/>
                      <a:pt x="93" y="0"/>
                    </a:cubicBezTo>
                    <a:cubicBezTo>
                      <a:pt x="144" y="0"/>
                      <a:pt x="186" y="42"/>
                      <a:pt x="186" y="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300" rIns="90000" bIns="22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3114360" y="4630320"/>
                <a:ext cx="67680" cy="6768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88" extrusionOk="0">
                    <a:moveTo>
                      <a:pt x="188" y="94"/>
                    </a:moveTo>
                    <a:cubicBezTo>
                      <a:pt x="188" y="146"/>
                      <a:pt x="146" y="188"/>
                      <a:pt x="94" y="188"/>
                    </a:cubicBezTo>
                    <a:cubicBezTo>
                      <a:pt x="42" y="188"/>
                      <a:pt x="0" y="146"/>
                      <a:pt x="0" y="94"/>
                    </a:cubicBezTo>
                    <a:cubicBezTo>
                      <a:pt x="0" y="42"/>
                      <a:pt x="42" y="0"/>
                      <a:pt x="94" y="0"/>
                    </a:cubicBezTo>
                    <a:cubicBezTo>
                      <a:pt x="146" y="0"/>
                      <a:pt x="188" y="42"/>
                      <a:pt x="188" y="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675" rIns="90000" bIns="22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114360" y="4927320"/>
                <a:ext cx="67680" cy="6768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88" extrusionOk="0">
                    <a:moveTo>
                      <a:pt x="188" y="94"/>
                    </a:moveTo>
                    <a:cubicBezTo>
                      <a:pt x="188" y="146"/>
                      <a:pt x="146" y="188"/>
                      <a:pt x="94" y="188"/>
                    </a:cubicBezTo>
                    <a:cubicBezTo>
                      <a:pt x="42" y="188"/>
                      <a:pt x="0" y="146"/>
                      <a:pt x="0" y="94"/>
                    </a:cubicBezTo>
                    <a:cubicBezTo>
                      <a:pt x="0" y="42"/>
                      <a:pt x="42" y="0"/>
                      <a:pt x="94" y="0"/>
                    </a:cubicBezTo>
                    <a:cubicBezTo>
                      <a:pt x="146" y="0"/>
                      <a:pt x="188" y="42"/>
                      <a:pt x="188" y="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675" rIns="90000" bIns="22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114360" y="5224680"/>
                <a:ext cx="67680" cy="6732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87" extrusionOk="0">
                    <a:moveTo>
                      <a:pt x="188" y="93"/>
                    </a:moveTo>
                    <a:cubicBezTo>
                      <a:pt x="188" y="145"/>
                      <a:pt x="146" y="187"/>
                      <a:pt x="94" y="187"/>
                    </a:cubicBezTo>
                    <a:cubicBezTo>
                      <a:pt x="42" y="187"/>
                      <a:pt x="0" y="145"/>
                      <a:pt x="0" y="93"/>
                    </a:cubicBezTo>
                    <a:cubicBezTo>
                      <a:pt x="0" y="42"/>
                      <a:pt x="42" y="0"/>
                      <a:pt x="94" y="0"/>
                    </a:cubicBezTo>
                    <a:cubicBezTo>
                      <a:pt x="146" y="0"/>
                      <a:pt x="188" y="42"/>
                      <a:pt x="188" y="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300" rIns="90000" bIns="22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530880" y="4630320"/>
                <a:ext cx="67320" cy="6768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88" extrusionOk="0">
                    <a:moveTo>
                      <a:pt x="187" y="94"/>
                    </a:moveTo>
                    <a:cubicBezTo>
                      <a:pt x="187" y="146"/>
                      <a:pt x="145" y="188"/>
                      <a:pt x="93" y="188"/>
                    </a:cubicBezTo>
                    <a:cubicBezTo>
                      <a:pt x="42" y="188"/>
                      <a:pt x="0" y="146"/>
                      <a:pt x="0" y="94"/>
                    </a:cubicBezTo>
                    <a:cubicBezTo>
                      <a:pt x="0" y="42"/>
                      <a:pt x="42" y="0"/>
                      <a:pt x="93" y="0"/>
                    </a:cubicBezTo>
                    <a:cubicBezTo>
                      <a:pt x="145" y="0"/>
                      <a:pt x="187" y="42"/>
                      <a:pt x="187" y="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675" rIns="90000" bIns="22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530880" y="4927320"/>
                <a:ext cx="67320" cy="6768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88" extrusionOk="0">
                    <a:moveTo>
                      <a:pt x="187" y="94"/>
                    </a:moveTo>
                    <a:cubicBezTo>
                      <a:pt x="187" y="146"/>
                      <a:pt x="145" y="188"/>
                      <a:pt x="93" y="188"/>
                    </a:cubicBezTo>
                    <a:cubicBezTo>
                      <a:pt x="42" y="188"/>
                      <a:pt x="0" y="146"/>
                      <a:pt x="0" y="94"/>
                    </a:cubicBezTo>
                    <a:cubicBezTo>
                      <a:pt x="0" y="42"/>
                      <a:pt x="42" y="0"/>
                      <a:pt x="93" y="0"/>
                    </a:cubicBezTo>
                    <a:cubicBezTo>
                      <a:pt x="145" y="0"/>
                      <a:pt x="187" y="42"/>
                      <a:pt x="187" y="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675" rIns="90000" bIns="22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530880" y="5224680"/>
                <a:ext cx="67320" cy="6732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87" extrusionOk="0">
                    <a:moveTo>
                      <a:pt x="187" y="93"/>
                    </a:moveTo>
                    <a:cubicBezTo>
                      <a:pt x="187" y="145"/>
                      <a:pt x="145" y="187"/>
                      <a:pt x="93" y="187"/>
                    </a:cubicBezTo>
                    <a:cubicBezTo>
                      <a:pt x="42" y="187"/>
                      <a:pt x="0" y="145"/>
                      <a:pt x="0" y="93"/>
                    </a:cubicBezTo>
                    <a:cubicBezTo>
                      <a:pt x="0" y="42"/>
                      <a:pt x="42" y="0"/>
                      <a:pt x="93" y="0"/>
                    </a:cubicBezTo>
                    <a:cubicBezTo>
                      <a:pt x="145" y="0"/>
                      <a:pt x="187" y="42"/>
                      <a:pt x="187" y="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300" rIns="90000" bIns="22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47040" y="4630320"/>
                <a:ext cx="67680" cy="6768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88" extrusionOk="0">
                    <a:moveTo>
                      <a:pt x="188" y="94"/>
                    </a:moveTo>
                    <a:cubicBezTo>
                      <a:pt x="188" y="146"/>
                      <a:pt x="146" y="188"/>
                      <a:pt x="94" y="188"/>
                    </a:cubicBezTo>
                    <a:cubicBezTo>
                      <a:pt x="42" y="188"/>
                      <a:pt x="0" y="146"/>
                      <a:pt x="0" y="94"/>
                    </a:cubicBezTo>
                    <a:cubicBezTo>
                      <a:pt x="0" y="42"/>
                      <a:pt x="42" y="0"/>
                      <a:pt x="94" y="0"/>
                    </a:cubicBezTo>
                    <a:cubicBezTo>
                      <a:pt x="146" y="0"/>
                      <a:pt x="188" y="42"/>
                      <a:pt x="188" y="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675" rIns="90000" bIns="22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947040" y="4927320"/>
                <a:ext cx="67680" cy="6768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88" extrusionOk="0">
                    <a:moveTo>
                      <a:pt x="188" y="94"/>
                    </a:moveTo>
                    <a:cubicBezTo>
                      <a:pt x="188" y="146"/>
                      <a:pt x="146" y="188"/>
                      <a:pt x="94" y="188"/>
                    </a:cubicBezTo>
                    <a:cubicBezTo>
                      <a:pt x="42" y="188"/>
                      <a:pt x="0" y="146"/>
                      <a:pt x="0" y="94"/>
                    </a:cubicBezTo>
                    <a:cubicBezTo>
                      <a:pt x="0" y="42"/>
                      <a:pt x="42" y="0"/>
                      <a:pt x="94" y="0"/>
                    </a:cubicBezTo>
                    <a:cubicBezTo>
                      <a:pt x="146" y="0"/>
                      <a:pt x="188" y="42"/>
                      <a:pt x="188" y="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675" rIns="90000" bIns="22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3947040" y="5224680"/>
                <a:ext cx="67680" cy="6732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87" extrusionOk="0">
                    <a:moveTo>
                      <a:pt x="188" y="93"/>
                    </a:moveTo>
                    <a:cubicBezTo>
                      <a:pt x="188" y="145"/>
                      <a:pt x="146" y="187"/>
                      <a:pt x="94" y="187"/>
                    </a:cubicBezTo>
                    <a:cubicBezTo>
                      <a:pt x="42" y="187"/>
                      <a:pt x="0" y="145"/>
                      <a:pt x="0" y="93"/>
                    </a:cubicBezTo>
                    <a:cubicBezTo>
                      <a:pt x="0" y="42"/>
                      <a:pt x="42" y="0"/>
                      <a:pt x="94" y="0"/>
                    </a:cubicBezTo>
                    <a:cubicBezTo>
                      <a:pt x="146" y="0"/>
                      <a:pt x="188" y="42"/>
                      <a:pt x="188" y="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300" rIns="90000" bIns="22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363560" y="4630320"/>
                <a:ext cx="67320" cy="6768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88" extrusionOk="0">
                    <a:moveTo>
                      <a:pt x="187" y="94"/>
                    </a:moveTo>
                    <a:cubicBezTo>
                      <a:pt x="187" y="146"/>
                      <a:pt x="145" y="188"/>
                      <a:pt x="94" y="188"/>
                    </a:cubicBezTo>
                    <a:cubicBezTo>
                      <a:pt x="42" y="188"/>
                      <a:pt x="0" y="146"/>
                      <a:pt x="0" y="94"/>
                    </a:cubicBezTo>
                    <a:cubicBezTo>
                      <a:pt x="0" y="42"/>
                      <a:pt x="42" y="0"/>
                      <a:pt x="94" y="0"/>
                    </a:cubicBezTo>
                    <a:cubicBezTo>
                      <a:pt x="145" y="0"/>
                      <a:pt x="187" y="42"/>
                      <a:pt x="187" y="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675" rIns="90000" bIns="22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4363560" y="4927320"/>
                <a:ext cx="67320" cy="6768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88" extrusionOk="0">
                    <a:moveTo>
                      <a:pt x="187" y="94"/>
                    </a:moveTo>
                    <a:cubicBezTo>
                      <a:pt x="187" y="146"/>
                      <a:pt x="145" y="188"/>
                      <a:pt x="94" y="188"/>
                    </a:cubicBezTo>
                    <a:cubicBezTo>
                      <a:pt x="42" y="188"/>
                      <a:pt x="0" y="146"/>
                      <a:pt x="0" y="94"/>
                    </a:cubicBezTo>
                    <a:cubicBezTo>
                      <a:pt x="0" y="42"/>
                      <a:pt x="42" y="0"/>
                      <a:pt x="94" y="0"/>
                    </a:cubicBezTo>
                    <a:cubicBezTo>
                      <a:pt x="145" y="0"/>
                      <a:pt x="187" y="42"/>
                      <a:pt x="187" y="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675" rIns="90000" bIns="22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4363560" y="5224680"/>
                <a:ext cx="67320" cy="6732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87" extrusionOk="0">
                    <a:moveTo>
                      <a:pt x="187" y="93"/>
                    </a:moveTo>
                    <a:cubicBezTo>
                      <a:pt x="187" y="145"/>
                      <a:pt x="145" y="187"/>
                      <a:pt x="94" y="187"/>
                    </a:cubicBezTo>
                    <a:cubicBezTo>
                      <a:pt x="42" y="187"/>
                      <a:pt x="0" y="145"/>
                      <a:pt x="0" y="93"/>
                    </a:cubicBezTo>
                    <a:cubicBezTo>
                      <a:pt x="0" y="42"/>
                      <a:pt x="42" y="0"/>
                      <a:pt x="94" y="0"/>
                    </a:cubicBezTo>
                    <a:cubicBezTo>
                      <a:pt x="145" y="0"/>
                      <a:pt x="187" y="42"/>
                      <a:pt x="187" y="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300" rIns="90000" bIns="22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1" name="Google Shape;31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4194931">
              <a:off x="7743552" y="-425774"/>
              <a:ext cx="1374719" cy="123259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" name="Google Shape;32;p2"/>
          <p:cNvGrpSpPr/>
          <p:nvPr/>
        </p:nvGrpSpPr>
        <p:grpSpPr>
          <a:xfrm>
            <a:off x="-802225" y="-364900"/>
            <a:ext cx="2525599" cy="4770409"/>
            <a:chOff x="-802225" y="-364900"/>
            <a:chExt cx="2525599" cy="4770409"/>
          </a:xfrm>
        </p:grpSpPr>
        <p:pic>
          <p:nvPicPr>
            <p:cNvPr id="33" name="Google Shape;33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253062" y="-361185"/>
              <a:ext cx="1474027" cy="1466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34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8678792">
              <a:off x="-572374" y="2888840"/>
              <a:ext cx="1374721" cy="123259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" name="Google Shape;35;p2"/>
            <p:cNvGrpSpPr/>
            <p:nvPr/>
          </p:nvGrpSpPr>
          <p:grpSpPr>
            <a:xfrm>
              <a:off x="244857" y="1743736"/>
              <a:ext cx="489908" cy="666094"/>
              <a:chOff x="604699" y="1869769"/>
              <a:chExt cx="489908" cy="666094"/>
            </a:xfrm>
          </p:grpSpPr>
          <p:sp>
            <p:nvSpPr>
              <p:cNvPr id="36" name="Google Shape;36;p2"/>
              <p:cNvSpPr/>
              <p:nvPr/>
            </p:nvSpPr>
            <p:spPr>
              <a:xfrm rot="-5400000">
                <a:off x="604966" y="2486019"/>
                <a:ext cx="49577" cy="5011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88" extrusionOk="0">
                    <a:moveTo>
                      <a:pt x="186" y="94"/>
                    </a:moveTo>
                    <a:cubicBezTo>
                      <a:pt x="186" y="146"/>
                      <a:pt x="144" y="188"/>
                      <a:pt x="93" y="188"/>
                    </a:cubicBezTo>
                    <a:cubicBezTo>
                      <a:pt x="42" y="188"/>
                      <a:pt x="0" y="146"/>
                      <a:pt x="0" y="94"/>
                    </a:cubicBezTo>
                    <a:cubicBezTo>
                      <a:pt x="0" y="42"/>
                      <a:pt x="42" y="0"/>
                      <a:pt x="93" y="0"/>
                    </a:cubicBezTo>
                    <a:cubicBezTo>
                      <a:pt x="144" y="0"/>
                      <a:pt x="186" y="42"/>
                      <a:pt x="186" y="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675" rIns="90000" bIns="22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 rot="-5400000">
                <a:off x="824864" y="2486019"/>
                <a:ext cx="49577" cy="5011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88" extrusionOk="0">
                    <a:moveTo>
                      <a:pt x="186" y="94"/>
                    </a:moveTo>
                    <a:cubicBezTo>
                      <a:pt x="186" y="146"/>
                      <a:pt x="144" y="188"/>
                      <a:pt x="93" y="188"/>
                    </a:cubicBezTo>
                    <a:cubicBezTo>
                      <a:pt x="42" y="188"/>
                      <a:pt x="0" y="146"/>
                      <a:pt x="0" y="94"/>
                    </a:cubicBezTo>
                    <a:cubicBezTo>
                      <a:pt x="0" y="42"/>
                      <a:pt x="42" y="0"/>
                      <a:pt x="93" y="0"/>
                    </a:cubicBezTo>
                    <a:cubicBezTo>
                      <a:pt x="144" y="0"/>
                      <a:pt x="186" y="42"/>
                      <a:pt x="186" y="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675" rIns="90000" bIns="22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 rot="-5400000">
                <a:off x="1044897" y="2486152"/>
                <a:ext cx="49577" cy="49844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87" extrusionOk="0">
                    <a:moveTo>
                      <a:pt x="186" y="93"/>
                    </a:moveTo>
                    <a:cubicBezTo>
                      <a:pt x="186" y="145"/>
                      <a:pt x="144" y="187"/>
                      <a:pt x="93" y="187"/>
                    </a:cubicBezTo>
                    <a:cubicBezTo>
                      <a:pt x="42" y="187"/>
                      <a:pt x="0" y="145"/>
                      <a:pt x="0" y="93"/>
                    </a:cubicBezTo>
                    <a:cubicBezTo>
                      <a:pt x="0" y="42"/>
                      <a:pt x="42" y="0"/>
                      <a:pt x="93" y="0"/>
                    </a:cubicBezTo>
                    <a:cubicBezTo>
                      <a:pt x="144" y="0"/>
                      <a:pt x="186" y="42"/>
                      <a:pt x="186" y="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300" rIns="90000" bIns="22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5400000">
                <a:off x="604699" y="2177894"/>
                <a:ext cx="50110" cy="5011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88" extrusionOk="0">
                    <a:moveTo>
                      <a:pt x="188" y="94"/>
                    </a:moveTo>
                    <a:cubicBezTo>
                      <a:pt x="188" y="146"/>
                      <a:pt x="146" y="188"/>
                      <a:pt x="94" y="188"/>
                    </a:cubicBezTo>
                    <a:cubicBezTo>
                      <a:pt x="42" y="188"/>
                      <a:pt x="0" y="146"/>
                      <a:pt x="0" y="94"/>
                    </a:cubicBezTo>
                    <a:cubicBezTo>
                      <a:pt x="0" y="42"/>
                      <a:pt x="42" y="0"/>
                      <a:pt x="94" y="0"/>
                    </a:cubicBezTo>
                    <a:cubicBezTo>
                      <a:pt x="146" y="0"/>
                      <a:pt x="188" y="42"/>
                      <a:pt x="188" y="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675" rIns="90000" bIns="22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rot="-5400000">
                <a:off x="824598" y="2177894"/>
                <a:ext cx="50110" cy="5011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88" extrusionOk="0">
                    <a:moveTo>
                      <a:pt x="188" y="94"/>
                    </a:moveTo>
                    <a:cubicBezTo>
                      <a:pt x="188" y="146"/>
                      <a:pt x="146" y="188"/>
                      <a:pt x="94" y="188"/>
                    </a:cubicBezTo>
                    <a:cubicBezTo>
                      <a:pt x="42" y="188"/>
                      <a:pt x="0" y="146"/>
                      <a:pt x="0" y="94"/>
                    </a:cubicBezTo>
                    <a:cubicBezTo>
                      <a:pt x="0" y="42"/>
                      <a:pt x="42" y="0"/>
                      <a:pt x="94" y="0"/>
                    </a:cubicBezTo>
                    <a:cubicBezTo>
                      <a:pt x="146" y="0"/>
                      <a:pt x="188" y="42"/>
                      <a:pt x="188" y="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675" rIns="90000" bIns="22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-5400000">
                <a:off x="1044630" y="2178027"/>
                <a:ext cx="50110" cy="49844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87" extrusionOk="0">
                    <a:moveTo>
                      <a:pt x="188" y="93"/>
                    </a:moveTo>
                    <a:cubicBezTo>
                      <a:pt x="188" y="145"/>
                      <a:pt x="146" y="187"/>
                      <a:pt x="94" y="187"/>
                    </a:cubicBezTo>
                    <a:cubicBezTo>
                      <a:pt x="42" y="187"/>
                      <a:pt x="0" y="145"/>
                      <a:pt x="0" y="93"/>
                    </a:cubicBezTo>
                    <a:cubicBezTo>
                      <a:pt x="0" y="42"/>
                      <a:pt x="42" y="0"/>
                      <a:pt x="94" y="0"/>
                    </a:cubicBezTo>
                    <a:cubicBezTo>
                      <a:pt x="146" y="0"/>
                      <a:pt x="188" y="42"/>
                      <a:pt x="188" y="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300" rIns="90000" bIns="22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 rot="-5400000">
                <a:off x="604832" y="1869636"/>
                <a:ext cx="49844" cy="5011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88" extrusionOk="0">
                    <a:moveTo>
                      <a:pt x="187" y="94"/>
                    </a:moveTo>
                    <a:cubicBezTo>
                      <a:pt x="187" y="146"/>
                      <a:pt x="145" y="188"/>
                      <a:pt x="93" y="188"/>
                    </a:cubicBezTo>
                    <a:cubicBezTo>
                      <a:pt x="42" y="188"/>
                      <a:pt x="0" y="146"/>
                      <a:pt x="0" y="94"/>
                    </a:cubicBezTo>
                    <a:cubicBezTo>
                      <a:pt x="0" y="42"/>
                      <a:pt x="42" y="0"/>
                      <a:pt x="93" y="0"/>
                    </a:cubicBezTo>
                    <a:cubicBezTo>
                      <a:pt x="145" y="0"/>
                      <a:pt x="187" y="42"/>
                      <a:pt x="187" y="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675" rIns="90000" bIns="22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rot="-5400000">
                <a:off x="824731" y="1869636"/>
                <a:ext cx="49844" cy="5011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88" extrusionOk="0">
                    <a:moveTo>
                      <a:pt x="187" y="94"/>
                    </a:moveTo>
                    <a:cubicBezTo>
                      <a:pt x="187" y="146"/>
                      <a:pt x="145" y="188"/>
                      <a:pt x="93" y="188"/>
                    </a:cubicBezTo>
                    <a:cubicBezTo>
                      <a:pt x="42" y="188"/>
                      <a:pt x="0" y="146"/>
                      <a:pt x="0" y="94"/>
                    </a:cubicBezTo>
                    <a:cubicBezTo>
                      <a:pt x="0" y="42"/>
                      <a:pt x="42" y="0"/>
                      <a:pt x="93" y="0"/>
                    </a:cubicBezTo>
                    <a:cubicBezTo>
                      <a:pt x="145" y="0"/>
                      <a:pt x="187" y="42"/>
                      <a:pt x="187" y="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675" rIns="90000" bIns="22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 rot="-5400000">
                <a:off x="1044763" y="1869769"/>
                <a:ext cx="49844" cy="49844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87" extrusionOk="0">
                    <a:moveTo>
                      <a:pt x="187" y="93"/>
                    </a:moveTo>
                    <a:cubicBezTo>
                      <a:pt x="187" y="145"/>
                      <a:pt x="145" y="187"/>
                      <a:pt x="93" y="187"/>
                    </a:cubicBezTo>
                    <a:cubicBezTo>
                      <a:pt x="42" y="187"/>
                      <a:pt x="0" y="145"/>
                      <a:pt x="0" y="93"/>
                    </a:cubicBezTo>
                    <a:cubicBezTo>
                      <a:pt x="0" y="42"/>
                      <a:pt x="42" y="0"/>
                      <a:pt x="93" y="0"/>
                    </a:cubicBezTo>
                    <a:cubicBezTo>
                      <a:pt x="145" y="0"/>
                      <a:pt x="187" y="42"/>
                      <a:pt x="187" y="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300" rIns="90000" bIns="22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5" name="Google Shape;45;p2"/>
          <p:cNvGrpSpPr/>
          <p:nvPr/>
        </p:nvGrpSpPr>
        <p:grpSpPr>
          <a:xfrm>
            <a:off x="490964" y="4600450"/>
            <a:ext cx="2527886" cy="362995"/>
            <a:chOff x="490964" y="4600450"/>
            <a:chExt cx="2527886" cy="362995"/>
          </a:xfrm>
        </p:grpSpPr>
        <p:sp>
          <p:nvSpPr>
            <p:cNvPr id="46" name="Google Shape;46;p2"/>
            <p:cNvSpPr/>
            <p:nvPr/>
          </p:nvSpPr>
          <p:spPr>
            <a:xfrm>
              <a:off x="490964" y="4600450"/>
              <a:ext cx="362955" cy="362995"/>
            </a:xfrm>
            <a:custGeom>
              <a:avLst/>
              <a:gdLst/>
              <a:ahLst/>
              <a:cxnLst/>
              <a:rect l="l" t="t" r="r" b="b"/>
              <a:pathLst>
                <a:path w="6420" h="6421" extrusionOk="0">
                  <a:moveTo>
                    <a:pt x="3201" y="0"/>
                  </a:moveTo>
                  <a:lnTo>
                    <a:pt x="3201" y="3202"/>
                  </a:lnTo>
                  <a:lnTo>
                    <a:pt x="0" y="3202"/>
                  </a:lnTo>
                  <a:lnTo>
                    <a:pt x="0" y="3220"/>
                  </a:lnTo>
                  <a:lnTo>
                    <a:pt x="3189" y="3220"/>
                  </a:lnTo>
                  <a:lnTo>
                    <a:pt x="934" y="5475"/>
                  </a:lnTo>
                  <a:lnTo>
                    <a:pt x="946" y="5488"/>
                  </a:lnTo>
                  <a:lnTo>
                    <a:pt x="3201" y="3232"/>
                  </a:lnTo>
                  <a:lnTo>
                    <a:pt x="3201" y="6421"/>
                  </a:lnTo>
                  <a:lnTo>
                    <a:pt x="3218" y="6421"/>
                  </a:lnTo>
                  <a:lnTo>
                    <a:pt x="3218" y="3220"/>
                  </a:lnTo>
                  <a:lnTo>
                    <a:pt x="6420" y="3220"/>
                  </a:lnTo>
                  <a:lnTo>
                    <a:pt x="6420" y="3202"/>
                  </a:lnTo>
                  <a:lnTo>
                    <a:pt x="3230" y="3202"/>
                  </a:lnTo>
                  <a:lnTo>
                    <a:pt x="5486" y="947"/>
                  </a:lnTo>
                  <a:lnTo>
                    <a:pt x="5473" y="935"/>
                  </a:lnTo>
                  <a:lnTo>
                    <a:pt x="3218" y="3190"/>
                  </a:lnTo>
                  <a:lnTo>
                    <a:pt x="3218" y="0"/>
                  </a:lnTo>
                  <a:lnTo>
                    <a:pt x="320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032204" y="4600450"/>
              <a:ext cx="362955" cy="362995"/>
            </a:xfrm>
            <a:custGeom>
              <a:avLst/>
              <a:gdLst/>
              <a:ahLst/>
              <a:cxnLst/>
              <a:rect l="l" t="t" r="r" b="b"/>
              <a:pathLst>
                <a:path w="6420" h="6421" extrusionOk="0">
                  <a:moveTo>
                    <a:pt x="3201" y="0"/>
                  </a:moveTo>
                  <a:lnTo>
                    <a:pt x="3201" y="3202"/>
                  </a:lnTo>
                  <a:lnTo>
                    <a:pt x="0" y="3202"/>
                  </a:lnTo>
                  <a:lnTo>
                    <a:pt x="0" y="3220"/>
                  </a:lnTo>
                  <a:lnTo>
                    <a:pt x="3189" y="3220"/>
                  </a:lnTo>
                  <a:lnTo>
                    <a:pt x="934" y="5475"/>
                  </a:lnTo>
                  <a:lnTo>
                    <a:pt x="946" y="5488"/>
                  </a:lnTo>
                  <a:lnTo>
                    <a:pt x="3201" y="3232"/>
                  </a:lnTo>
                  <a:lnTo>
                    <a:pt x="3201" y="6421"/>
                  </a:lnTo>
                  <a:lnTo>
                    <a:pt x="3218" y="6421"/>
                  </a:lnTo>
                  <a:lnTo>
                    <a:pt x="3218" y="3220"/>
                  </a:lnTo>
                  <a:lnTo>
                    <a:pt x="6420" y="3220"/>
                  </a:lnTo>
                  <a:lnTo>
                    <a:pt x="6420" y="3202"/>
                  </a:lnTo>
                  <a:lnTo>
                    <a:pt x="3230" y="3202"/>
                  </a:lnTo>
                  <a:lnTo>
                    <a:pt x="5486" y="947"/>
                  </a:lnTo>
                  <a:lnTo>
                    <a:pt x="5473" y="935"/>
                  </a:lnTo>
                  <a:lnTo>
                    <a:pt x="3218" y="3190"/>
                  </a:lnTo>
                  <a:lnTo>
                    <a:pt x="3218" y="0"/>
                  </a:lnTo>
                  <a:lnTo>
                    <a:pt x="320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573443" y="4600450"/>
              <a:ext cx="362955" cy="362995"/>
            </a:xfrm>
            <a:custGeom>
              <a:avLst/>
              <a:gdLst/>
              <a:ahLst/>
              <a:cxnLst/>
              <a:rect l="l" t="t" r="r" b="b"/>
              <a:pathLst>
                <a:path w="6420" h="6421" extrusionOk="0">
                  <a:moveTo>
                    <a:pt x="3201" y="0"/>
                  </a:moveTo>
                  <a:lnTo>
                    <a:pt x="3201" y="3202"/>
                  </a:lnTo>
                  <a:lnTo>
                    <a:pt x="0" y="3202"/>
                  </a:lnTo>
                  <a:lnTo>
                    <a:pt x="0" y="3220"/>
                  </a:lnTo>
                  <a:lnTo>
                    <a:pt x="3189" y="3220"/>
                  </a:lnTo>
                  <a:lnTo>
                    <a:pt x="934" y="5475"/>
                  </a:lnTo>
                  <a:lnTo>
                    <a:pt x="946" y="5488"/>
                  </a:lnTo>
                  <a:lnTo>
                    <a:pt x="3201" y="3232"/>
                  </a:lnTo>
                  <a:lnTo>
                    <a:pt x="3201" y="6421"/>
                  </a:lnTo>
                  <a:lnTo>
                    <a:pt x="3218" y="6421"/>
                  </a:lnTo>
                  <a:lnTo>
                    <a:pt x="3218" y="3220"/>
                  </a:lnTo>
                  <a:lnTo>
                    <a:pt x="6420" y="3220"/>
                  </a:lnTo>
                  <a:lnTo>
                    <a:pt x="6420" y="3202"/>
                  </a:lnTo>
                  <a:lnTo>
                    <a:pt x="3230" y="3202"/>
                  </a:lnTo>
                  <a:lnTo>
                    <a:pt x="5486" y="947"/>
                  </a:lnTo>
                  <a:lnTo>
                    <a:pt x="5473" y="935"/>
                  </a:lnTo>
                  <a:lnTo>
                    <a:pt x="3218" y="3190"/>
                  </a:lnTo>
                  <a:lnTo>
                    <a:pt x="3218" y="0"/>
                  </a:lnTo>
                  <a:lnTo>
                    <a:pt x="320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114669" y="4600450"/>
              <a:ext cx="362955" cy="362995"/>
            </a:xfrm>
            <a:custGeom>
              <a:avLst/>
              <a:gdLst/>
              <a:ahLst/>
              <a:cxnLst/>
              <a:rect l="l" t="t" r="r" b="b"/>
              <a:pathLst>
                <a:path w="6420" h="6421" extrusionOk="0">
                  <a:moveTo>
                    <a:pt x="3201" y="0"/>
                  </a:moveTo>
                  <a:lnTo>
                    <a:pt x="3201" y="3202"/>
                  </a:lnTo>
                  <a:lnTo>
                    <a:pt x="0" y="3202"/>
                  </a:lnTo>
                  <a:lnTo>
                    <a:pt x="0" y="3220"/>
                  </a:lnTo>
                  <a:lnTo>
                    <a:pt x="3189" y="3220"/>
                  </a:lnTo>
                  <a:lnTo>
                    <a:pt x="934" y="5475"/>
                  </a:lnTo>
                  <a:lnTo>
                    <a:pt x="946" y="5488"/>
                  </a:lnTo>
                  <a:lnTo>
                    <a:pt x="3201" y="3232"/>
                  </a:lnTo>
                  <a:lnTo>
                    <a:pt x="3201" y="6421"/>
                  </a:lnTo>
                  <a:lnTo>
                    <a:pt x="3218" y="6421"/>
                  </a:lnTo>
                  <a:lnTo>
                    <a:pt x="3218" y="3220"/>
                  </a:lnTo>
                  <a:lnTo>
                    <a:pt x="6420" y="3220"/>
                  </a:lnTo>
                  <a:lnTo>
                    <a:pt x="6420" y="3202"/>
                  </a:lnTo>
                  <a:lnTo>
                    <a:pt x="3230" y="3202"/>
                  </a:lnTo>
                  <a:lnTo>
                    <a:pt x="5486" y="947"/>
                  </a:lnTo>
                  <a:lnTo>
                    <a:pt x="5473" y="935"/>
                  </a:lnTo>
                  <a:lnTo>
                    <a:pt x="3218" y="3190"/>
                  </a:lnTo>
                  <a:lnTo>
                    <a:pt x="3218" y="0"/>
                  </a:lnTo>
                  <a:lnTo>
                    <a:pt x="320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55895" y="4600450"/>
              <a:ext cx="362955" cy="362995"/>
            </a:xfrm>
            <a:custGeom>
              <a:avLst/>
              <a:gdLst/>
              <a:ahLst/>
              <a:cxnLst/>
              <a:rect l="l" t="t" r="r" b="b"/>
              <a:pathLst>
                <a:path w="6420" h="6421" extrusionOk="0">
                  <a:moveTo>
                    <a:pt x="3201" y="0"/>
                  </a:moveTo>
                  <a:lnTo>
                    <a:pt x="3201" y="3202"/>
                  </a:lnTo>
                  <a:lnTo>
                    <a:pt x="0" y="3202"/>
                  </a:lnTo>
                  <a:lnTo>
                    <a:pt x="0" y="3220"/>
                  </a:lnTo>
                  <a:lnTo>
                    <a:pt x="3189" y="3220"/>
                  </a:lnTo>
                  <a:lnTo>
                    <a:pt x="934" y="5475"/>
                  </a:lnTo>
                  <a:lnTo>
                    <a:pt x="946" y="5488"/>
                  </a:lnTo>
                  <a:lnTo>
                    <a:pt x="3201" y="3232"/>
                  </a:lnTo>
                  <a:lnTo>
                    <a:pt x="3201" y="6421"/>
                  </a:lnTo>
                  <a:lnTo>
                    <a:pt x="3218" y="6421"/>
                  </a:lnTo>
                  <a:lnTo>
                    <a:pt x="3218" y="3220"/>
                  </a:lnTo>
                  <a:lnTo>
                    <a:pt x="6420" y="3220"/>
                  </a:lnTo>
                  <a:lnTo>
                    <a:pt x="6420" y="3202"/>
                  </a:lnTo>
                  <a:lnTo>
                    <a:pt x="3230" y="3202"/>
                  </a:lnTo>
                  <a:lnTo>
                    <a:pt x="5486" y="947"/>
                  </a:lnTo>
                  <a:lnTo>
                    <a:pt x="5473" y="935"/>
                  </a:lnTo>
                  <a:lnTo>
                    <a:pt x="3218" y="3190"/>
                  </a:lnTo>
                  <a:lnTo>
                    <a:pt x="3218" y="0"/>
                  </a:lnTo>
                  <a:lnTo>
                    <a:pt x="320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>
            <a:spLocks noGrp="1"/>
          </p:cNvSpPr>
          <p:nvPr>
            <p:ph type="title"/>
          </p:nvPr>
        </p:nvSpPr>
        <p:spPr>
          <a:xfrm>
            <a:off x="713100" y="542613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49" name="Google Shape;14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32825" y="-600253"/>
            <a:ext cx="1372400" cy="135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250684">
            <a:off x="7754121" y="4354260"/>
            <a:ext cx="1374721" cy="12325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6"/>
          <p:cNvGrpSpPr/>
          <p:nvPr/>
        </p:nvGrpSpPr>
        <p:grpSpPr>
          <a:xfrm>
            <a:off x="7563426" y="156842"/>
            <a:ext cx="1291127" cy="324244"/>
            <a:chOff x="7563426" y="199175"/>
            <a:chExt cx="1291127" cy="324244"/>
          </a:xfrm>
        </p:grpSpPr>
        <p:sp>
          <p:nvSpPr>
            <p:cNvPr id="152" name="Google Shape;152;p6"/>
            <p:cNvSpPr/>
            <p:nvPr/>
          </p:nvSpPr>
          <p:spPr>
            <a:xfrm>
              <a:off x="7563426" y="199175"/>
              <a:ext cx="324210" cy="324244"/>
            </a:xfrm>
            <a:custGeom>
              <a:avLst/>
              <a:gdLst/>
              <a:ahLst/>
              <a:cxnLst/>
              <a:rect l="l" t="t" r="r" b="b"/>
              <a:pathLst>
                <a:path w="6420" h="6421" extrusionOk="0">
                  <a:moveTo>
                    <a:pt x="3201" y="0"/>
                  </a:moveTo>
                  <a:lnTo>
                    <a:pt x="3201" y="3202"/>
                  </a:lnTo>
                  <a:lnTo>
                    <a:pt x="0" y="3202"/>
                  </a:lnTo>
                  <a:lnTo>
                    <a:pt x="0" y="3220"/>
                  </a:lnTo>
                  <a:lnTo>
                    <a:pt x="3189" y="3220"/>
                  </a:lnTo>
                  <a:lnTo>
                    <a:pt x="934" y="5475"/>
                  </a:lnTo>
                  <a:lnTo>
                    <a:pt x="946" y="5488"/>
                  </a:lnTo>
                  <a:lnTo>
                    <a:pt x="3201" y="3232"/>
                  </a:lnTo>
                  <a:lnTo>
                    <a:pt x="3201" y="6421"/>
                  </a:lnTo>
                  <a:lnTo>
                    <a:pt x="3218" y="6421"/>
                  </a:lnTo>
                  <a:lnTo>
                    <a:pt x="3218" y="3220"/>
                  </a:lnTo>
                  <a:lnTo>
                    <a:pt x="6420" y="3220"/>
                  </a:lnTo>
                  <a:lnTo>
                    <a:pt x="6420" y="3202"/>
                  </a:lnTo>
                  <a:lnTo>
                    <a:pt x="3230" y="3202"/>
                  </a:lnTo>
                  <a:lnTo>
                    <a:pt x="5486" y="947"/>
                  </a:lnTo>
                  <a:lnTo>
                    <a:pt x="5473" y="935"/>
                  </a:lnTo>
                  <a:lnTo>
                    <a:pt x="3218" y="3190"/>
                  </a:lnTo>
                  <a:lnTo>
                    <a:pt x="3218" y="0"/>
                  </a:lnTo>
                  <a:lnTo>
                    <a:pt x="320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8046885" y="199175"/>
              <a:ext cx="324210" cy="324244"/>
            </a:xfrm>
            <a:custGeom>
              <a:avLst/>
              <a:gdLst/>
              <a:ahLst/>
              <a:cxnLst/>
              <a:rect l="l" t="t" r="r" b="b"/>
              <a:pathLst>
                <a:path w="6420" h="6421" extrusionOk="0">
                  <a:moveTo>
                    <a:pt x="3201" y="0"/>
                  </a:moveTo>
                  <a:lnTo>
                    <a:pt x="3201" y="3202"/>
                  </a:lnTo>
                  <a:lnTo>
                    <a:pt x="0" y="3202"/>
                  </a:lnTo>
                  <a:lnTo>
                    <a:pt x="0" y="3220"/>
                  </a:lnTo>
                  <a:lnTo>
                    <a:pt x="3189" y="3220"/>
                  </a:lnTo>
                  <a:lnTo>
                    <a:pt x="934" y="5475"/>
                  </a:lnTo>
                  <a:lnTo>
                    <a:pt x="946" y="5488"/>
                  </a:lnTo>
                  <a:lnTo>
                    <a:pt x="3201" y="3232"/>
                  </a:lnTo>
                  <a:lnTo>
                    <a:pt x="3201" y="6421"/>
                  </a:lnTo>
                  <a:lnTo>
                    <a:pt x="3218" y="6421"/>
                  </a:lnTo>
                  <a:lnTo>
                    <a:pt x="3218" y="3220"/>
                  </a:lnTo>
                  <a:lnTo>
                    <a:pt x="6420" y="3220"/>
                  </a:lnTo>
                  <a:lnTo>
                    <a:pt x="6420" y="3202"/>
                  </a:lnTo>
                  <a:lnTo>
                    <a:pt x="3230" y="3202"/>
                  </a:lnTo>
                  <a:lnTo>
                    <a:pt x="5486" y="947"/>
                  </a:lnTo>
                  <a:lnTo>
                    <a:pt x="5473" y="935"/>
                  </a:lnTo>
                  <a:lnTo>
                    <a:pt x="3218" y="3190"/>
                  </a:lnTo>
                  <a:lnTo>
                    <a:pt x="3218" y="0"/>
                  </a:lnTo>
                  <a:lnTo>
                    <a:pt x="320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8530343" y="199175"/>
              <a:ext cx="324210" cy="324244"/>
            </a:xfrm>
            <a:custGeom>
              <a:avLst/>
              <a:gdLst/>
              <a:ahLst/>
              <a:cxnLst/>
              <a:rect l="l" t="t" r="r" b="b"/>
              <a:pathLst>
                <a:path w="6420" h="6421" extrusionOk="0">
                  <a:moveTo>
                    <a:pt x="3201" y="0"/>
                  </a:moveTo>
                  <a:lnTo>
                    <a:pt x="3201" y="3202"/>
                  </a:lnTo>
                  <a:lnTo>
                    <a:pt x="0" y="3202"/>
                  </a:lnTo>
                  <a:lnTo>
                    <a:pt x="0" y="3220"/>
                  </a:lnTo>
                  <a:lnTo>
                    <a:pt x="3189" y="3220"/>
                  </a:lnTo>
                  <a:lnTo>
                    <a:pt x="934" y="5475"/>
                  </a:lnTo>
                  <a:lnTo>
                    <a:pt x="946" y="5488"/>
                  </a:lnTo>
                  <a:lnTo>
                    <a:pt x="3201" y="3232"/>
                  </a:lnTo>
                  <a:lnTo>
                    <a:pt x="3201" y="6421"/>
                  </a:lnTo>
                  <a:lnTo>
                    <a:pt x="3218" y="6421"/>
                  </a:lnTo>
                  <a:lnTo>
                    <a:pt x="3218" y="3220"/>
                  </a:lnTo>
                  <a:lnTo>
                    <a:pt x="6420" y="3220"/>
                  </a:lnTo>
                  <a:lnTo>
                    <a:pt x="6420" y="3202"/>
                  </a:lnTo>
                  <a:lnTo>
                    <a:pt x="3230" y="3202"/>
                  </a:lnTo>
                  <a:lnTo>
                    <a:pt x="5486" y="947"/>
                  </a:lnTo>
                  <a:lnTo>
                    <a:pt x="5473" y="935"/>
                  </a:lnTo>
                  <a:lnTo>
                    <a:pt x="3218" y="3190"/>
                  </a:lnTo>
                  <a:lnTo>
                    <a:pt x="3218" y="0"/>
                  </a:lnTo>
                  <a:lnTo>
                    <a:pt x="320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" name="Google Shape;155;p6"/>
          <p:cNvGrpSpPr/>
          <p:nvPr/>
        </p:nvGrpSpPr>
        <p:grpSpPr>
          <a:xfrm>
            <a:off x="441723" y="4769091"/>
            <a:ext cx="1282610" cy="489908"/>
            <a:chOff x="2698560" y="4630320"/>
            <a:chExt cx="1732320" cy="661680"/>
          </a:xfrm>
        </p:grpSpPr>
        <p:sp>
          <p:nvSpPr>
            <p:cNvPr id="156" name="Google Shape;156;p6"/>
            <p:cNvSpPr/>
            <p:nvPr/>
          </p:nvSpPr>
          <p:spPr>
            <a:xfrm>
              <a:off x="2698560" y="4630320"/>
              <a:ext cx="66960" cy="67680"/>
            </a:xfrm>
            <a:custGeom>
              <a:avLst/>
              <a:gdLst/>
              <a:ahLst/>
              <a:cxnLst/>
              <a:rect l="l" t="t" r="r" b="b"/>
              <a:pathLst>
                <a:path w="186" h="188" extrusionOk="0">
                  <a:moveTo>
                    <a:pt x="186" y="94"/>
                  </a:moveTo>
                  <a:cubicBezTo>
                    <a:pt x="186" y="146"/>
                    <a:pt x="144" y="188"/>
                    <a:pt x="93" y="188"/>
                  </a:cubicBezTo>
                  <a:cubicBezTo>
                    <a:pt x="42" y="188"/>
                    <a:pt x="0" y="146"/>
                    <a:pt x="0" y="94"/>
                  </a:cubicBezTo>
                  <a:cubicBezTo>
                    <a:pt x="0" y="42"/>
                    <a:pt x="42" y="0"/>
                    <a:pt x="93" y="0"/>
                  </a:cubicBezTo>
                  <a:cubicBezTo>
                    <a:pt x="144" y="0"/>
                    <a:pt x="186" y="42"/>
                    <a:pt x="186" y="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675" rIns="90000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2698560" y="4927320"/>
              <a:ext cx="66960" cy="67680"/>
            </a:xfrm>
            <a:custGeom>
              <a:avLst/>
              <a:gdLst/>
              <a:ahLst/>
              <a:cxnLst/>
              <a:rect l="l" t="t" r="r" b="b"/>
              <a:pathLst>
                <a:path w="186" h="188" extrusionOk="0">
                  <a:moveTo>
                    <a:pt x="186" y="94"/>
                  </a:moveTo>
                  <a:cubicBezTo>
                    <a:pt x="186" y="146"/>
                    <a:pt x="144" y="188"/>
                    <a:pt x="93" y="188"/>
                  </a:cubicBezTo>
                  <a:cubicBezTo>
                    <a:pt x="42" y="188"/>
                    <a:pt x="0" y="146"/>
                    <a:pt x="0" y="94"/>
                  </a:cubicBezTo>
                  <a:cubicBezTo>
                    <a:pt x="0" y="42"/>
                    <a:pt x="42" y="0"/>
                    <a:pt x="93" y="0"/>
                  </a:cubicBezTo>
                  <a:cubicBezTo>
                    <a:pt x="144" y="0"/>
                    <a:pt x="186" y="42"/>
                    <a:pt x="186" y="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675" rIns="90000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2698560" y="5224680"/>
              <a:ext cx="66960" cy="67320"/>
            </a:xfrm>
            <a:custGeom>
              <a:avLst/>
              <a:gdLst/>
              <a:ahLst/>
              <a:cxnLst/>
              <a:rect l="l" t="t" r="r" b="b"/>
              <a:pathLst>
                <a:path w="186" h="187" extrusionOk="0">
                  <a:moveTo>
                    <a:pt x="186" y="93"/>
                  </a:moveTo>
                  <a:cubicBezTo>
                    <a:pt x="186" y="145"/>
                    <a:pt x="144" y="187"/>
                    <a:pt x="93" y="187"/>
                  </a:cubicBezTo>
                  <a:cubicBezTo>
                    <a:pt x="42" y="187"/>
                    <a:pt x="0" y="145"/>
                    <a:pt x="0" y="93"/>
                  </a:cubicBezTo>
                  <a:cubicBezTo>
                    <a:pt x="0" y="42"/>
                    <a:pt x="42" y="0"/>
                    <a:pt x="93" y="0"/>
                  </a:cubicBezTo>
                  <a:cubicBezTo>
                    <a:pt x="144" y="0"/>
                    <a:pt x="186" y="42"/>
                    <a:pt x="186" y="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300" rIns="90000" bIns="22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3114360" y="4630320"/>
              <a:ext cx="67680" cy="67680"/>
            </a:xfrm>
            <a:custGeom>
              <a:avLst/>
              <a:gdLst/>
              <a:ahLst/>
              <a:cxnLst/>
              <a:rect l="l" t="t" r="r" b="b"/>
              <a:pathLst>
                <a:path w="188" h="188" extrusionOk="0">
                  <a:moveTo>
                    <a:pt x="188" y="94"/>
                  </a:moveTo>
                  <a:cubicBezTo>
                    <a:pt x="188" y="146"/>
                    <a:pt x="146" y="188"/>
                    <a:pt x="94" y="188"/>
                  </a:cubicBezTo>
                  <a:cubicBezTo>
                    <a:pt x="42" y="188"/>
                    <a:pt x="0" y="146"/>
                    <a:pt x="0" y="94"/>
                  </a:cubicBezTo>
                  <a:cubicBezTo>
                    <a:pt x="0" y="42"/>
                    <a:pt x="42" y="0"/>
                    <a:pt x="94" y="0"/>
                  </a:cubicBezTo>
                  <a:cubicBezTo>
                    <a:pt x="146" y="0"/>
                    <a:pt x="188" y="42"/>
                    <a:pt x="188" y="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675" rIns="90000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3114360" y="4927320"/>
              <a:ext cx="67680" cy="67680"/>
            </a:xfrm>
            <a:custGeom>
              <a:avLst/>
              <a:gdLst/>
              <a:ahLst/>
              <a:cxnLst/>
              <a:rect l="l" t="t" r="r" b="b"/>
              <a:pathLst>
                <a:path w="188" h="188" extrusionOk="0">
                  <a:moveTo>
                    <a:pt x="188" y="94"/>
                  </a:moveTo>
                  <a:cubicBezTo>
                    <a:pt x="188" y="146"/>
                    <a:pt x="146" y="188"/>
                    <a:pt x="94" y="188"/>
                  </a:cubicBezTo>
                  <a:cubicBezTo>
                    <a:pt x="42" y="188"/>
                    <a:pt x="0" y="146"/>
                    <a:pt x="0" y="94"/>
                  </a:cubicBezTo>
                  <a:cubicBezTo>
                    <a:pt x="0" y="42"/>
                    <a:pt x="42" y="0"/>
                    <a:pt x="94" y="0"/>
                  </a:cubicBezTo>
                  <a:cubicBezTo>
                    <a:pt x="146" y="0"/>
                    <a:pt x="188" y="42"/>
                    <a:pt x="188" y="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675" rIns="90000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3114360" y="5224680"/>
              <a:ext cx="67680" cy="67320"/>
            </a:xfrm>
            <a:custGeom>
              <a:avLst/>
              <a:gdLst/>
              <a:ahLst/>
              <a:cxnLst/>
              <a:rect l="l" t="t" r="r" b="b"/>
              <a:pathLst>
                <a:path w="188" h="187" extrusionOk="0">
                  <a:moveTo>
                    <a:pt x="188" y="93"/>
                  </a:moveTo>
                  <a:cubicBezTo>
                    <a:pt x="188" y="145"/>
                    <a:pt x="146" y="187"/>
                    <a:pt x="94" y="187"/>
                  </a:cubicBezTo>
                  <a:cubicBezTo>
                    <a:pt x="42" y="187"/>
                    <a:pt x="0" y="145"/>
                    <a:pt x="0" y="93"/>
                  </a:cubicBezTo>
                  <a:cubicBezTo>
                    <a:pt x="0" y="42"/>
                    <a:pt x="42" y="0"/>
                    <a:pt x="94" y="0"/>
                  </a:cubicBezTo>
                  <a:cubicBezTo>
                    <a:pt x="146" y="0"/>
                    <a:pt x="188" y="42"/>
                    <a:pt x="188" y="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300" rIns="90000" bIns="22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3530880" y="4630320"/>
              <a:ext cx="67320" cy="67680"/>
            </a:xfrm>
            <a:custGeom>
              <a:avLst/>
              <a:gdLst/>
              <a:ahLst/>
              <a:cxnLst/>
              <a:rect l="l" t="t" r="r" b="b"/>
              <a:pathLst>
                <a:path w="187" h="188" extrusionOk="0">
                  <a:moveTo>
                    <a:pt x="187" y="94"/>
                  </a:moveTo>
                  <a:cubicBezTo>
                    <a:pt x="187" y="146"/>
                    <a:pt x="145" y="188"/>
                    <a:pt x="93" y="188"/>
                  </a:cubicBezTo>
                  <a:cubicBezTo>
                    <a:pt x="42" y="188"/>
                    <a:pt x="0" y="146"/>
                    <a:pt x="0" y="94"/>
                  </a:cubicBezTo>
                  <a:cubicBezTo>
                    <a:pt x="0" y="42"/>
                    <a:pt x="42" y="0"/>
                    <a:pt x="93" y="0"/>
                  </a:cubicBezTo>
                  <a:cubicBezTo>
                    <a:pt x="145" y="0"/>
                    <a:pt x="187" y="42"/>
                    <a:pt x="187" y="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675" rIns="90000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3530880" y="4927320"/>
              <a:ext cx="67320" cy="67680"/>
            </a:xfrm>
            <a:custGeom>
              <a:avLst/>
              <a:gdLst/>
              <a:ahLst/>
              <a:cxnLst/>
              <a:rect l="l" t="t" r="r" b="b"/>
              <a:pathLst>
                <a:path w="187" h="188" extrusionOk="0">
                  <a:moveTo>
                    <a:pt x="187" y="94"/>
                  </a:moveTo>
                  <a:cubicBezTo>
                    <a:pt x="187" y="146"/>
                    <a:pt x="145" y="188"/>
                    <a:pt x="93" y="188"/>
                  </a:cubicBezTo>
                  <a:cubicBezTo>
                    <a:pt x="42" y="188"/>
                    <a:pt x="0" y="146"/>
                    <a:pt x="0" y="94"/>
                  </a:cubicBezTo>
                  <a:cubicBezTo>
                    <a:pt x="0" y="42"/>
                    <a:pt x="42" y="0"/>
                    <a:pt x="93" y="0"/>
                  </a:cubicBezTo>
                  <a:cubicBezTo>
                    <a:pt x="145" y="0"/>
                    <a:pt x="187" y="42"/>
                    <a:pt x="187" y="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675" rIns="90000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3530880" y="5224680"/>
              <a:ext cx="67320" cy="67320"/>
            </a:xfrm>
            <a:custGeom>
              <a:avLst/>
              <a:gdLst/>
              <a:ahLst/>
              <a:cxnLst/>
              <a:rect l="l" t="t" r="r" b="b"/>
              <a:pathLst>
                <a:path w="187" h="187" extrusionOk="0">
                  <a:moveTo>
                    <a:pt x="187" y="93"/>
                  </a:moveTo>
                  <a:cubicBezTo>
                    <a:pt x="187" y="145"/>
                    <a:pt x="145" y="187"/>
                    <a:pt x="93" y="187"/>
                  </a:cubicBezTo>
                  <a:cubicBezTo>
                    <a:pt x="42" y="187"/>
                    <a:pt x="0" y="145"/>
                    <a:pt x="0" y="93"/>
                  </a:cubicBezTo>
                  <a:cubicBezTo>
                    <a:pt x="0" y="42"/>
                    <a:pt x="42" y="0"/>
                    <a:pt x="93" y="0"/>
                  </a:cubicBezTo>
                  <a:cubicBezTo>
                    <a:pt x="145" y="0"/>
                    <a:pt x="187" y="42"/>
                    <a:pt x="187" y="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300" rIns="90000" bIns="22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3947040" y="4630320"/>
              <a:ext cx="67680" cy="67680"/>
            </a:xfrm>
            <a:custGeom>
              <a:avLst/>
              <a:gdLst/>
              <a:ahLst/>
              <a:cxnLst/>
              <a:rect l="l" t="t" r="r" b="b"/>
              <a:pathLst>
                <a:path w="188" h="188" extrusionOk="0">
                  <a:moveTo>
                    <a:pt x="188" y="94"/>
                  </a:moveTo>
                  <a:cubicBezTo>
                    <a:pt x="188" y="146"/>
                    <a:pt x="146" y="188"/>
                    <a:pt x="94" y="188"/>
                  </a:cubicBezTo>
                  <a:cubicBezTo>
                    <a:pt x="42" y="188"/>
                    <a:pt x="0" y="146"/>
                    <a:pt x="0" y="94"/>
                  </a:cubicBezTo>
                  <a:cubicBezTo>
                    <a:pt x="0" y="42"/>
                    <a:pt x="42" y="0"/>
                    <a:pt x="94" y="0"/>
                  </a:cubicBezTo>
                  <a:cubicBezTo>
                    <a:pt x="146" y="0"/>
                    <a:pt x="188" y="42"/>
                    <a:pt x="188" y="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675" rIns="90000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3947040" y="4927320"/>
              <a:ext cx="67680" cy="67680"/>
            </a:xfrm>
            <a:custGeom>
              <a:avLst/>
              <a:gdLst/>
              <a:ahLst/>
              <a:cxnLst/>
              <a:rect l="l" t="t" r="r" b="b"/>
              <a:pathLst>
                <a:path w="188" h="188" extrusionOk="0">
                  <a:moveTo>
                    <a:pt x="188" y="94"/>
                  </a:moveTo>
                  <a:cubicBezTo>
                    <a:pt x="188" y="146"/>
                    <a:pt x="146" y="188"/>
                    <a:pt x="94" y="188"/>
                  </a:cubicBezTo>
                  <a:cubicBezTo>
                    <a:pt x="42" y="188"/>
                    <a:pt x="0" y="146"/>
                    <a:pt x="0" y="94"/>
                  </a:cubicBezTo>
                  <a:cubicBezTo>
                    <a:pt x="0" y="42"/>
                    <a:pt x="42" y="0"/>
                    <a:pt x="94" y="0"/>
                  </a:cubicBezTo>
                  <a:cubicBezTo>
                    <a:pt x="146" y="0"/>
                    <a:pt x="188" y="42"/>
                    <a:pt x="188" y="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675" rIns="90000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3947040" y="5224680"/>
              <a:ext cx="67680" cy="67320"/>
            </a:xfrm>
            <a:custGeom>
              <a:avLst/>
              <a:gdLst/>
              <a:ahLst/>
              <a:cxnLst/>
              <a:rect l="l" t="t" r="r" b="b"/>
              <a:pathLst>
                <a:path w="188" h="187" extrusionOk="0">
                  <a:moveTo>
                    <a:pt x="188" y="93"/>
                  </a:moveTo>
                  <a:cubicBezTo>
                    <a:pt x="188" y="145"/>
                    <a:pt x="146" y="187"/>
                    <a:pt x="94" y="187"/>
                  </a:cubicBezTo>
                  <a:cubicBezTo>
                    <a:pt x="42" y="187"/>
                    <a:pt x="0" y="145"/>
                    <a:pt x="0" y="93"/>
                  </a:cubicBezTo>
                  <a:cubicBezTo>
                    <a:pt x="0" y="42"/>
                    <a:pt x="42" y="0"/>
                    <a:pt x="94" y="0"/>
                  </a:cubicBezTo>
                  <a:cubicBezTo>
                    <a:pt x="146" y="0"/>
                    <a:pt x="188" y="42"/>
                    <a:pt x="188" y="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300" rIns="90000" bIns="22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4363560" y="4630320"/>
              <a:ext cx="67320" cy="67680"/>
            </a:xfrm>
            <a:custGeom>
              <a:avLst/>
              <a:gdLst/>
              <a:ahLst/>
              <a:cxnLst/>
              <a:rect l="l" t="t" r="r" b="b"/>
              <a:pathLst>
                <a:path w="187" h="188" extrusionOk="0">
                  <a:moveTo>
                    <a:pt x="187" y="94"/>
                  </a:moveTo>
                  <a:cubicBezTo>
                    <a:pt x="187" y="146"/>
                    <a:pt x="145" y="188"/>
                    <a:pt x="94" y="188"/>
                  </a:cubicBezTo>
                  <a:cubicBezTo>
                    <a:pt x="42" y="188"/>
                    <a:pt x="0" y="146"/>
                    <a:pt x="0" y="94"/>
                  </a:cubicBezTo>
                  <a:cubicBezTo>
                    <a:pt x="0" y="42"/>
                    <a:pt x="42" y="0"/>
                    <a:pt x="94" y="0"/>
                  </a:cubicBezTo>
                  <a:cubicBezTo>
                    <a:pt x="145" y="0"/>
                    <a:pt x="187" y="42"/>
                    <a:pt x="187" y="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675" rIns="90000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4363560" y="4927320"/>
              <a:ext cx="67320" cy="67680"/>
            </a:xfrm>
            <a:custGeom>
              <a:avLst/>
              <a:gdLst/>
              <a:ahLst/>
              <a:cxnLst/>
              <a:rect l="l" t="t" r="r" b="b"/>
              <a:pathLst>
                <a:path w="187" h="188" extrusionOk="0">
                  <a:moveTo>
                    <a:pt x="187" y="94"/>
                  </a:moveTo>
                  <a:cubicBezTo>
                    <a:pt x="187" y="146"/>
                    <a:pt x="145" y="188"/>
                    <a:pt x="94" y="188"/>
                  </a:cubicBezTo>
                  <a:cubicBezTo>
                    <a:pt x="42" y="188"/>
                    <a:pt x="0" y="146"/>
                    <a:pt x="0" y="94"/>
                  </a:cubicBezTo>
                  <a:cubicBezTo>
                    <a:pt x="0" y="42"/>
                    <a:pt x="42" y="0"/>
                    <a:pt x="94" y="0"/>
                  </a:cubicBezTo>
                  <a:cubicBezTo>
                    <a:pt x="145" y="0"/>
                    <a:pt x="187" y="42"/>
                    <a:pt x="187" y="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675" rIns="90000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4363560" y="5224680"/>
              <a:ext cx="67320" cy="67320"/>
            </a:xfrm>
            <a:custGeom>
              <a:avLst/>
              <a:gdLst/>
              <a:ahLst/>
              <a:cxnLst/>
              <a:rect l="l" t="t" r="r" b="b"/>
              <a:pathLst>
                <a:path w="187" h="187" extrusionOk="0">
                  <a:moveTo>
                    <a:pt x="187" y="93"/>
                  </a:moveTo>
                  <a:cubicBezTo>
                    <a:pt x="187" y="145"/>
                    <a:pt x="145" y="187"/>
                    <a:pt x="94" y="187"/>
                  </a:cubicBezTo>
                  <a:cubicBezTo>
                    <a:pt x="42" y="187"/>
                    <a:pt x="0" y="145"/>
                    <a:pt x="0" y="93"/>
                  </a:cubicBezTo>
                  <a:cubicBezTo>
                    <a:pt x="0" y="42"/>
                    <a:pt x="42" y="0"/>
                    <a:pt x="94" y="0"/>
                  </a:cubicBezTo>
                  <a:cubicBezTo>
                    <a:pt x="145" y="0"/>
                    <a:pt x="187" y="42"/>
                    <a:pt x="187" y="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300" rIns="90000" bIns="22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2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Google Shape;307;p10"/>
          <p:cNvSpPr txBox="1">
            <a:spLocks noGrp="1"/>
          </p:cNvSpPr>
          <p:nvPr>
            <p:ph type="body" idx="1"/>
          </p:nvPr>
        </p:nvSpPr>
        <p:spPr>
          <a:xfrm>
            <a:off x="713100" y="3999000"/>
            <a:ext cx="7717800" cy="605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sz="2800" b="1"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4">
    <p:bg>
      <p:bgPr>
        <a:solidFill>
          <a:schemeClr val="dk2"/>
        </a:solidFill>
        <a:effectLst/>
      </p:bgPr>
    </p:bg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30"/>
          <p:cNvSpPr txBox="1">
            <a:spLocks noGrp="1"/>
          </p:cNvSpPr>
          <p:nvPr>
            <p:ph type="title"/>
          </p:nvPr>
        </p:nvSpPr>
        <p:spPr>
          <a:xfrm>
            <a:off x="2039850" y="929622"/>
            <a:ext cx="5064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2" name="Google Shape;1042;p30"/>
          <p:cNvSpPr txBox="1">
            <a:spLocks noGrp="1"/>
          </p:cNvSpPr>
          <p:nvPr>
            <p:ph type="subTitle" idx="1"/>
          </p:nvPr>
        </p:nvSpPr>
        <p:spPr>
          <a:xfrm>
            <a:off x="2039850" y="1854407"/>
            <a:ext cx="5064300" cy="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3" name="Google Shape;1043;p30"/>
          <p:cNvSpPr txBox="1"/>
          <p:nvPr/>
        </p:nvSpPr>
        <p:spPr>
          <a:xfrm>
            <a:off x="2039850" y="3549603"/>
            <a:ext cx="50643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and infographics &amp; images by </a:t>
            </a:r>
            <a:r>
              <a:rPr lang="en" sz="10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1044" name="Google Shape;1044;p30"/>
          <p:cNvGrpSpPr/>
          <p:nvPr/>
        </p:nvGrpSpPr>
        <p:grpSpPr>
          <a:xfrm>
            <a:off x="-802225" y="2945167"/>
            <a:ext cx="2748479" cy="3183137"/>
            <a:chOff x="-802225" y="2945167"/>
            <a:chExt cx="2748479" cy="3183137"/>
          </a:xfrm>
        </p:grpSpPr>
        <p:pic>
          <p:nvPicPr>
            <p:cNvPr id="1045" name="Google Shape;1045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-474122" y="3745097"/>
              <a:ext cx="2420376" cy="23832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6" name="Google Shape;1046;p30"/>
            <p:cNvSpPr/>
            <p:nvPr/>
          </p:nvSpPr>
          <p:spPr>
            <a:xfrm flipH="1">
              <a:off x="-802225" y="2945167"/>
              <a:ext cx="1650596" cy="1979083"/>
            </a:xfrm>
            <a:custGeom>
              <a:avLst/>
              <a:gdLst/>
              <a:ahLst/>
              <a:cxnLst/>
              <a:rect l="l" t="t" r="r" b="b"/>
              <a:pathLst>
                <a:path w="7080" h="8489" extrusionOk="0">
                  <a:moveTo>
                    <a:pt x="5669" y="26"/>
                  </a:moveTo>
                  <a:lnTo>
                    <a:pt x="7053" y="26"/>
                  </a:lnTo>
                  <a:lnTo>
                    <a:pt x="7053" y="1410"/>
                  </a:lnTo>
                  <a:lnTo>
                    <a:pt x="5669" y="1410"/>
                  </a:lnTo>
                  <a:lnTo>
                    <a:pt x="5669" y="26"/>
                  </a:lnTo>
                  <a:moveTo>
                    <a:pt x="7053" y="2821"/>
                  </a:moveTo>
                  <a:lnTo>
                    <a:pt x="5669" y="2821"/>
                  </a:lnTo>
                  <a:lnTo>
                    <a:pt x="5669" y="1437"/>
                  </a:lnTo>
                  <a:lnTo>
                    <a:pt x="7053" y="1437"/>
                  </a:lnTo>
                  <a:lnTo>
                    <a:pt x="7053" y="2821"/>
                  </a:lnTo>
                  <a:moveTo>
                    <a:pt x="7053" y="4232"/>
                  </a:moveTo>
                  <a:lnTo>
                    <a:pt x="5669" y="4232"/>
                  </a:lnTo>
                  <a:lnTo>
                    <a:pt x="5669" y="2847"/>
                  </a:lnTo>
                  <a:lnTo>
                    <a:pt x="7053" y="2847"/>
                  </a:lnTo>
                  <a:lnTo>
                    <a:pt x="7053" y="4232"/>
                  </a:lnTo>
                  <a:moveTo>
                    <a:pt x="7053" y="5642"/>
                  </a:moveTo>
                  <a:lnTo>
                    <a:pt x="5669" y="5642"/>
                  </a:lnTo>
                  <a:lnTo>
                    <a:pt x="5669" y="4258"/>
                  </a:lnTo>
                  <a:lnTo>
                    <a:pt x="7053" y="4258"/>
                  </a:lnTo>
                  <a:lnTo>
                    <a:pt x="7053" y="5642"/>
                  </a:lnTo>
                  <a:moveTo>
                    <a:pt x="7053" y="7052"/>
                  </a:moveTo>
                  <a:lnTo>
                    <a:pt x="5669" y="7052"/>
                  </a:lnTo>
                  <a:lnTo>
                    <a:pt x="5669" y="5669"/>
                  </a:lnTo>
                  <a:lnTo>
                    <a:pt x="7053" y="5669"/>
                  </a:lnTo>
                  <a:lnTo>
                    <a:pt x="7053" y="7052"/>
                  </a:lnTo>
                  <a:moveTo>
                    <a:pt x="7053" y="8463"/>
                  </a:moveTo>
                  <a:lnTo>
                    <a:pt x="5669" y="8463"/>
                  </a:lnTo>
                  <a:lnTo>
                    <a:pt x="5669" y="7079"/>
                  </a:lnTo>
                  <a:lnTo>
                    <a:pt x="7053" y="7079"/>
                  </a:lnTo>
                  <a:lnTo>
                    <a:pt x="7053" y="8463"/>
                  </a:lnTo>
                  <a:moveTo>
                    <a:pt x="5642" y="8463"/>
                  </a:moveTo>
                  <a:lnTo>
                    <a:pt x="4258" y="8463"/>
                  </a:lnTo>
                  <a:lnTo>
                    <a:pt x="4258" y="7079"/>
                  </a:lnTo>
                  <a:lnTo>
                    <a:pt x="5642" y="7079"/>
                  </a:lnTo>
                  <a:lnTo>
                    <a:pt x="5642" y="8463"/>
                  </a:lnTo>
                  <a:moveTo>
                    <a:pt x="4232" y="8463"/>
                  </a:moveTo>
                  <a:lnTo>
                    <a:pt x="2848" y="8463"/>
                  </a:lnTo>
                  <a:lnTo>
                    <a:pt x="2848" y="7079"/>
                  </a:lnTo>
                  <a:lnTo>
                    <a:pt x="4232" y="7079"/>
                  </a:lnTo>
                  <a:lnTo>
                    <a:pt x="4232" y="8463"/>
                  </a:lnTo>
                  <a:moveTo>
                    <a:pt x="2822" y="8463"/>
                  </a:moveTo>
                  <a:lnTo>
                    <a:pt x="1438" y="8463"/>
                  </a:lnTo>
                  <a:lnTo>
                    <a:pt x="1438" y="7079"/>
                  </a:lnTo>
                  <a:lnTo>
                    <a:pt x="2822" y="7079"/>
                  </a:lnTo>
                  <a:lnTo>
                    <a:pt x="2822" y="8463"/>
                  </a:lnTo>
                  <a:moveTo>
                    <a:pt x="1411" y="8463"/>
                  </a:moveTo>
                  <a:lnTo>
                    <a:pt x="27" y="8463"/>
                  </a:lnTo>
                  <a:lnTo>
                    <a:pt x="27" y="7079"/>
                  </a:lnTo>
                  <a:lnTo>
                    <a:pt x="1411" y="7079"/>
                  </a:lnTo>
                  <a:lnTo>
                    <a:pt x="1411" y="8463"/>
                  </a:lnTo>
                  <a:moveTo>
                    <a:pt x="27" y="5669"/>
                  </a:moveTo>
                  <a:lnTo>
                    <a:pt x="1411" y="5669"/>
                  </a:lnTo>
                  <a:lnTo>
                    <a:pt x="1411" y="7052"/>
                  </a:lnTo>
                  <a:lnTo>
                    <a:pt x="27" y="7052"/>
                  </a:lnTo>
                  <a:lnTo>
                    <a:pt x="27" y="5669"/>
                  </a:lnTo>
                  <a:moveTo>
                    <a:pt x="27" y="4258"/>
                  </a:moveTo>
                  <a:lnTo>
                    <a:pt x="1411" y="4258"/>
                  </a:lnTo>
                  <a:lnTo>
                    <a:pt x="1411" y="5642"/>
                  </a:lnTo>
                  <a:lnTo>
                    <a:pt x="27" y="5642"/>
                  </a:lnTo>
                  <a:lnTo>
                    <a:pt x="27" y="4258"/>
                  </a:lnTo>
                  <a:moveTo>
                    <a:pt x="27" y="2847"/>
                  </a:moveTo>
                  <a:lnTo>
                    <a:pt x="1411" y="2847"/>
                  </a:lnTo>
                  <a:lnTo>
                    <a:pt x="1411" y="4232"/>
                  </a:lnTo>
                  <a:lnTo>
                    <a:pt x="27" y="4232"/>
                  </a:lnTo>
                  <a:lnTo>
                    <a:pt x="27" y="2847"/>
                  </a:lnTo>
                  <a:moveTo>
                    <a:pt x="27" y="1437"/>
                  </a:moveTo>
                  <a:lnTo>
                    <a:pt x="1411" y="1437"/>
                  </a:lnTo>
                  <a:lnTo>
                    <a:pt x="1411" y="2821"/>
                  </a:lnTo>
                  <a:lnTo>
                    <a:pt x="27" y="2821"/>
                  </a:lnTo>
                  <a:lnTo>
                    <a:pt x="27" y="1437"/>
                  </a:lnTo>
                  <a:moveTo>
                    <a:pt x="27" y="26"/>
                  </a:moveTo>
                  <a:lnTo>
                    <a:pt x="1411" y="26"/>
                  </a:lnTo>
                  <a:lnTo>
                    <a:pt x="1411" y="1410"/>
                  </a:lnTo>
                  <a:lnTo>
                    <a:pt x="27" y="1410"/>
                  </a:lnTo>
                  <a:lnTo>
                    <a:pt x="27" y="26"/>
                  </a:lnTo>
                  <a:moveTo>
                    <a:pt x="1438" y="26"/>
                  </a:moveTo>
                  <a:lnTo>
                    <a:pt x="2822" y="26"/>
                  </a:lnTo>
                  <a:lnTo>
                    <a:pt x="2822" y="1410"/>
                  </a:lnTo>
                  <a:lnTo>
                    <a:pt x="1438" y="1410"/>
                  </a:lnTo>
                  <a:lnTo>
                    <a:pt x="1438" y="26"/>
                  </a:lnTo>
                  <a:moveTo>
                    <a:pt x="2848" y="26"/>
                  </a:moveTo>
                  <a:lnTo>
                    <a:pt x="4232" y="26"/>
                  </a:lnTo>
                  <a:lnTo>
                    <a:pt x="4232" y="1410"/>
                  </a:lnTo>
                  <a:lnTo>
                    <a:pt x="2848" y="1410"/>
                  </a:lnTo>
                  <a:lnTo>
                    <a:pt x="2848" y="26"/>
                  </a:lnTo>
                  <a:moveTo>
                    <a:pt x="2848" y="5669"/>
                  </a:moveTo>
                  <a:lnTo>
                    <a:pt x="4232" y="5669"/>
                  </a:lnTo>
                  <a:lnTo>
                    <a:pt x="4232" y="7052"/>
                  </a:lnTo>
                  <a:lnTo>
                    <a:pt x="2848" y="7052"/>
                  </a:lnTo>
                  <a:lnTo>
                    <a:pt x="2848" y="5669"/>
                  </a:lnTo>
                  <a:moveTo>
                    <a:pt x="4232" y="5642"/>
                  </a:moveTo>
                  <a:lnTo>
                    <a:pt x="2848" y="5642"/>
                  </a:lnTo>
                  <a:lnTo>
                    <a:pt x="2848" y="4258"/>
                  </a:lnTo>
                  <a:lnTo>
                    <a:pt x="4232" y="4258"/>
                  </a:lnTo>
                  <a:lnTo>
                    <a:pt x="4232" y="5642"/>
                  </a:lnTo>
                  <a:moveTo>
                    <a:pt x="4232" y="4232"/>
                  </a:moveTo>
                  <a:lnTo>
                    <a:pt x="2848" y="4232"/>
                  </a:lnTo>
                  <a:lnTo>
                    <a:pt x="2848" y="2847"/>
                  </a:lnTo>
                  <a:lnTo>
                    <a:pt x="4232" y="2847"/>
                  </a:lnTo>
                  <a:lnTo>
                    <a:pt x="4232" y="4232"/>
                  </a:lnTo>
                  <a:moveTo>
                    <a:pt x="4232" y="2821"/>
                  </a:moveTo>
                  <a:lnTo>
                    <a:pt x="2848" y="2821"/>
                  </a:lnTo>
                  <a:lnTo>
                    <a:pt x="2848" y="1437"/>
                  </a:lnTo>
                  <a:lnTo>
                    <a:pt x="4232" y="1437"/>
                  </a:lnTo>
                  <a:lnTo>
                    <a:pt x="4232" y="2821"/>
                  </a:lnTo>
                  <a:moveTo>
                    <a:pt x="1438" y="1437"/>
                  </a:moveTo>
                  <a:lnTo>
                    <a:pt x="2822" y="1437"/>
                  </a:lnTo>
                  <a:lnTo>
                    <a:pt x="2822" y="2821"/>
                  </a:lnTo>
                  <a:lnTo>
                    <a:pt x="1438" y="2821"/>
                  </a:lnTo>
                  <a:lnTo>
                    <a:pt x="1438" y="1437"/>
                  </a:lnTo>
                  <a:moveTo>
                    <a:pt x="1438" y="2847"/>
                  </a:moveTo>
                  <a:lnTo>
                    <a:pt x="2822" y="2847"/>
                  </a:lnTo>
                  <a:lnTo>
                    <a:pt x="2822" y="4232"/>
                  </a:lnTo>
                  <a:lnTo>
                    <a:pt x="1438" y="4232"/>
                  </a:lnTo>
                  <a:lnTo>
                    <a:pt x="1438" y="2847"/>
                  </a:lnTo>
                  <a:moveTo>
                    <a:pt x="1438" y="4258"/>
                  </a:moveTo>
                  <a:lnTo>
                    <a:pt x="2822" y="4258"/>
                  </a:lnTo>
                  <a:lnTo>
                    <a:pt x="2822" y="5642"/>
                  </a:lnTo>
                  <a:lnTo>
                    <a:pt x="1438" y="5642"/>
                  </a:lnTo>
                  <a:lnTo>
                    <a:pt x="1438" y="4258"/>
                  </a:lnTo>
                  <a:moveTo>
                    <a:pt x="1438" y="5669"/>
                  </a:moveTo>
                  <a:lnTo>
                    <a:pt x="2822" y="5669"/>
                  </a:lnTo>
                  <a:lnTo>
                    <a:pt x="2822" y="7052"/>
                  </a:lnTo>
                  <a:lnTo>
                    <a:pt x="1438" y="7052"/>
                  </a:lnTo>
                  <a:lnTo>
                    <a:pt x="1438" y="5669"/>
                  </a:lnTo>
                  <a:moveTo>
                    <a:pt x="5642" y="7052"/>
                  </a:moveTo>
                  <a:lnTo>
                    <a:pt x="4258" y="7052"/>
                  </a:lnTo>
                  <a:lnTo>
                    <a:pt x="4258" y="5669"/>
                  </a:lnTo>
                  <a:lnTo>
                    <a:pt x="5642" y="5669"/>
                  </a:lnTo>
                  <a:lnTo>
                    <a:pt x="5642" y="7052"/>
                  </a:lnTo>
                  <a:moveTo>
                    <a:pt x="5642" y="5642"/>
                  </a:moveTo>
                  <a:lnTo>
                    <a:pt x="4258" y="5642"/>
                  </a:lnTo>
                  <a:lnTo>
                    <a:pt x="4258" y="4258"/>
                  </a:lnTo>
                  <a:lnTo>
                    <a:pt x="5642" y="4258"/>
                  </a:lnTo>
                  <a:lnTo>
                    <a:pt x="5642" y="5642"/>
                  </a:lnTo>
                  <a:moveTo>
                    <a:pt x="5642" y="4232"/>
                  </a:moveTo>
                  <a:lnTo>
                    <a:pt x="4258" y="4232"/>
                  </a:lnTo>
                  <a:lnTo>
                    <a:pt x="4258" y="2847"/>
                  </a:lnTo>
                  <a:lnTo>
                    <a:pt x="5642" y="2847"/>
                  </a:lnTo>
                  <a:lnTo>
                    <a:pt x="5642" y="4232"/>
                  </a:lnTo>
                  <a:moveTo>
                    <a:pt x="5642" y="2821"/>
                  </a:moveTo>
                  <a:lnTo>
                    <a:pt x="4258" y="2821"/>
                  </a:lnTo>
                  <a:lnTo>
                    <a:pt x="4258" y="1437"/>
                  </a:lnTo>
                  <a:lnTo>
                    <a:pt x="5642" y="1437"/>
                  </a:lnTo>
                  <a:lnTo>
                    <a:pt x="5642" y="2821"/>
                  </a:lnTo>
                  <a:moveTo>
                    <a:pt x="4258" y="26"/>
                  </a:moveTo>
                  <a:lnTo>
                    <a:pt x="5642" y="26"/>
                  </a:lnTo>
                  <a:lnTo>
                    <a:pt x="5642" y="1410"/>
                  </a:lnTo>
                  <a:lnTo>
                    <a:pt x="4258" y="1410"/>
                  </a:lnTo>
                  <a:lnTo>
                    <a:pt x="4258" y="26"/>
                  </a:lnTo>
                  <a:moveTo>
                    <a:pt x="5669" y="0"/>
                  </a:moveTo>
                  <a:lnTo>
                    <a:pt x="5642" y="0"/>
                  </a:lnTo>
                  <a:lnTo>
                    <a:pt x="4258" y="0"/>
                  </a:lnTo>
                  <a:lnTo>
                    <a:pt x="4232" y="0"/>
                  </a:lnTo>
                  <a:lnTo>
                    <a:pt x="2848" y="0"/>
                  </a:lnTo>
                  <a:lnTo>
                    <a:pt x="2822" y="0"/>
                  </a:lnTo>
                  <a:lnTo>
                    <a:pt x="1438" y="0"/>
                  </a:lnTo>
                  <a:lnTo>
                    <a:pt x="1411" y="0"/>
                  </a:lnTo>
                  <a:lnTo>
                    <a:pt x="0" y="0"/>
                  </a:lnTo>
                  <a:lnTo>
                    <a:pt x="0" y="1410"/>
                  </a:lnTo>
                  <a:lnTo>
                    <a:pt x="0" y="1437"/>
                  </a:lnTo>
                  <a:lnTo>
                    <a:pt x="0" y="2821"/>
                  </a:lnTo>
                  <a:lnTo>
                    <a:pt x="0" y="2847"/>
                  </a:lnTo>
                  <a:lnTo>
                    <a:pt x="0" y="4232"/>
                  </a:lnTo>
                  <a:lnTo>
                    <a:pt x="0" y="4258"/>
                  </a:lnTo>
                  <a:lnTo>
                    <a:pt x="0" y="5642"/>
                  </a:lnTo>
                  <a:lnTo>
                    <a:pt x="0" y="5669"/>
                  </a:lnTo>
                  <a:lnTo>
                    <a:pt x="0" y="7052"/>
                  </a:lnTo>
                  <a:lnTo>
                    <a:pt x="0" y="7079"/>
                  </a:lnTo>
                  <a:lnTo>
                    <a:pt x="0" y="8489"/>
                  </a:lnTo>
                  <a:lnTo>
                    <a:pt x="1411" y="8489"/>
                  </a:lnTo>
                  <a:lnTo>
                    <a:pt x="1438" y="8489"/>
                  </a:lnTo>
                  <a:lnTo>
                    <a:pt x="2822" y="8489"/>
                  </a:lnTo>
                  <a:lnTo>
                    <a:pt x="2848" y="8489"/>
                  </a:lnTo>
                  <a:lnTo>
                    <a:pt x="4232" y="8489"/>
                  </a:lnTo>
                  <a:lnTo>
                    <a:pt x="4258" y="8489"/>
                  </a:lnTo>
                  <a:lnTo>
                    <a:pt x="5642" y="8489"/>
                  </a:lnTo>
                  <a:lnTo>
                    <a:pt x="5669" y="8489"/>
                  </a:lnTo>
                  <a:lnTo>
                    <a:pt x="7080" y="8489"/>
                  </a:lnTo>
                  <a:lnTo>
                    <a:pt x="7080" y="7079"/>
                  </a:lnTo>
                  <a:lnTo>
                    <a:pt x="7080" y="7052"/>
                  </a:lnTo>
                  <a:lnTo>
                    <a:pt x="7080" y="5669"/>
                  </a:lnTo>
                  <a:lnTo>
                    <a:pt x="7080" y="5642"/>
                  </a:lnTo>
                  <a:lnTo>
                    <a:pt x="7080" y="4258"/>
                  </a:lnTo>
                  <a:lnTo>
                    <a:pt x="7080" y="4232"/>
                  </a:lnTo>
                  <a:lnTo>
                    <a:pt x="7080" y="2847"/>
                  </a:lnTo>
                  <a:lnTo>
                    <a:pt x="7080" y="2821"/>
                  </a:lnTo>
                  <a:lnTo>
                    <a:pt x="7080" y="1437"/>
                  </a:lnTo>
                  <a:lnTo>
                    <a:pt x="7080" y="1410"/>
                  </a:lnTo>
                  <a:lnTo>
                    <a:pt x="7080" y="0"/>
                  </a:lnTo>
                  <a:lnTo>
                    <a:pt x="56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7" name="Google Shape;1047;p30"/>
          <p:cNvGrpSpPr/>
          <p:nvPr/>
        </p:nvGrpSpPr>
        <p:grpSpPr>
          <a:xfrm>
            <a:off x="201179" y="-497871"/>
            <a:ext cx="2721272" cy="1714399"/>
            <a:chOff x="201179" y="-497871"/>
            <a:chExt cx="2721272" cy="1714399"/>
          </a:xfrm>
        </p:grpSpPr>
        <p:grpSp>
          <p:nvGrpSpPr>
            <p:cNvPr id="1048" name="Google Shape;1048;p30"/>
            <p:cNvGrpSpPr/>
            <p:nvPr/>
          </p:nvGrpSpPr>
          <p:grpSpPr>
            <a:xfrm flipH="1">
              <a:off x="1639841" y="-80713"/>
              <a:ext cx="1282610" cy="489908"/>
              <a:chOff x="2698560" y="4630320"/>
              <a:chExt cx="1732320" cy="661680"/>
            </a:xfrm>
          </p:grpSpPr>
          <p:sp>
            <p:nvSpPr>
              <p:cNvPr id="1049" name="Google Shape;1049;p30"/>
              <p:cNvSpPr/>
              <p:nvPr/>
            </p:nvSpPr>
            <p:spPr>
              <a:xfrm>
                <a:off x="2698560" y="4630320"/>
                <a:ext cx="66960" cy="6768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88" extrusionOk="0">
                    <a:moveTo>
                      <a:pt x="186" y="94"/>
                    </a:moveTo>
                    <a:cubicBezTo>
                      <a:pt x="186" y="146"/>
                      <a:pt x="144" y="188"/>
                      <a:pt x="93" y="188"/>
                    </a:cubicBezTo>
                    <a:cubicBezTo>
                      <a:pt x="42" y="188"/>
                      <a:pt x="0" y="146"/>
                      <a:pt x="0" y="94"/>
                    </a:cubicBezTo>
                    <a:cubicBezTo>
                      <a:pt x="0" y="42"/>
                      <a:pt x="42" y="0"/>
                      <a:pt x="93" y="0"/>
                    </a:cubicBezTo>
                    <a:cubicBezTo>
                      <a:pt x="144" y="0"/>
                      <a:pt x="186" y="42"/>
                      <a:pt x="186" y="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675" rIns="90000" bIns="22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30"/>
              <p:cNvSpPr/>
              <p:nvPr/>
            </p:nvSpPr>
            <p:spPr>
              <a:xfrm>
                <a:off x="2698560" y="4927320"/>
                <a:ext cx="66960" cy="6768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88" extrusionOk="0">
                    <a:moveTo>
                      <a:pt x="186" y="94"/>
                    </a:moveTo>
                    <a:cubicBezTo>
                      <a:pt x="186" y="146"/>
                      <a:pt x="144" y="188"/>
                      <a:pt x="93" y="188"/>
                    </a:cubicBezTo>
                    <a:cubicBezTo>
                      <a:pt x="42" y="188"/>
                      <a:pt x="0" y="146"/>
                      <a:pt x="0" y="94"/>
                    </a:cubicBezTo>
                    <a:cubicBezTo>
                      <a:pt x="0" y="42"/>
                      <a:pt x="42" y="0"/>
                      <a:pt x="93" y="0"/>
                    </a:cubicBezTo>
                    <a:cubicBezTo>
                      <a:pt x="144" y="0"/>
                      <a:pt x="186" y="42"/>
                      <a:pt x="186" y="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675" rIns="90000" bIns="22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30"/>
              <p:cNvSpPr/>
              <p:nvPr/>
            </p:nvSpPr>
            <p:spPr>
              <a:xfrm>
                <a:off x="2698560" y="5224680"/>
                <a:ext cx="66960" cy="6732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87" extrusionOk="0">
                    <a:moveTo>
                      <a:pt x="186" y="93"/>
                    </a:moveTo>
                    <a:cubicBezTo>
                      <a:pt x="186" y="145"/>
                      <a:pt x="144" y="187"/>
                      <a:pt x="93" y="187"/>
                    </a:cubicBezTo>
                    <a:cubicBezTo>
                      <a:pt x="42" y="187"/>
                      <a:pt x="0" y="145"/>
                      <a:pt x="0" y="93"/>
                    </a:cubicBezTo>
                    <a:cubicBezTo>
                      <a:pt x="0" y="42"/>
                      <a:pt x="42" y="0"/>
                      <a:pt x="93" y="0"/>
                    </a:cubicBezTo>
                    <a:cubicBezTo>
                      <a:pt x="144" y="0"/>
                      <a:pt x="186" y="42"/>
                      <a:pt x="186" y="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300" rIns="90000" bIns="22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30"/>
              <p:cNvSpPr/>
              <p:nvPr/>
            </p:nvSpPr>
            <p:spPr>
              <a:xfrm>
                <a:off x="3114360" y="4630320"/>
                <a:ext cx="67680" cy="6768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88" extrusionOk="0">
                    <a:moveTo>
                      <a:pt x="188" y="94"/>
                    </a:moveTo>
                    <a:cubicBezTo>
                      <a:pt x="188" y="146"/>
                      <a:pt x="146" y="188"/>
                      <a:pt x="94" y="188"/>
                    </a:cubicBezTo>
                    <a:cubicBezTo>
                      <a:pt x="42" y="188"/>
                      <a:pt x="0" y="146"/>
                      <a:pt x="0" y="94"/>
                    </a:cubicBezTo>
                    <a:cubicBezTo>
                      <a:pt x="0" y="42"/>
                      <a:pt x="42" y="0"/>
                      <a:pt x="94" y="0"/>
                    </a:cubicBezTo>
                    <a:cubicBezTo>
                      <a:pt x="146" y="0"/>
                      <a:pt x="188" y="42"/>
                      <a:pt x="188" y="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675" rIns="90000" bIns="22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30"/>
              <p:cNvSpPr/>
              <p:nvPr/>
            </p:nvSpPr>
            <p:spPr>
              <a:xfrm>
                <a:off x="3114360" y="4927320"/>
                <a:ext cx="67680" cy="6768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88" extrusionOk="0">
                    <a:moveTo>
                      <a:pt x="188" y="94"/>
                    </a:moveTo>
                    <a:cubicBezTo>
                      <a:pt x="188" y="146"/>
                      <a:pt x="146" y="188"/>
                      <a:pt x="94" y="188"/>
                    </a:cubicBezTo>
                    <a:cubicBezTo>
                      <a:pt x="42" y="188"/>
                      <a:pt x="0" y="146"/>
                      <a:pt x="0" y="94"/>
                    </a:cubicBezTo>
                    <a:cubicBezTo>
                      <a:pt x="0" y="42"/>
                      <a:pt x="42" y="0"/>
                      <a:pt x="94" y="0"/>
                    </a:cubicBezTo>
                    <a:cubicBezTo>
                      <a:pt x="146" y="0"/>
                      <a:pt x="188" y="42"/>
                      <a:pt x="188" y="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675" rIns="90000" bIns="22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30"/>
              <p:cNvSpPr/>
              <p:nvPr/>
            </p:nvSpPr>
            <p:spPr>
              <a:xfrm>
                <a:off x="3114360" y="5224680"/>
                <a:ext cx="67680" cy="6732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87" extrusionOk="0">
                    <a:moveTo>
                      <a:pt x="188" y="93"/>
                    </a:moveTo>
                    <a:cubicBezTo>
                      <a:pt x="188" y="145"/>
                      <a:pt x="146" y="187"/>
                      <a:pt x="94" y="187"/>
                    </a:cubicBezTo>
                    <a:cubicBezTo>
                      <a:pt x="42" y="187"/>
                      <a:pt x="0" y="145"/>
                      <a:pt x="0" y="93"/>
                    </a:cubicBezTo>
                    <a:cubicBezTo>
                      <a:pt x="0" y="42"/>
                      <a:pt x="42" y="0"/>
                      <a:pt x="94" y="0"/>
                    </a:cubicBezTo>
                    <a:cubicBezTo>
                      <a:pt x="146" y="0"/>
                      <a:pt x="188" y="42"/>
                      <a:pt x="188" y="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300" rIns="90000" bIns="22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30"/>
              <p:cNvSpPr/>
              <p:nvPr/>
            </p:nvSpPr>
            <p:spPr>
              <a:xfrm>
                <a:off x="3530880" y="4630320"/>
                <a:ext cx="67320" cy="6768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88" extrusionOk="0">
                    <a:moveTo>
                      <a:pt x="187" y="94"/>
                    </a:moveTo>
                    <a:cubicBezTo>
                      <a:pt x="187" y="146"/>
                      <a:pt x="145" y="188"/>
                      <a:pt x="93" y="188"/>
                    </a:cubicBezTo>
                    <a:cubicBezTo>
                      <a:pt x="42" y="188"/>
                      <a:pt x="0" y="146"/>
                      <a:pt x="0" y="94"/>
                    </a:cubicBezTo>
                    <a:cubicBezTo>
                      <a:pt x="0" y="42"/>
                      <a:pt x="42" y="0"/>
                      <a:pt x="93" y="0"/>
                    </a:cubicBezTo>
                    <a:cubicBezTo>
                      <a:pt x="145" y="0"/>
                      <a:pt x="187" y="42"/>
                      <a:pt x="187" y="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675" rIns="90000" bIns="22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30"/>
              <p:cNvSpPr/>
              <p:nvPr/>
            </p:nvSpPr>
            <p:spPr>
              <a:xfrm>
                <a:off x="3530880" y="4927320"/>
                <a:ext cx="67320" cy="6768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88" extrusionOk="0">
                    <a:moveTo>
                      <a:pt x="187" y="94"/>
                    </a:moveTo>
                    <a:cubicBezTo>
                      <a:pt x="187" y="146"/>
                      <a:pt x="145" y="188"/>
                      <a:pt x="93" y="188"/>
                    </a:cubicBezTo>
                    <a:cubicBezTo>
                      <a:pt x="42" y="188"/>
                      <a:pt x="0" y="146"/>
                      <a:pt x="0" y="94"/>
                    </a:cubicBezTo>
                    <a:cubicBezTo>
                      <a:pt x="0" y="42"/>
                      <a:pt x="42" y="0"/>
                      <a:pt x="93" y="0"/>
                    </a:cubicBezTo>
                    <a:cubicBezTo>
                      <a:pt x="145" y="0"/>
                      <a:pt x="187" y="42"/>
                      <a:pt x="187" y="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675" rIns="90000" bIns="22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30"/>
              <p:cNvSpPr/>
              <p:nvPr/>
            </p:nvSpPr>
            <p:spPr>
              <a:xfrm>
                <a:off x="3530880" y="5224680"/>
                <a:ext cx="67320" cy="6732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87" extrusionOk="0">
                    <a:moveTo>
                      <a:pt x="187" y="93"/>
                    </a:moveTo>
                    <a:cubicBezTo>
                      <a:pt x="187" y="145"/>
                      <a:pt x="145" y="187"/>
                      <a:pt x="93" y="187"/>
                    </a:cubicBezTo>
                    <a:cubicBezTo>
                      <a:pt x="42" y="187"/>
                      <a:pt x="0" y="145"/>
                      <a:pt x="0" y="93"/>
                    </a:cubicBezTo>
                    <a:cubicBezTo>
                      <a:pt x="0" y="42"/>
                      <a:pt x="42" y="0"/>
                      <a:pt x="93" y="0"/>
                    </a:cubicBezTo>
                    <a:cubicBezTo>
                      <a:pt x="145" y="0"/>
                      <a:pt x="187" y="42"/>
                      <a:pt x="187" y="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300" rIns="90000" bIns="22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30"/>
              <p:cNvSpPr/>
              <p:nvPr/>
            </p:nvSpPr>
            <p:spPr>
              <a:xfrm>
                <a:off x="3947040" y="4630320"/>
                <a:ext cx="67680" cy="6768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88" extrusionOk="0">
                    <a:moveTo>
                      <a:pt x="188" y="94"/>
                    </a:moveTo>
                    <a:cubicBezTo>
                      <a:pt x="188" y="146"/>
                      <a:pt x="146" y="188"/>
                      <a:pt x="94" y="188"/>
                    </a:cubicBezTo>
                    <a:cubicBezTo>
                      <a:pt x="42" y="188"/>
                      <a:pt x="0" y="146"/>
                      <a:pt x="0" y="94"/>
                    </a:cubicBezTo>
                    <a:cubicBezTo>
                      <a:pt x="0" y="42"/>
                      <a:pt x="42" y="0"/>
                      <a:pt x="94" y="0"/>
                    </a:cubicBezTo>
                    <a:cubicBezTo>
                      <a:pt x="146" y="0"/>
                      <a:pt x="188" y="42"/>
                      <a:pt x="188" y="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675" rIns="90000" bIns="22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30"/>
              <p:cNvSpPr/>
              <p:nvPr/>
            </p:nvSpPr>
            <p:spPr>
              <a:xfrm>
                <a:off x="3947040" y="4927320"/>
                <a:ext cx="67680" cy="6768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88" extrusionOk="0">
                    <a:moveTo>
                      <a:pt x="188" y="94"/>
                    </a:moveTo>
                    <a:cubicBezTo>
                      <a:pt x="188" y="146"/>
                      <a:pt x="146" y="188"/>
                      <a:pt x="94" y="188"/>
                    </a:cubicBezTo>
                    <a:cubicBezTo>
                      <a:pt x="42" y="188"/>
                      <a:pt x="0" y="146"/>
                      <a:pt x="0" y="94"/>
                    </a:cubicBezTo>
                    <a:cubicBezTo>
                      <a:pt x="0" y="42"/>
                      <a:pt x="42" y="0"/>
                      <a:pt x="94" y="0"/>
                    </a:cubicBezTo>
                    <a:cubicBezTo>
                      <a:pt x="146" y="0"/>
                      <a:pt x="188" y="42"/>
                      <a:pt x="188" y="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675" rIns="90000" bIns="22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30"/>
              <p:cNvSpPr/>
              <p:nvPr/>
            </p:nvSpPr>
            <p:spPr>
              <a:xfrm>
                <a:off x="3947040" y="5224680"/>
                <a:ext cx="67680" cy="6732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87" extrusionOk="0">
                    <a:moveTo>
                      <a:pt x="188" y="93"/>
                    </a:moveTo>
                    <a:cubicBezTo>
                      <a:pt x="188" y="145"/>
                      <a:pt x="146" y="187"/>
                      <a:pt x="94" y="187"/>
                    </a:cubicBezTo>
                    <a:cubicBezTo>
                      <a:pt x="42" y="187"/>
                      <a:pt x="0" y="145"/>
                      <a:pt x="0" y="93"/>
                    </a:cubicBezTo>
                    <a:cubicBezTo>
                      <a:pt x="0" y="42"/>
                      <a:pt x="42" y="0"/>
                      <a:pt x="94" y="0"/>
                    </a:cubicBezTo>
                    <a:cubicBezTo>
                      <a:pt x="146" y="0"/>
                      <a:pt x="188" y="42"/>
                      <a:pt x="188" y="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300" rIns="90000" bIns="22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30"/>
              <p:cNvSpPr/>
              <p:nvPr/>
            </p:nvSpPr>
            <p:spPr>
              <a:xfrm>
                <a:off x="4363560" y="4630320"/>
                <a:ext cx="67320" cy="6768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88" extrusionOk="0">
                    <a:moveTo>
                      <a:pt x="187" y="94"/>
                    </a:moveTo>
                    <a:cubicBezTo>
                      <a:pt x="187" y="146"/>
                      <a:pt x="145" y="188"/>
                      <a:pt x="94" y="188"/>
                    </a:cubicBezTo>
                    <a:cubicBezTo>
                      <a:pt x="42" y="188"/>
                      <a:pt x="0" y="146"/>
                      <a:pt x="0" y="94"/>
                    </a:cubicBezTo>
                    <a:cubicBezTo>
                      <a:pt x="0" y="42"/>
                      <a:pt x="42" y="0"/>
                      <a:pt x="94" y="0"/>
                    </a:cubicBezTo>
                    <a:cubicBezTo>
                      <a:pt x="145" y="0"/>
                      <a:pt x="187" y="42"/>
                      <a:pt x="187" y="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675" rIns="90000" bIns="22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30"/>
              <p:cNvSpPr/>
              <p:nvPr/>
            </p:nvSpPr>
            <p:spPr>
              <a:xfrm>
                <a:off x="4363560" y="4927320"/>
                <a:ext cx="67320" cy="6768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88" extrusionOk="0">
                    <a:moveTo>
                      <a:pt x="187" y="94"/>
                    </a:moveTo>
                    <a:cubicBezTo>
                      <a:pt x="187" y="146"/>
                      <a:pt x="145" y="188"/>
                      <a:pt x="94" y="188"/>
                    </a:cubicBezTo>
                    <a:cubicBezTo>
                      <a:pt x="42" y="188"/>
                      <a:pt x="0" y="146"/>
                      <a:pt x="0" y="94"/>
                    </a:cubicBezTo>
                    <a:cubicBezTo>
                      <a:pt x="0" y="42"/>
                      <a:pt x="42" y="0"/>
                      <a:pt x="94" y="0"/>
                    </a:cubicBezTo>
                    <a:cubicBezTo>
                      <a:pt x="145" y="0"/>
                      <a:pt x="187" y="42"/>
                      <a:pt x="187" y="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675" rIns="90000" bIns="22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30"/>
              <p:cNvSpPr/>
              <p:nvPr/>
            </p:nvSpPr>
            <p:spPr>
              <a:xfrm>
                <a:off x="4363560" y="5224680"/>
                <a:ext cx="67320" cy="6732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87" extrusionOk="0">
                    <a:moveTo>
                      <a:pt x="187" y="93"/>
                    </a:moveTo>
                    <a:cubicBezTo>
                      <a:pt x="187" y="145"/>
                      <a:pt x="145" y="187"/>
                      <a:pt x="94" y="187"/>
                    </a:cubicBezTo>
                    <a:cubicBezTo>
                      <a:pt x="42" y="187"/>
                      <a:pt x="0" y="145"/>
                      <a:pt x="0" y="93"/>
                    </a:cubicBezTo>
                    <a:cubicBezTo>
                      <a:pt x="0" y="42"/>
                      <a:pt x="42" y="0"/>
                      <a:pt x="94" y="0"/>
                    </a:cubicBezTo>
                    <a:cubicBezTo>
                      <a:pt x="145" y="0"/>
                      <a:pt x="187" y="42"/>
                      <a:pt x="187" y="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300" rIns="90000" bIns="22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064" name="Google Shape;1064;p3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-4194931" flipH="1">
              <a:off x="328682" y="-256970"/>
              <a:ext cx="1374719" cy="123259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65" name="Google Shape;1065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5400000" flipH="1">
            <a:off x="7358313" y="-449838"/>
            <a:ext cx="1604824" cy="159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6" name="Google Shape;106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8678792" flipH="1">
            <a:off x="8644607" y="2829044"/>
            <a:ext cx="1374721" cy="12325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7" name="Google Shape;1067;p30"/>
          <p:cNvGrpSpPr/>
          <p:nvPr/>
        </p:nvGrpSpPr>
        <p:grpSpPr>
          <a:xfrm rot="10800000">
            <a:off x="8627287" y="1760140"/>
            <a:ext cx="270009" cy="666094"/>
            <a:chOff x="244857" y="2770283"/>
            <a:chExt cx="270009" cy="666094"/>
          </a:xfrm>
        </p:grpSpPr>
        <p:sp>
          <p:nvSpPr>
            <p:cNvPr id="1068" name="Google Shape;1068;p30"/>
            <p:cNvSpPr/>
            <p:nvPr/>
          </p:nvSpPr>
          <p:spPr>
            <a:xfrm rot="-5400000" flipH="1">
              <a:off x="245124" y="2770017"/>
              <a:ext cx="49577" cy="50110"/>
            </a:xfrm>
            <a:custGeom>
              <a:avLst/>
              <a:gdLst/>
              <a:ahLst/>
              <a:cxnLst/>
              <a:rect l="l" t="t" r="r" b="b"/>
              <a:pathLst>
                <a:path w="186" h="188" extrusionOk="0">
                  <a:moveTo>
                    <a:pt x="186" y="94"/>
                  </a:moveTo>
                  <a:cubicBezTo>
                    <a:pt x="186" y="146"/>
                    <a:pt x="144" y="188"/>
                    <a:pt x="93" y="188"/>
                  </a:cubicBezTo>
                  <a:cubicBezTo>
                    <a:pt x="42" y="188"/>
                    <a:pt x="0" y="146"/>
                    <a:pt x="0" y="94"/>
                  </a:cubicBezTo>
                  <a:cubicBezTo>
                    <a:pt x="0" y="42"/>
                    <a:pt x="42" y="0"/>
                    <a:pt x="93" y="0"/>
                  </a:cubicBezTo>
                  <a:cubicBezTo>
                    <a:pt x="144" y="0"/>
                    <a:pt x="186" y="42"/>
                    <a:pt x="186" y="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675" rIns="90000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0"/>
            <p:cNvSpPr/>
            <p:nvPr/>
          </p:nvSpPr>
          <p:spPr>
            <a:xfrm rot="-5400000" flipH="1">
              <a:off x="465023" y="2770017"/>
              <a:ext cx="49577" cy="50110"/>
            </a:xfrm>
            <a:custGeom>
              <a:avLst/>
              <a:gdLst/>
              <a:ahLst/>
              <a:cxnLst/>
              <a:rect l="l" t="t" r="r" b="b"/>
              <a:pathLst>
                <a:path w="186" h="188" extrusionOk="0">
                  <a:moveTo>
                    <a:pt x="186" y="94"/>
                  </a:moveTo>
                  <a:cubicBezTo>
                    <a:pt x="186" y="146"/>
                    <a:pt x="144" y="188"/>
                    <a:pt x="93" y="188"/>
                  </a:cubicBezTo>
                  <a:cubicBezTo>
                    <a:pt x="42" y="188"/>
                    <a:pt x="0" y="146"/>
                    <a:pt x="0" y="94"/>
                  </a:cubicBezTo>
                  <a:cubicBezTo>
                    <a:pt x="0" y="42"/>
                    <a:pt x="42" y="0"/>
                    <a:pt x="93" y="0"/>
                  </a:cubicBezTo>
                  <a:cubicBezTo>
                    <a:pt x="144" y="0"/>
                    <a:pt x="186" y="42"/>
                    <a:pt x="186" y="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675" rIns="90000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0"/>
            <p:cNvSpPr/>
            <p:nvPr/>
          </p:nvSpPr>
          <p:spPr>
            <a:xfrm rot="-5400000" flipH="1">
              <a:off x="244857" y="3078141"/>
              <a:ext cx="50110" cy="50110"/>
            </a:xfrm>
            <a:custGeom>
              <a:avLst/>
              <a:gdLst/>
              <a:ahLst/>
              <a:cxnLst/>
              <a:rect l="l" t="t" r="r" b="b"/>
              <a:pathLst>
                <a:path w="188" h="188" extrusionOk="0">
                  <a:moveTo>
                    <a:pt x="188" y="94"/>
                  </a:moveTo>
                  <a:cubicBezTo>
                    <a:pt x="188" y="146"/>
                    <a:pt x="146" y="188"/>
                    <a:pt x="94" y="188"/>
                  </a:cubicBezTo>
                  <a:cubicBezTo>
                    <a:pt x="42" y="188"/>
                    <a:pt x="0" y="146"/>
                    <a:pt x="0" y="94"/>
                  </a:cubicBezTo>
                  <a:cubicBezTo>
                    <a:pt x="0" y="42"/>
                    <a:pt x="42" y="0"/>
                    <a:pt x="94" y="0"/>
                  </a:cubicBezTo>
                  <a:cubicBezTo>
                    <a:pt x="146" y="0"/>
                    <a:pt x="188" y="42"/>
                    <a:pt x="188" y="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675" rIns="90000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0"/>
            <p:cNvSpPr/>
            <p:nvPr/>
          </p:nvSpPr>
          <p:spPr>
            <a:xfrm rot="-5400000" flipH="1">
              <a:off x="464756" y="3078141"/>
              <a:ext cx="50110" cy="50110"/>
            </a:xfrm>
            <a:custGeom>
              <a:avLst/>
              <a:gdLst/>
              <a:ahLst/>
              <a:cxnLst/>
              <a:rect l="l" t="t" r="r" b="b"/>
              <a:pathLst>
                <a:path w="188" h="188" extrusionOk="0">
                  <a:moveTo>
                    <a:pt x="188" y="94"/>
                  </a:moveTo>
                  <a:cubicBezTo>
                    <a:pt x="188" y="146"/>
                    <a:pt x="146" y="188"/>
                    <a:pt x="94" y="188"/>
                  </a:cubicBezTo>
                  <a:cubicBezTo>
                    <a:pt x="42" y="188"/>
                    <a:pt x="0" y="146"/>
                    <a:pt x="0" y="94"/>
                  </a:cubicBezTo>
                  <a:cubicBezTo>
                    <a:pt x="0" y="42"/>
                    <a:pt x="42" y="0"/>
                    <a:pt x="94" y="0"/>
                  </a:cubicBezTo>
                  <a:cubicBezTo>
                    <a:pt x="146" y="0"/>
                    <a:pt x="188" y="42"/>
                    <a:pt x="188" y="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675" rIns="90000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0"/>
            <p:cNvSpPr/>
            <p:nvPr/>
          </p:nvSpPr>
          <p:spPr>
            <a:xfrm rot="-5400000" flipH="1">
              <a:off x="244991" y="3386400"/>
              <a:ext cx="49844" cy="50110"/>
            </a:xfrm>
            <a:custGeom>
              <a:avLst/>
              <a:gdLst/>
              <a:ahLst/>
              <a:cxnLst/>
              <a:rect l="l" t="t" r="r" b="b"/>
              <a:pathLst>
                <a:path w="187" h="188" extrusionOk="0">
                  <a:moveTo>
                    <a:pt x="187" y="94"/>
                  </a:moveTo>
                  <a:cubicBezTo>
                    <a:pt x="187" y="146"/>
                    <a:pt x="145" y="188"/>
                    <a:pt x="93" y="188"/>
                  </a:cubicBezTo>
                  <a:cubicBezTo>
                    <a:pt x="42" y="188"/>
                    <a:pt x="0" y="146"/>
                    <a:pt x="0" y="94"/>
                  </a:cubicBezTo>
                  <a:cubicBezTo>
                    <a:pt x="0" y="42"/>
                    <a:pt x="42" y="0"/>
                    <a:pt x="93" y="0"/>
                  </a:cubicBezTo>
                  <a:cubicBezTo>
                    <a:pt x="145" y="0"/>
                    <a:pt x="187" y="42"/>
                    <a:pt x="187" y="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675" rIns="90000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0"/>
            <p:cNvSpPr/>
            <p:nvPr/>
          </p:nvSpPr>
          <p:spPr>
            <a:xfrm rot="-5400000" flipH="1">
              <a:off x="464890" y="3386400"/>
              <a:ext cx="49844" cy="50110"/>
            </a:xfrm>
            <a:custGeom>
              <a:avLst/>
              <a:gdLst/>
              <a:ahLst/>
              <a:cxnLst/>
              <a:rect l="l" t="t" r="r" b="b"/>
              <a:pathLst>
                <a:path w="187" h="188" extrusionOk="0">
                  <a:moveTo>
                    <a:pt x="187" y="94"/>
                  </a:moveTo>
                  <a:cubicBezTo>
                    <a:pt x="187" y="146"/>
                    <a:pt x="145" y="188"/>
                    <a:pt x="93" y="188"/>
                  </a:cubicBezTo>
                  <a:cubicBezTo>
                    <a:pt x="42" y="188"/>
                    <a:pt x="0" y="146"/>
                    <a:pt x="0" y="94"/>
                  </a:cubicBezTo>
                  <a:cubicBezTo>
                    <a:pt x="0" y="42"/>
                    <a:pt x="42" y="0"/>
                    <a:pt x="93" y="0"/>
                  </a:cubicBezTo>
                  <a:cubicBezTo>
                    <a:pt x="145" y="0"/>
                    <a:pt x="187" y="42"/>
                    <a:pt x="187" y="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675" rIns="90000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4" name="Google Shape;1074;p30"/>
          <p:cNvGrpSpPr/>
          <p:nvPr/>
        </p:nvGrpSpPr>
        <p:grpSpPr>
          <a:xfrm>
            <a:off x="6047104" y="4616854"/>
            <a:ext cx="2527886" cy="362995"/>
            <a:chOff x="6047104" y="4616854"/>
            <a:chExt cx="2527886" cy="362995"/>
          </a:xfrm>
        </p:grpSpPr>
        <p:sp>
          <p:nvSpPr>
            <p:cNvPr id="1075" name="Google Shape;1075;p30"/>
            <p:cNvSpPr/>
            <p:nvPr/>
          </p:nvSpPr>
          <p:spPr>
            <a:xfrm rot="10800000">
              <a:off x="8212035" y="4616854"/>
              <a:ext cx="362955" cy="362995"/>
            </a:xfrm>
            <a:custGeom>
              <a:avLst/>
              <a:gdLst/>
              <a:ahLst/>
              <a:cxnLst/>
              <a:rect l="l" t="t" r="r" b="b"/>
              <a:pathLst>
                <a:path w="6420" h="6421" extrusionOk="0">
                  <a:moveTo>
                    <a:pt x="3201" y="0"/>
                  </a:moveTo>
                  <a:lnTo>
                    <a:pt x="3201" y="3202"/>
                  </a:lnTo>
                  <a:lnTo>
                    <a:pt x="0" y="3202"/>
                  </a:lnTo>
                  <a:lnTo>
                    <a:pt x="0" y="3220"/>
                  </a:lnTo>
                  <a:lnTo>
                    <a:pt x="3189" y="3220"/>
                  </a:lnTo>
                  <a:lnTo>
                    <a:pt x="934" y="5475"/>
                  </a:lnTo>
                  <a:lnTo>
                    <a:pt x="946" y="5488"/>
                  </a:lnTo>
                  <a:lnTo>
                    <a:pt x="3201" y="3232"/>
                  </a:lnTo>
                  <a:lnTo>
                    <a:pt x="3201" y="6421"/>
                  </a:lnTo>
                  <a:lnTo>
                    <a:pt x="3218" y="6421"/>
                  </a:lnTo>
                  <a:lnTo>
                    <a:pt x="3218" y="3220"/>
                  </a:lnTo>
                  <a:lnTo>
                    <a:pt x="6420" y="3220"/>
                  </a:lnTo>
                  <a:lnTo>
                    <a:pt x="6420" y="3202"/>
                  </a:lnTo>
                  <a:lnTo>
                    <a:pt x="3230" y="3202"/>
                  </a:lnTo>
                  <a:lnTo>
                    <a:pt x="5486" y="947"/>
                  </a:lnTo>
                  <a:lnTo>
                    <a:pt x="5473" y="935"/>
                  </a:lnTo>
                  <a:lnTo>
                    <a:pt x="3218" y="3190"/>
                  </a:lnTo>
                  <a:lnTo>
                    <a:pt x="3218" y="0"/>
                  </a:lnTo>
                  <a:lnTo>
                    <a:pt x="320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0"/>
            <p:cNvSpPr/>
            <p:nvPr/>
          </p:nvSpPr>
          <p:spPr>
            <a:xfrm rot="10800000">
              <a:off x="7670795" y="4616854"/>
              <a:ext cx="362955" cy="362995"/>
            </a:xfrm>
            <a:custGeom>
              <a:avLst/>
              <a:gdLst/>
              <a:ahLst/>
              <a:cxnLst/>
              <a:rect l="l" t="t" r="r" b="b"/>
              <a:pathLst>
                <a:path w="6420" h="6421" extrusionOk="0">
                  <a:moveTo>
                    <a:pt x="3201" y="0"/>
                  </a:moveTo>
                  <a:lnTo>
                    <a:pt x="3201" y="3202"/>
                  </a:lnTo>
                  <a:lnTo>
                    <a:pt x="0" y="3202"/>
                  </a:lnTo>
                  <a:lnTo>
                    <a:pt x="0" y="3220"/>
                  </a:lnTo>
                  <a:lnTo>
                    <a:pt x="3189" y="3220"/>
                  </a:lnTo>
                  <a:lnTo>
                    <a:pt x="934" y="5475"/>
                  </a:lnTo>
                  <a:lnTo>
                    <a:pt x="946" y="5488"/>
                  </a:lnTo>
                  <a:lnTo>
                    <a:pt x="3201" y="3232"/>
                  </a:lnTo>
                  <a:lnTo>
                    <a:pt x="3201" y="6421"/>
                  </a:lnTo>
                  <a:lnTo>
                    <a:pt x="3218" y="6421"/>
                  </a:lnTo>
                  <a:lnTo>
                    <a:pt x="3218" y="3220"/>
                  </a:lnTo>
                  <a:lnTo>
                    <a:pt x="6420" y="3220"/>
                  </a:lnTo>
                  <a:lnTo>
                    <a:pt x="6420" y="3202"/>
                  </a:lnTo>
                  <a:lnTo>
                    <a:pt x="3230" y="3202"/>
                  </a:lnTo>
                  <a:lnTo>
                    <a:pt x="5486" y="947"/>
                  </a:lnTo>
                  <a:lnTo>
                    <a:pt x="5473" y="935"/>
                  </a:lnTo>
                  <a:lnTo>
                    <a:pt x="3218" y="3190"/>
                  </a:lnTo>
                  <a:lnTo>
                    <a:pt x="3218" y="0"/>
                  </a:lnTo>
                  <a:lnTo>
                    <a:pt x="320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30"/>
            <p:cNvSpPr/>
            <p:nvPr/>
          </p:nvSpPr>
          <p:spPr>
            <a:xfrm rot="10800000">
              <a:off x="7129555" y="4616854"/>
              <a:ext cx="362955" cy="362995"/>
            </a:xfrm>
            <a:custGeom>
              <a:avLst/>
              <a:gdLst/>
              <a:ahLst/>
              <a:cxnLst/>
              <a:rect l="l" t="t" r="r" b="b"/>
              <a:pathLst>
                <a:path w="6420" h="6421" extrusionOk="0">
                  <a:moveTo>
                    <a:pt x="3201" y="0"/>
                  </a:moveTo>
                  <a:lnTo>
                    <a:pt x="3201" y="3202"/>
                  </a:lnTo>
                  <a:lnTo>
                    <a:pt x="0" y="3202"/>
                  </a:lnTo>
                  <a:lnTo>
                    <a:pt x="0" y="3220"/>
                  </a:lnTo>
                  <a:lnTo>
                    <a:pt x="3189" y="3220"/>
                  </a:lnTo>
                  <a:lnTo>
                    <a:pt x="934" y="5475"/>
                  </a:lnTo>
                  <a:lnTo>
                    <a:pt x="946" y="5488"/>
                  </a:lnTo>
                  <a:lnTo>
                    <a:pt x="3201" y="3232"/>
                  </a:lnTo>
                  <a:lnTo>
                    <a:pt x="3201" y="6421"/>
                  </a:lnTo>
                  <a:lnTo>
                    <a:pt x="3218" y="6421"/>
                  </a:lnTo>
                  <a:lnTo>
                    <a:pt x="3218" y="3220"/>
                  </a:lnTo>
                  <a:lnTo>
                    <a:pt x="6420" y="3220"/>
                  </a:lnTo>
                  <a:lnTo>
                    <a:pt x="6420" y="3202"/>
                  </a:lnTo>
                  <a:lnTo>
                    <a:pt x="3230" y="3202"/>
                  </a:lnTo>
                  <a:lnTo>
                    <a:pt x="5486" y="947"/>
                  </a:lnTo>
                  <a:lnTo>
                    <a:pt x="5473" y="935"/>
                  </a:lnTo>
                  <a:lnTo>
                    <a:pt x="3218" y="3190"/>
                  </a:lnTo>
                  <a:lnTo>
                    <a:pt x="3218" y="0"/>
                  </a:lnTo>
                  <a:lnTo>
                    <a:pt x="320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30"/>
            <p:cNvSpPr/>
            <p:nvPr/>
          </p:nvSpPr>
          <p:spPr>
            <a:xfrm rot="10800000">
              <a:off x="6588329" y="4616854"/>
              <a:ext cx="362955" cy="362995"/>
            </a:xfrm>
            <a:custGeom>
              <a:avLst/>
              <a:gdLst/>
              <a:ahLst/>
              <a:cxnLst/>
              <a:rect l="l" t="t" r="r" b="b"/>
              <a:pathLst>
                <a:path w="6420" h="6421" extrusionOk="0">
                  <a:moveTo>
                    <a:pt x="3201" y="0"/>
                  </a:moveTo>
                  <a:lnTo>
                    <a:pt x="3201" y="3202"/>
                  </a:lnTo>
                  <a:lnTo>
                    <a:pt x="0" y="3202"/>
                  </a:lnTo>
                  <a:lnTo>
                    <a:pt x="0" y="3220"/>
                  </a:lnTo>
                  <a:lnTo>
                    <a:pt x="3189" y="3220"/>
                  </a:lnTo>
                  <a:lnTo>
                    <a:pt x="934" y="5475"/>
                  </a:lnTo>
                  <a:lnTo>
                    <a:pt x="946" y="5488"/>
                  </a:lnTo>
                  <a:lnTo>
                    <a:pt x="3201" y="3232"/>
                  </a:lnTo>
                  <a:lnTo>
                    <a:pt x="3201" y="6421"/>
                  </a:lnTo>
                  <a:lnTo>
                    <a:pt x="3218" y="6421"/>
                  </a:lnTo>
                  <a:lnTo>
                    <a:pt x="3218" y="3220"/>
                  </a:lnTo>
                  <a:lnTo>
                    <a:pt x="6420" y="3220"/>
                  </a:lnTo>
                  <a:lnTo>
                    <a:pt x="6420" y="3202"/>
                  </a:lnTo>
                  <a:lnTo>
                    <a:pt x="3230" y="3202"/>
                  </a:lnTo>
                  <a:lnTo>
                    <a:pt x="5486" y="947"/>
                  </a:lnTo>
                  <a:lnTo>
                    <a:pt x="5473" y="935"/>
                  </a:lnTo>
                  <a:lnTo>
                    <a:pt x="3218" y="3190"/>
                  </a:lnTo>
                  <a:lnTo>
                    <a:pt x="3218" y="0"/>
                  </a:lnTo>
                  <a:lnTo>
                    <a:pt x="320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30"/>
            <p:cNvSpPr/>
            <p:nvPr/>
          </p:nvSpPr>
          <p:spPr>
            <a:xfrm rot="10800000">
              <a:off x="6047104" y="4616854"/>
              <a:ext cx="362955" cy="362995"/>
            </a:xfrm>
            <a:custGeom>
              <a:avLst/>
              <a:gdLst/>
              <a:ahLst/>
              <a:cxnLst/>
              <a:rect l="l" t="t" r="r" b="b"/>
              <a:pathLst>
                <a:path w="6420" h="6421" extrusionOk="0">
                  <a:moveTo>
                    <a:pt x="3201" y="0"/>
                  </a:moveTo>
                  <a:lnTo>
                    <a:pt x="3201" y="3202"/>
                  </a:lnTo>
                  <a:lnTo>
                    <a:pt x="0" y="3202"/>
                  </a:lnTo>
                  <a:lnTo>
                    <a:pt x="0" y="3220"/>
                  </a:lnTo>
                  <a:lnTo>
                    <a:pt x="3189" y="3220"/>
                  </a:lnTo>
                  <a:lnTo>
                    <a:pt x="934" y="5475"/>
                  </a:lnTo>
                  <a:lnTo>
                    <a:pt x="946" y="5488"/>
                  </a:lnTo>
                  <a:lnTo>
                    <a:pt x="3201" y="3232"/>
                  </a:lnTo>
                  <a:lnTo>
                    <a:pt x="3201" y="6421"/>
                  </a:lnTo>
                  <a:lnTo>
                    <a:pt x="3218" y="6421"/>
                  </a:lnTo>
                  <a:lnTo>
                    <a:pt x="3218" y="3220"/>
                  </a:lnTo>
                  <a:lnTo>
                    <a:pt x="6420" y="3220"/>
                  </a:lnTo>
                  <a:lnTo>
                    <a:pt x="6420" y="3202"/>
                  </a:lnTo>
                  <a:lnTo>
                    <a:pt x="3230" y="3202"/>
                  </a:lnTo>
                  <a:lnTo>
                    <a:pt x="5486" y="947"/>
                  </a:lnTo>
                  <a:lnTo>
                    <a:pt x="5473" y="935"/>
                  </a:lnTo>
                  <a:lnTo>
                    <a:pt x="3218" y="3190"/>
                  </a:lnTo>
                  <a:lnTo>
                    <a:pt x="3218" y="0"/>
                  </a:lnTo>
                  <a:lnTo>
                    <a:pt x="320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3">
    <p:bg>
      <p:bgPr>
        <a:solidFill>
          <a:schemeClr val="dk2"/>
        </a:solidFill>
        <a:effectLst/>
      </p:bgPr>
    </p:bg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1" name="Google Shape;1081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494924" flipH="1">
            <a:off x="7308762" y="-544322"/>
            <a:ext cx="1374715" cy="12325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2" name="Google Shape;1082;p31"/>
          <p:cNvGrpSpPr/>
          <p:nvPr/>
        </p:nvGrpSpPr>
        <p:grpSpPr>
          <a:xfrm>
            <a:off x="184160" y="3277533"/>
            <a:ext cx="362955" cy="1604595"/>
            <a:chOff x="8600439" y="3277533"/>
            <a:chExt cx="362955" cy="1604595"/>
          </a:xfrm>
        </p:grpSpPr>
        <p:sp>
          <p:nvSpPr>
            <p:cNvPr id="1083" name="Google Shape;1083;p31"/>
            <p:cNvSpPr/>
            <p:nvPr/>
          </p:nvSpPr>
          <p:spPr>
            <a:xfrm>
              <a:off x="8600439" y="3277533"/>
              <a:ext cx="362955" cy="362995"/>
            </a:xfrm>
            <a:custGeom>
              <a:avLst/>
              <a:gdLst/>
              <a:ahLst/>
              <a:cxnLst/>
              <a:rect l="l" t="t" r="r" b="b"/>
              <a:pathLst>
                <a:path w="6420" h="6421" extrusionOk="0">
                  <a:moveTo>
                    <a:pt x="3201" y="0"/>
                  </a:moveTo>
                  <a:lnTo>
                    <a:pt x="3201" y="3202"/>
                  </a:lnTo>
                  <a:lnTo>
                    <a:pt x="0" y="3202"/>
                  </a:lnTo>
                  <a:lnTo>
                    <a:pt x="0" y="3220"/>
                  </a:lnTo>
                  <a:lnTo>
                    <a:pt x="3189" y="3220"/>
                  </a:lnTo>
                  <a:lnTo>
                    <a:pt x="934" y="5475"/>
                  </a:lnTo>
                  <a:lnTo>
                    <a:pt x="946" y="5488"/>
                  </a:lnTo>
                  <a:lnTo>
                    <a:pt x="3201" y="3232"/>
                  </a:lnTo>
                  <a:lnTo>
                    <a:pt x="3201" y="6421"/>
                  </a:lnTo>
                  <a:lnTo>
                    <a:pt x="3218" y="6421"/>
                  </a:lnTo>
                  <a:lnTo>
                    <a:pt x="3218" y="3220"/>
                  </a:lnTo>
                  <a:lnTo>
                    <a:pt x="6420" y="3220"/>
                  </a:lnTo>
                  <a:lnTo>
                    <a:pt x="6420" y="3202"/>
                  </a:lnTo>
                  <a:lnTo>
                    <a:pt x="3230" y="3202"/>
                  </a:lnTo>
                  <a:lnTo>
                    <a:pt x="5486" y="947"/>
                  </a:lnTo>
                  <a:lnTo>
                    <a:pt x="5473" y="935"/>
                  </a:lnTo>
                  <a:lnTo>
                    <a:pt x="3218" y="3190"/>
                  </a:lnTo>
                  <a:lnTo>
                    <a:pt x="3218" y="0"/>
                  </a:lnTo>
                  <a:lnTo>
                    <a:pt x="320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31"/>
            <p:cNvSpPr/>
            <p:nvPr/>
          </p:nvSpPr>
          <p:spPr>
            <a:xfrm>
              <a:off x="8600439" y="3898333"/>
              <a:ext cx="362955" cy="362995"/>
            </a:xfrm>
            <a:custGeom>
              <a:avLst/>
              <a:gdLst/>
              <a:ahLst/>
              <a:cxnLst/>
              <a:rect l="l" t="t" r="r" b="b"/>
              <a:pathLst>
                <a:path w="6420" h="6421" extrusionOk="0">
                  <a:moveTo>
                    <a:pt x="3201" y="0"/>
                  </a:moveTo>
                  <a:lnTo>
                    <a:pt x="3201" y="3202"/>
                  </a:lnTo>
                  <a:lnTo>
                    <a:pt x="0" y="3202"/>
                  </a:lnTo>
                  <a:lnTo>
                    <a:pt x="0" y="3220"/>
                  </a:lnTo>
                  <a:lnTo>
                    <a:pt x="3189" y="3220"/>
                  </a:lnTo>
                  <a:lnTo>
                    <a:pt x="934" y="5475"/>
                  </a:lnTo>
                  <a:lnTo>
                    <a:pt x="946" y="5488"/>
                  </a:lnTo>
                  <a:lnTo>
                    <a:pt x="3201" y="3232"/>
                  </a:lnTo>
                  <a:lnTo>
                    <a:pt x="3201" y="6421"/>
                  </a:lnTo>
                  <a:lnTo>
                    <a:pt x="3218" y="6421"/>
                  </a:lnTo>
                  <a:lnTo>
                    <a:pt x="3218" y="3220"/>
                  </a:lnTo>
                  <a:lnTo>
                    <a:pt x="6420" y="3220"/>
                  </a:lnTo>
                  <a:lnTo>
                    <a:pt x="6420" y="3202"/>
                  </a:lnTo>
                  <a:lnTo>
                    <a:pt x="3230" y="3202"/>
                  </a:lnTo>
                  <a:lnTo>
                    <a:pt x="5486" y="947"/>
                  </a:lnTo>
                  <a:lnTo>
                    <a:pt x="5473" y="935"/>
                  </a:lnTo>
                  <a:lnTo>
                    <a:pt x="3218" y="3190"/>
                  </a:lnTo>
                  <a:lnTo>
                    <a:pt x="3218" y="0"/>
                  </a:lnTo>
                  <a:lnTo>
                    <a:pt x="320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31"/>
            <p:cNvSpPr/>
            <p:nvPr/>
          </p:nvSpPr>
          <p:spPr>
            <a:xfrm>
              <a:off x="8600439" y="4519133"/>
              <a:ext cx="362955" cy="362995"/>
            </a:xfrm>
            <a:custGeom>
              <a:avLst/>
              <a:gdLst/>
              <a:ahLst/>
              <a:cxnLst/>
              <a:rect l="l" t="t" r="r" b="b"/>
              <a:pathLst>
                <a:path w="6420" h="6421" extrusionOk="0">
                  <a:moveTo>
                    <a:pt x="3201" y="0"/>
                  </a:moveTo>
                  <a:lnTo>
                    <a:pt x="3201" y="3202"/>
                  </a:lnTo>
                  <a:lnTo>
                    <a:pt x="0" y="3202"/>
                  </a:lnTo>
                  <a:lnTo>
                    <a:pt x="0" y="3220"/>
                  </a:lnTo>
                  <a:lnTo>
                    <a:pt x="3189" y="3220"/>
                  </a:lnTo>
                  <a:lnTo>
                    <a:pt x="934" y="5475"/>
                  </a:lnTo>
                  <a:lnTo>
                    <a:pt x="946" y="5488"/>
                  </a:lnTo>
                  <a:lnTo>
                    <a:pt x="3201" y="3232"/>
                  </a:lnTo>
                  <a:lnTo>
                    <a:pt x="3201" y="6421"/>
                  </a:lnTo>
                  <a:lnTo>
                    <a:pt x="3218" y="6421"/>
                  </a:lnTo>
                  <a:lnTo>
                    <a:pt x="3218" y="3220"/>
                  </a:lnTo>
                  <a:lnTo>
                    <a:pt x="6420" y="3220"/>
                  </a:lnTo>
                  <a:lnTo>
                    <a:pt x="6420" y="3202"/>
                  </a:lnTo>
                  <a:lnTo>
                    <a:pt x="3230" y="3202"/>
                  </a:lnTo>
                  <a:lnTo>
                    <a:pt x="5486" y="947"/>
                  </a:lnTo>
                  <a:lnTo>
                    <a:pt x="5473" y="935"/>
                  </a:lnTo>
                  <a:lnTo>
                    <a:pt x="3218" y="3190"/>
                  </a:lnTo>
                  <a:lnTo>
                    <a:pt x="3218" y="0"/>
                  </a:lnTo>
                  <a:lnTo>
                    <a:pt x="320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6" name="Google Shape;1086;p31"/>
          <p:cNvGrpSpPr/>
          <p:nvPr/>
        </p:nvGrpSpPr>
        <p:grpSpPr>
          <a:xfrm flipH="1">
            <a:off x="7608950" y="-97117"/>
            <a:ext cx="1282610" cy="489908"/>
            <a:chOff x="2698560" y="4630320"/>
            <a:chExt cx="1732320" cy="661680"/>
          </a:xfrm>
        </p:grpSpPr>
        <p:sp>
          <p:nvSpPr>
            <p:cNvPr id="1087" name="Google Shape;1087;p31"/>
            <p:cNvSpPr/>
            <p:nvPr/>
          </p:nvSpPr>
          <p:spPr>
            <a:xfrm>
              <a:off x="2698560" y="4630320"/>
              <a:ext cx="66960" cy="67680"/>
            </a:xfrm>
            <a:custGeom>
              <a:avLst/>
              <a:gdLst/>
              <a:ahLst/>
              <a:cxnLst/>
              <a:rect l="l" t="t" r="r" b="b"/>
              <a:pathLst>
                <a:path w="186" h="188" extrusionOk="0">
                  <a:moveTo>
                    <a:pt x="186" y="94"/>
                  </a:moveTo>
                  <a:cubicBezTo>
                    <a:pt x="186" y="146"/>
                    <a:pt x="144" y="188"/>
                    <a:pt x="93" y="188"/>
                  </a:cubicBezTo>
                  <a:cubicBezTo>
                    <a:pt x="42" y="188"/>
                    <a:pt x="0" y="146"/>
                    <a:pt x="0" y="94"/>
                  </a:cubicBezTo>
                  <a:cubicBezTo>
                    <a:pt x="0" y="42"/>
                    <a:pt x="42" y="0"/>
                    <a:pt x="93" y="0"/>
                  </a:cubicBezTo>
                  <a:cubicBezTo>
                    <a:pt x="144" y="0"/>
                    <a:pt x="186" y="42"/>
                    <a:pt x="186" y="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675" rIns="90000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31"/>
            <p:cNvSpPr/>
            <p:nvPr/>
          </p:nvSpPr>
          <p:spPr>
            <a:xfrm>
              <a:off x="2698560" y="4927320"/>
              <a:ext cx="66960" cy="67680"/>
            </a:xfrm>
            <a:custGeom>
              <a:avLst/>
              <a:gdLst/>
              <a:ahLst/>
              <a:cxnLst/>
              <a:rect l="l" t="t" r="r" b="b"/>
              <a:pathLst>
                <a:path w="186" h="188" extrusionOk="0">
                  <a:moveTo>
                    <a:pt x="186" y="94"/>
                  </a:moveTo>
                  <a:cubicBezTo>
                    <a:pt x="186" y="146"/>
                    <a:pt x="144" y="188"/>
                    <a:pt x="93" y="188"/>
                  </a:cubicBezTo>
                  <a:cubicBezTo>
                    <a:pt x="42" y="188"/>
                    <a:pt x="0" y="146"/>
                    <a:pt x="0" y="94"/>
                  </a:cubicBezTo>
                  <a:cubicBezTo>
                    <a:pt x="0" y="42"/>
                    <a:pt x="42" y="0"/>
                    <a:pt x="93" y="0"/>
                  </a:cubicBezTo>
                  <a:cubicBezTo>
                    <a:pt x="144" y="0"/>
                    <a:pt x="186" y="42"/>
                    <a:pt x="186" y="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675" rIns="90000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31"/>
            <p:cNvSpPr/>
            <p:nvPr/>
          </p:nvSpPr>
          <p:spPr>
            <a:xfrm>
              <a:off x="2698560" y="5224680"/>
              <a:ext cx="66960" cy="67320"/>
            </a:xfrm>
            <a:custGeom>
              <a:avLst/>
              <a:gdLst/>
              <a:ahLst/>
              <a:cxnLst/>
              <a:rect l="l" t="t" r="r" b="b"/>
              <a:pathLst>
                <a:path w="186" h="187" extrusionOk="0">
                  <a:moveTo>
                    <a:pt x="186" y="93"/>
                  </a:moveTo>
                  <a:cubicBezTo>
                    <a:pt x="186" y="145"/>
                    <a:pt x="144" y="187"/>
                    <a:pt x="93" y="187"/>
                  </a:cubicBezTo>
                  <a:cubicBezTo>
                    <a:pt x="42" y="187"/>
                    <a:pt x="0" y="145"/>
                    <a:pt x="0" y="93"/>
                  </a:cubicBezTo>
                  <a:cubicBezTo>
                    <a:pt x="0" y="42"/>
                    <a:pt x="42" y="0"/>
                    <a:pt x="93" y="0"/>
                  </a:cubicBezTo>
                  <a:cubicBezTo>
                    <a:pt x="144" y="0"/>
                    <a:pt x="186" y="42"/>
                    <a:pt x="186" y="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300" rIns="90000" bIns="22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31"/>
            <p:cNvSpPr/>
            <p:nvPr/>
          </p:nvSpPr>
          <p:spPr>
            <a:xfrm>
              <a:off x="3114360" y="4630320"/>
              <a:ext cx="67680" cy="67680"/>
            </a:xfrm>
            <a:custGeom>
              <a:avLst/>
              <a:gdLst/>
              <a:ahLst/>
              <a:cxnLst/>
              <a:rect l="l" t="t" r="r" b="b"/>
              <a:pathLst>
                <a:path w="188" h="188" extrusionOk="0">
                  <a:moveTo>
                    <a:pt x="188" y="94"/>
                  </a:moveTo>
                  <a:cubicBezTo>
                    <a:pt x="188" y="146"/>
                    <a:pt x="146" y="188"/>
                    <a:pt x="94" y="188"/>
                  </a:cubicBezTo>
                  <a:cubicBezTo>
                    <a:pt x="42" y="188"/>
                    <a:pt x="0" y="146"/>
                    <a:pt x="0" y="94"/>
                  </a:cubicBezTo>
                  <a:cubicBezTo>
                    <a:pt x="0" y="42"/>
                    <a:pt x="42" y="0"/>
                    <a:pt x="94" y="0"/>
                  </a:cubicBezTo>
                  <a:cubicBezTo>
                    <a:pt x="146" y="0"/>
                    <a:pt x="188" y="42"/>
                    <a:pt x="188" y="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675" rIns="90000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31"/>
            <p:cNvSpPr/>
            <p:nvPr/>
          </p:nvSpPr>
          <p:spPr>
            <a:xfrm>
              <a:off x="3114360" y="4927320"/>
              <a:ext cx="67680" cy="67680"/>
            </a:xfrm>
            <a:custGeom>
              <a:avLst/>
              <a:gdLst/>
              <a:ahLst/>
              <a:cxnLst/>
              <a:rect l="l" t="t" r="r" b="b"/>
              <a:pathLst>
                <a:path w="188" h="188" extrusionOk="0">
                  <a:moveTo>
                    <a:pt x="188" y="94"/>
                  </a:moveTo>
                  <a:cubicBezTo>
                    <a:pt x="188" y="146"/>
                    <a:pt x="146" y="188"/>
                    <a:pt x="94" y="188"/>
                  </a:cubicBezTo>
                  <a:cubicBezTo>
                    <a:pt x="42" y="188"/>
                    <a:pt x="0" y="146"/>
                    <a:pt x="0" y="94"/>
                  </a:cubicBezTo>
                  <a:cubicBezTo>
                    <a:pt x="0" y="42"/>
                    <a:pt x="42" y="0"/>
                    <a:pt x="94" y="0"/>
                  </a:cubicBezTo>
                  <a:cubicBezTo>
                    <a:pt x="146" y="0"/>
                    <a:pt x="188" y="42"/>
                    <a:pt x="188" y="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675" rIns="90000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31"/>
            <p:cNvSpPr/>
            <p:nvPr/>
          </p:nvSpPr>
          <p:spPr>
            <a:xfrm>
              <a:off x="3114360" y="5224680"/>
              <a:ext cx="67680" cy="67320"/>
            </a:xfrm>
            <a:custGeom>
              <a:avLst/>
              <a:gdLst/>
              <a:ahLst/>
              <a:cxnLst/>
              <a:rect l="l" t="t" r="r" b="b"/>
              <a:pathLst>
                <a:path w="188" h="187" extrusionOk="0">
                  <a:moveTo>
                    <a:pt x="188" y="93"/>
                  </a:moveTo>
                  <a:cubicBezTo>
                    <a:pt x="188" y="145"/>
                    <a:pt x="146" y="187"/>
                    <a:pt x="94" y="187"/>
                  </a:cubicBezTo>
                  <a:cubicBezTo>
                    <a:pt x="42" y="187"/>
                    <a:pt x="0" y="145"/>
                    <a:pt x="0" y="93"/>
                  </a:cubicBezTo>
                  <a:cubicBezTo>
                    <a:pt x="0" y="42"/>
                    <a:pt x="42" y="0"/>
                    <a:pt x="94" y="0"/>
                  </a:cubicBezTo>
                  <a:cubicBezTo>
                    <a:pt x="146" y="0"/>
                    <a:pt x="188" y="42"/>
                    <a:pt x="188" y="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300" rIns="90000" bIns="22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31"/>
            <p:cNvSpPr/>
            <p:nvPr/>
          </p:nvSpPr>
          <p:spPr>
            <a:xfrm>
              <a:off x="3530880" y="4630320"/>
              <a:ext cx="67320" cy="67680"/>
            </a:xfrm>
            <a:custGeom>
              <a:avLst/>
              <a:gdLst/>
              <a:ahLst/>
              <a:cxnLst/>
              <a:rect l="l" t="t" r="r" b="b"/>
              <a:pathLst>
                <a:path w="187" h="188" extrusionOk="0">
                  <a:moveTo>
                    <a:pt x="187" y="94"/>
                  </a:moveTo>
                  <a:cubicBezTo>
                    <a:pt x="187" y="146"/>
                    <a:pt x="145" y="188"/>
                    <a:pt x="93" y="188"/>
                  </a:cubicBezTo>
                  <a:cubicBezTo>
                    <a:pt x="42" y="188"/>
                    <a:pt x="0" y="146"/>
                    <a:pt x="0" y="94"/>
                  </a:cubicBezTo>
                  <a:cubicBezTo>
                    <a:pt x="0" y="42"/>
                    <a:pt x="42" y="0"/>
                    <a:pt x="93" y="0"/>
                  </a:cubicBezTo>
                  <a:cubicBezTo>
                    <a:pt x="145" y="0"/>
                    <a:pt x="187" y="42"/>
                    <a:pt x="187" y="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675" rIns="90000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31"/>
            <p:cNvSpPr/>
            <p:nvPr/>
          </p:nvSpPr>
          <p:spPr>
            <a:xfrm>
              <a:off x="3530880" y="4927320"/>
              <a:ext cx="67320" cy="67680"/>
            </a:xfrm>
            <a:custGeom>
              <a:avLst/>
              <a:gdLst/>
              <a:ahLst/>
              <a:cxnLst/>
              <a:rect l="l" t="t" r="r" b="b"/>
              <a:pathLst>
                <a:path w="187" h="188" extrusionOk="0">
                  <a:moveTo>
                    <a:pt x="187" y="94"/>
                  </a:moveTo>
                  <a:cubicBezTo>
                    <a:pt x="187" y="146"/>
                    <a:pt x="145" y="188"/>
                    <a:pt x="93" y="188"/>
                  </a:cubicBezTo>
                  <a:cubicBezTo>
                    <a:pt x="42" y="188"/>
                    <a:pt x="0" y="146"/>
                    <a:pt x="0" y="94"/>
                  </a:cubicBezTo>
                  <a:cubicBezTo>
                    <a:pt x="0" y="42"/>
                    <a:pt x="42" y="0"/>
                    <a:pt x="93" y="0"/>
                  </a:cubicBezTo>
                  <a:cubicBezTo>
                    <a:pt x="145" y="0"/>
                    <a:pt x="187" y="42"/>
                    <a:pt x="187" y="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675" rIns="90000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31"/>
            <p:cNvSpPr/>
            <p:nvPr/>
          </p:nvSpPr>
          <p:spPr>
            <a:xfrm>
              <a:off x="3530880" y="5224680"/>
              <a:ext cx="67320" cy="67320"/>
            </a:xfrm>
            <a:custGeom>
              <a:avLst/>
              <a:gdLst/>
              <a:ahLst/>
              <a:cxnLst/>
              <a:rect l="l" t="t" r="r" b="b"/>
              <a:pathLst>
                <a:path w="187" h="187" extrusionOk="0">
                  <a:moveTo>
                    <a:pt x="187" y="93"/>
                  </a:moveTo>
                  <a:cubicBezTo>
                    <a:pt x="187" y="145"/>
                    <a:pt x="145" y="187"/>
                    <a:pt x="93" y="187"/>
                  </a:cubicBezTo>
                  <a:cubicBezTo>
                    <a:pt x="42" y="187"/>
                    <a:pt x="0" y="145"/>
                    <a:pt x="0" y="93"/>
                  </a:cubicBezTo>
                  <a:cubicBezTo>
                    <a:pt x="0" y="42"/>
                    <a:pt x="42" y="0"/>
                    <a:pt x="93" y="0"/>
                  </a:cubicBezTo>
                  <a:cubicBezTo>
                    <a:pt x="145" y="0"/>
                    <a:pt x="187" y="42"/>
                    <a:pt x="187" y="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300" rIns="90000" bIns="22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31"/>
            <p:cNvSpPr/>
            <p:nvPr/>
          </p:nvSpPr>
          <p:spPr>
            <a:xfrm>
              <a:off x="3947040" y="4630320"/>
              <a:ext cx="67680" cy="67680"/>
            </a:xfrm>
            <a:custGeom>
              <a:avLst/>
              <a:gdLst/>
              <a:ahLst/>
              <a:cxnLst/>
              <a:rect l="l" t="t" r="r" b="b"/>
              <a:pathLst>
                <a:path w="188" h="188" extrusionOk="0">
                  <a:moveTo>
                    <a:pt x="188" y="94"/>
                  </a:moveTo>
                  <a:cubicBezTo>
                    <a:pt x="188" y="146"/>
                    <a:pt x="146" y="188"/>
                    <a:pt x="94" y="188"/>
                  </a:cubicBezTo>
                  <a:cubicBezTo>
                    <a:pt x="42" y="188"/>
                    <a:pt x="0" y="146"/>
                    <a:pt x="0" y="94"/>
                  </a:cubicBezTo>
                  <a:cubicBezTo>
                    <a:pt x="0" y="42"/>
                    <a:pt x="42" y="0"/>
                    <a:pt x="94" y="0"/>
                  </a:cubicBezTo>
                  <a:cubicBezTo>
                    <a:pt x="146" y="0"/>
                    <a:pt x="188" y="42"/>
                    <a:pt x="188" y="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675" rIns="90000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31"/>
            <p:cNvSpPr/>
            <p:nvPr/>
          </p:nvSpPr>
          <p:spPr>
            <a:xfrm>
              <a:off x="3947040" y="4927320"/>
              <a:ext cx="67680" cy="67680"/>
            </a:xfrm>
            <a:custGeom>
              <a:avLst/>
              <a:gdLst/>
              <a:ahLst/>
              <a:cxnLst/>
              <a:rect l="l" t="t" r="r" b="b"/>
              <a:pathLst>
                <a:path w="188" h="188" extrusionOk="0">
                  <a:moveTo>
                    <a:pt x="188" y="94"/>
                  </a:moveTo>
                  <a:cubicBezTo>
                    <a:pt x="188" y="146"/>
                    <a:pt x="146" y="188"/>
                    <a:pt x="94" y="188"/>
                  </a:cubicBezTo>
                  <a:cubicBezTo>
                    <a:pt x="42" y="188"/>
                    <a:pt x="0" y="146"/>
                    <a:pt x="0" y="94"/>
                  </a:cubicBezTo>
                  <a:cubicBezTo>
                    <a:pt x="0" y="42"/>
                    <a:pt x="42" y="0"/>
                    <a:pt x="94" y="0"/>
                  </a:cubicBezTo>
                  <a:cubicBezTo>
                    <a:pt x="146" y="0"/>
                    <a:pt x="188" y="42"/>
                    <a:pt x="188" y="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675" rIns="90000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31"/>
            <p:cNvSpPr/>
            <p:nvPr/>
          </p:nvSpPr>
          <p:spPr>
            <a:xfrm>
              <a:off x="3947040" y="5224680"/>
              <a:ext cx="67680" cy="67320"/>
            </a:xfrm>
            <a:custGeom>
              <a:avLst/>
              <a:gdLst/>
              <a:ahLst/>
              <a:cxnLst/>
              <a:rect l="l" t="t" r="r" b="b"/>
              <a:pathLst>
                <a:path w="188" h="187" extrusionOk="0">
                  <a:moveTo>
                    <a:pt x="188" y="93"/>
                  </a:moveTo>
                  <a:cubicBezTo>
                    <a:pt x="188" y="145"/>
                    <a:pt x="146" y="187"/>
                    <a:pt x="94" y="187"/>
                  </a:cubicBezTo>
                  <a:cubicBezTo>
                    <a:pt x="42" y="187"/>
                    <a:pt x="0" y="145"/>
                    <a:pt x="0" y="93"/>
                  </a:cubicBezTo>
                  <a:cubicBezTo>
                    <a:pt x="0" y="42"/>
                    <a:pt x="42" y="0"/>
                    <a:pt x="94" y="0"/>
                  </a:cubicBezTo>
                  <a:cubicBezTo>
                    <a:pt x="146" y="0"/>
                    <a:pt x="188" y="42"/>
                    <a:pt x="188" y="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300" rIns="90000" bIns="22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31"/>
            <p:cNvSpPr/>
            <p:nvPr/>
          </p:nvSpPr>
          <p:spPr>
            <a:xfrm>
              <a:off x="4363560" y="4630320"/>
              <a:ext cx="67320" cy="67680"/>
            </a:xfrm>
            <a:custGeom>
              <a:avLst/>
              <a:gdLst/>
              <a:ahLst/>
              <a:cxnLst/>
              <a:rect l="l" t="t" r="r" b="b"/>
              <a:pathLst>
                <a:path w="187" h="188" extrusionOk="0">
                  <a:moveTo>
                    <a:pt x="187" y="94"/>
                  </a:moveTo>
                  <a:cubicBezTo>
                    <a:pt x="187" y="146"/>
                    <a:pt x="145" y="188"/>
                    <a:pt x="94" y="188"/>
                  </a:cubicBezTo>
                  <a:cubicBezTo>
                    <a:pt x="42" y="188"/>
                    <a:pt x="0" y="146"/>
                    <a:pt x="0" y="94"/>
                  </a:cubicBezTo>
                  <a:cubicBezTo>
                    <a:pt x="0" y="42"/>
                    <a:pt x="42" y="0"/>
                    <a:pt x="94" y="0"/>
                  </a:cubicBezTo>
                  <a:cubicBezTo>
                    <a:pt x="145" y="0"/>
                    <a:pt x="187" y="42"/>
                    <a:pt x="187" y="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675" rIns="90000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31"/>
            <p:cNvSpPr/>
            <p:nvPr/>
          </p:nvSpPr>
          <p:spPr>
            <a:xfrm>
              <a:off x="4363560" y="4927320"/>
              <a:ext cx="67320" cy="67680"/>
            </a:xfrm>
            <a:custGeom>
              <a:avLst/>
              <a:gdLst/>
              <a:ahLst/>
              <a:cxnLst/>
              <a:rect l="l" t="t" r="r" b="b"/>
              <a:pathLst>
                <a:path w="187" h="188" extrusionOk="0">
                  <a:moveTo>
                    <a:pt x="187" y="94"/>
                  </a:moveTo>
                  <a:cubicBezTo>
                    <a:pt x="187" y="146"/>
                    <a:pt x="145" y="188"/>
                    <a:pt x="94" y="188"/>
                  </a:cubicBezTo>
                  <a:cubicBezTo>
                    <a:pt x="42" y="188"/>
                    <a:pt x="0" y="146"/>
                    <a:pt x="0" y="94"/>
                  </a:cubicBezTo>
                  <a:cubicBezTo>
                    <a:pt x="0" y="42"/>
                    <a:pt x="42" y="0"/>
                    <a:pt x="94" y="0"/>
                  </a:cubicBezTo>
                  <a:cubicBezTo>
                    <a:pt x="145" y="0"/>
                    <a:pt x="187" y="42"/>
                    <a:pt x="187" y="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675" rIns="90000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31"/>
            <p:cNvSpPr/>
            <p:nvPr/>
          </p:nvSpPr>
          <p:spPr>
            <a:xfrm>
              <a:off x="4363560" y="5224680"/>
              <a:ext cx="67320" cy="67320"/>
            </a:xfrm>
            <a:custGeom>
              <a:avLst/>
              <a:gdLst/>
              <a:ahLst/>
              <a:cxnLst/>
              <a:rect l="l" t="t" r="r" b="b"/>
              <a:pathLst>
                <a:path w="187" h="187" extrusionOk="0">
                  <a:moveTo>
                    <a:pt x="187" y="93"/>
                  </a:moveTo>
                  <a:cubicBezTo>
                    <a:pt x="187" y="145"/>
                    <a:pt x="145" y="187"/>
                    <a:pt x="94" y="187"/>
                  </a:cubicBezTo>
                  <a:cubicBezTo>
                    <a:pt x="42" y="187"/>
                    <a:pt x="0" y="145"/>
                    <a:pt x="0" y="93"/>
                  </a:cubicBezTo>
                  <a:cubicBezTo>
                    <a:pt x="0" y="42"/>
                    <a:pt x="42" y="0"/>
                    <a:pt x="94" y="0"/>
                  </a:cubicBezTo>
                  <a:cubicBezTo>
                    <a:pt x="145" y="0"/>
                    <a:pt x="187" y="42"/>
                    <a:pt x="187" y="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300" rIns="90000" bIns="22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2" name="Google Shape;1102;p31"/>
          <p:cNvSpPr/>
          <p:nvPr/>
        </p:nvSpPr>
        <p:spPr>
          <a:xfrm rot="-5400000" flipH="1">
            <a:off x="-32448" y="-1355816"/>
            <a:ext cx="1650596" cy="1979083"/>
          </a:xfrm>
          <a:custGeom>
            <a:avLst/>
            <a:gdLst/>
            <a:ahLst/>
            <a:cxnLst/>
            <a:rect l="l" t="t" r="r" b="b"/>
            <a:pathLst>
              <a:path w="7080" h="8489" extrusionOk="0">
                <a:moveTo>
                  <a:pt x="5669" y="26"/>
                </a:moveTo>
                <a:lnTo>
                  <a:pt x="7053" y="26"/>
                </a:lnTo>
                <a:lnTo>
                  <a:pt x="7053" y="1410"/>
                </a:lnTo>
                <a:lnTo>
                  <a:pt x="5669" y="1410"/>
                </a:lnTo>
                <a:lnTo>
                  <a:pt x="5669" y="26"/>
                </a:lnTo>
                <a:moveTo>
                  <a:pt x="7053" y="2821"/>
                </a:moveTo>
                <a:lnTo>
                  <a:pt x="5669" y="2821"/>
                </a:lnTo>
                <a:lnTo>
                  <a:pt x="5669" y="1437"/>
                </a:lnTo>
                <a:lnTo>
                  <a:pt x="7053" y="1437"/>
                </a:lnTo>
                <a:lnTo>
                  <a:pt x="7053" y="2821"/>
                </a:lnTo>
                <a:moveTo>
                  <a:pt x="7053" y="4232"/>
                </a:moveTo>
                <a:lnTo>
                  <a:pt x="5669" y="4232"/>
                </a:lnTo>
                <a:lnTo>
                  <a:pt x="5669" y="2847"/>
                </a:lnTo>
                <a:lnTo>
                  <a:pt x="7053" y="2847"/>
                </a:lnTo>
                <a:lnTo>
                  <a:pt x="7053" y="4232"/>
                </a:lnTo>
                <a:moveTo>
                  <a:pt x="7053" y="5642"/>
                </a:moveTo>
                <a:lnTo>
                  <a:pt x="5669" y="5642"/>
                </a:lnTo>
                <a:lnTo>
                  <a:pt x="5669" y="4258"/>
                </a:lnTo>
                <a:lnTo>
                  <a:pt x="7053" y="4258"/>
                </a:lnTo>
                <a:lnTo>
                  <a:pt x="7053" y="5642"/>
                </a:lnTo>
                <a:moveTo>
                  <a:pt x="7053" y="7052"/>
                </a:moveTo>
                <a:lnTo>
                  <a:pt x="5669" y="7052"/>
                </a:lnTo>
                <a:lnTo>
                  <a:pt x="5669" y="5669"/>
                </a:lnTo>
                <a:lnTo>
                  <a:pt x="7053" y="5669"/>
                </a:lnTo>
                <a:lnTo>
                  <a:pt x="7053" y="7052"/>
                </a:lnTo>
                <a:moveTo>
                  <a:pt x="7053" y="8463"/>
                </a:moveTo>
                <a:lnTo>
                  <a:pt x="5669" y="8463"/>
                </a:lnTo>
                <a:lnTo>
                  <a:pt x="5669" y="7079"/>
                </a:lnTo>
                <a:lnTo>
                  <a:pt x="7053" y="7079"/>
                </a:lnTo>
                <a:lnTo>
                  <a:pt x="7053" y="8463"/>
                </a:lnTo>
                <a:moveTo>
                  <a:pt x="5642" y="8463"/>
                </a:moveTo>
                <a:lnTo>
                  <a:pt x="4258" y="8463"/>
                </a:lnTo>
                <a:lnTo>
                  <a:pt x="4258" y="7079"/>
                </a:lnTo>
                <a:lnTo>
                  <a:pt x="5642" y="7079"/>
                </a:lnTo>
                <a:lnTo>
                  <a:pt x="5642" y="8463"/>
                </a:lnTo>
                <a:moveTo>
                  <a:pt x="4232" y="8463"/>
                </a:moveTo>
                <a:lnTo>
                  <a:pt x="2848" y="8463"/>
                </a:lnTo>
                <a:lnTo>
                  <a:pt x="2848" y="7079"/>
                </a:lnTo>
                <a:lnTo>
                  <a:pt x="4232" y="7079"/>
                </a:lnTo>
                <a:lnTo>
                  <a:pt x="4232" y="8463"/>
                </a:lnTo>
                <a:moveTo>
                  <a:pt x="2822" y="8463"/>
                </a:moveTo>
                <a:lnTo>
                  <a:pt x="1438" y="8463"/>
                </a:lnTo>
                <a:lnTo>
                  <a:pt x="1438" y="7079"/>
                </a:lnTo>
                <a:lnTo>
                  <a:pt x="2822" y="7079"/>
                </a:lnTo>
                <a:lnTo>
                  <a:pt x="2822" y="8463"/>
                </a:lnTo>
                <a:moveTo>
                  <a:pt x="1411" y="8463"/>
                </a:moveTo>
                <a:lnTo>
                  <a:pt x="27" y="8463"/>
                </a:lnTo>
                <a:lnTo>
                  <a:pt x="27" y="7079"/>
                </a:lnTo>
                <a:lnTo>
                  <a:pt x="1411" y="7079"/>
                </a:lnTo>
                <a:lnTo>
                  <a:pt x="1411" y="8463"/>
                </a:lnTo>
                <a:moveTo>
                  <a:pt x="27" y="5669"/>
                </a:moveTo>
                <a:lnTo>
                  <a:pt x="1411" y="5669"/>
                </a:lnTo>
                <a:lnTo>
                  <a:pt x="1411" y="7052"/>
                </a:lnTo>
                <a:lnTo>
                  <a:pt x="27" y="7052"/>
                </a:lnTo>
                <a:lnTo>
                  <a:pt x="27" y="5669"/>
                </a:lnTo>
                <a:moveTo>
                  <a:pt x="27" y="4258"/>
                </a:moveTo>
                <a:lnTo>
                  <a:pt x="1411" y="4258"/>
                </a:lnTo>
                <a:lnTo>
                  <a:pt x="1411" y="5642"/>
                </a:lnTo>
                <a:lnTo>
                  <a:pt x="27" y="5642"/>
                </a:lnTo>
                <a:lnTo>
                  <a:pt x="27" y="4258"/>
                </a:lnTo>
                <a:moveTo>
                  <a:pt x="27" y="2847"/>
                </a:moveTo>
                <a:lnTo>
                  <a:pt x="1411" y="2847"/>
                </a:lnTo>
                <a:lnTo>
                  <a:pt x="1411" y="4232"/>
                </a:lnTo>
                <a:lnTo>
                  <a:pt x="27" y="4232"/>
                </a:lnTo>
                <a:lnTo>
                  <a:pt x="27" y="2847"/>
                </a:lnTo>
                <a:moveTo>
                  <a:pt x="27" y="1437"/>
                </a:moveTo>
                <a:lnTo>
                  <a:pt x="1411" y="1437"/>
                </a:lnTo>
                <a:lnTo>
                  <a:pt x="1411" y="2821"/>
                </a:lnTo>
                <a:lnTo>
                  <a:pt x="27" y="2821"/>
                </a:lnTo>
                <a:lnTo>
                  <a:pt x="27" y="1437"/>
                </a:lnTo>
                <a:moveTo>
                  <a:pt x="27" y="26"/>
                </a:moveTo>
                <a:lnTo>
                  <a:pt x="1411" y="26"/>
                </a:lnTo>
                <a:lnTo>
                  <a:pt x="1411" y="1410"/>
                </a:lnTo>
                <a:lnTo>
                  <a:pt x="27" y="1410"/>
                </a:lnTo>
                <a:lnTo>
                  <a:pt x="27" y="26"/>
                </a:lnTo>
                <a:moveTo>
                  <a:pt x="1438" y="26"/>
                </a:moveTo>
                <a:lnTo>
                  <a:pt x="2822" y="26"/>
                </a:lnTo>
                <a:lnTo>
                  <a:pt x="2822" y="1410"/>
                </a:lnTo>
                <a:lnTo>
                  <a:pt x="1438" y="1410"/>
                </a:lnTo>
                <a:lnTo>
                  <a:pt x="1438" y="26"/>
                </a:lnTo>
                <a:moveTo>
                  <a:pt x="2848" y="26"/>
                </a:moveTo>
                <a:lnTo>
                  <a:pt x="4232" y="26"/>
                </a:lnTo>
                <a:lnTo>
                  <a:pt x="4232" y="1410"/>
                </a:lnTo>
                <a:lnTo>
                  <a:pt x="2848" y="1410"/>
                </a:lnTo>
                <a:lnTo>
                  <a:pt x="2848" y="26"/>
                </a:lnTo>
                <a:moveTo>
                  <a:pt x="2848" y="5669"/>
                </a:moveTo>
                <a:lnTo>
                  <a:pt x="4232" y="5669"/>
                </a:lnTo>
                <a:lnTo>
                  <a:pt x="4232" y="7052"/>
                </a:lnTo>
                <a:lnTo>
                  <a:pt x="2848" y="7052"/>
                </a:lnTo>
                <a:lnTo>
                  <a:pt x="2848" y="5669"/>
                </a:lnTo>
                <a:moveTo>
                  <a:pt x="4232" y="5642"/>
                </a:moveTo>
                <a:lnTo>
                  <a:pt x="2848" y="5642"/>
                </a:lnTo>
                <a:lnTo>
                  <a:pt x="2848" y="4258"/>
                </a:lnTo>
                <a:lnTo>
                  <a:pt x="4232" y="4258"/>
                </a:lnTo>
                <a:lnTo>
                  <a:pt x="4232" y="5642"/>
                </a:lnTo>
                <a:moveTo>
                  <a:pt x="4232" y="4232"/>
                </a:moveTo>
                <a:lnTo>
                  <a:pt x="2848" y="4232"/>
                </a:lnTo>
                <a:lnTo>
                  <a:pt x="2848" y="2847"/>
                </a:lnTo>
                <a:lnTo>
                  <a:pt x="4232" y="2847"/>
                </a:lnTo>
                <a:lnTo>
                  <a:pt x="4232" y="4232"/>
                </a:lnTo>
                <a:moveTo>
                  <a:pt x="4232" y="2821"/>
                </a:moveTo>
                <a:lnTo>
                  <a:pt x="2848" y="2821"/>
                </a:lnTo>
                <a:lnTo>
                  <a:pt x="2848" y="1437"/>
                </a:lnTo>
                <a:lnTo>
                  <a:pt x="4232" y="1437"/>
                </a:lnTo>
                <a:lnTo>
                  <a:pt x="4232" y="2821"/>
                </a:lnTo>
                <a:moveTo>
                  <a:pt x="1438" y="1437"/>
                </a:moveTo>
                <a:lnTo>
                  <a:pt x="2822" y="1437"/>
                </a:lnTo>
                <a:lnTo>
                  <a:pt x="2822" y="2821"/>
                </a:lnTo>
                <a:lnTo>
                  <a:pt x="1438" y="2821"/>
                </a:lnTo>
                <a:lnTo>
                  <a:pt x="1438" y="1437"/>
                </a:lnTo>
                <a:moveTo>
                  <a:pt x="1438" y="2847"/>
                </a:moveTo>
                <a:lnTo>
                  <a:pt x="2822" y="2847"/>
                </a:lnTo>
                <a:lnTo>
                  <a:pt x="2822" y="4232"/>
                </a:lnTo>
                <a:lnTo>
                  <a:pt x="1438" y="4232"/>
                </a:lnTo>
                <a:lnTo>
                  <a:pt x="1438" y="2847"/>
                </a:lnTo>
                <a:moveTo>
                  <a:pt x="1438" y="4258"/>
                </a:moveTo>
                <a:lnTo>
                  <a:pt x="2822" y="4258"/>
                </a:lnTo>
                <a:lnTo>
                  <a:pt x="2822" y="5642"/>
                </a:lnTo>
                <a:lnTo>
                  <a:pt x="1438" y="5642"/>
                </a:lnTo>
                <a:lnTo>
                  <a:pt x="1438" y="4258"/>
                </a:lnTo>
                <a:moveTo>
                  <a:pt x="1438" y="5669"/>
                </a:moveTo>
                <a:lnTo>
                  <a:pt x="2822" y="5669"/>
                </a:lnTo>
                <a:lnTo>
                  <a:pt x="2822" y="7052"/>
                </a:lnTo>
                <a:lnTo>
                  <a:pt x="1438" y="7052"/>
                </a:lnTo>
                <a:lnTo>
                  <a:pt x="1438" y="5669"/>
                </a:lnTo>
                <a:moveTo>
                  <a:pt x="5642" y="7052"/>
                </a:moveTo>
                <a:lnTo>
                  <a:pt x="4258" y="7052"/>
                </a:lnTo>
                <a:lnTo>
                  <a:pt x="4258" y="5669"/>
                </a:lnTo>
                <a:lnTo>
                  <a:pt x="5642" y="5669"/>
                </a:lnTo>
                <a:lnTo>
                  <a:pt x="5642" y="7052"/>
                </a:lnTo>
                <a:moveTo>
                  <a:pt x="5642" y="5642"/>
                </a:moveTo>
                <a:lnTo>
                  <a:pt x="4258" y="5642"/>
                </a:lnTo>
                <a:lnTo>
                  <a:pt x="4258" y="4258"/>
                </a:lnTo>
                <a:lnTo>
                  <a:pt x="5642" y="4258"/>
                </a:lnTo>
                <a:lnTo>
                  <a:pt x="5642" y="5642"/>
                </a:lnTo>
                <a:moveTo>
                  <a:pt x="5642" y="4232"/>
                </a:moveTo>
                <a:lnTo>
                  <a:pt x="4258" y="4232"/>
                </a:lnTo>
                <a:lnTo>
                  <a:pt x="4258" y="2847"/>
                </a:lnTo>
                <a:lnTo>
                  <a:pt x="5642" y="2847"/>
                </a:lnTo>
                <a:lnTo>
                  <a:pt x="5642" y="4232"/>
                </a:lnTo>
                <a:moveTo>
                  <a:pt x="5642" y="2821"/>
                </a:moveTo>
                <a:lnTo>
                  <a:pt x="4258" y="2821"/>
                </a:lnTo>
                <a:lnTo>
                  <a:pt x="4258" y="1437"/>
                </a:lnTo>
                <a:lnTo>
                  <a:pt x="5642" y="1437"/>
                </a:lnTo>
                <a:lnTo>
                  <a:pt x="5642" y="2821"/>
                </a:lnTo>
                <a:moveTo>
                  <a:pt x="4258" y="26"/>
                </a:moveTo>
                <a:lnTo>
                  <a:pt x="5642" y="26"/>
                </a:lnTo>
                <a:lnTo>
                  <a:pt x="5642" y="1410"/>
                </a:lnTo>
                <a:lnTo>
                  <a:pt x="4258" y="1410"/>
                </a:lnTo>
                <a:lnTo>
                  <a:pt x="4258" y="26"/>
                </a:lnTo>
                <a:moveTo>
                  <a:pt x="5669" y="0"/>
                </a:moveTo>
                <a:lnTo>
                  <a:pt x="5642" y="0"/>
                </a:lnTo>
                <a:lnTo>
                  <a:pt x="4258" y="0"/>
                </a:lnTo>
                <a:lnTo>
                  <a:pt x="4232" y="0"/>
                </a:lnTo>
                <a:lnTo>
                  <a:pt x="2848" y="0"/>
                </a:lnTo>
                <a:lnTo>
                  <a:pt x="2822" y="0"/>
                </a:lnTo>
                <a:lnTo>
                  <a:pt x="1438" y="0"/>
                </a:lnTo>
                <a:lnTo>
                  <a:pt x="1411" y="0"/>
                </a:lnTo>
                <a:lnTo>
                  <a:pt x="0" y="0"/>
                </a:lnTo>
                <a:lnTo>
                  <a:pt x="0" y="1410"/>
                </a:lnTo>
                <a:lnTo>
                  <a:pt x="0" y="1437"/>
                </a:lnTo>
                <a:lnTo>
                  <a:pt x="0" y="2821"/>
                </a:lnTo>
                <a:lnTo>
                  <a:pt x="0" y="2847"/>
                </a:lnTo>
                <a:lnTo>
                  <a:pt x="0" y="4232"/>
                </a:lnTo>
                <a:lnTo>
                  <a:pt x="0" y="4258"/>
                </a:lnTo>
                <a:lnTo>
                  <a:pt x="0" y="5642"/>
                </a:lnTo>
                <a:lnTo>
                  <a:pt x="0" y="5669"/>
                </a:lnTo>
                <a:lnTo>
                  <a:pt x="0" y="7052"/>
                </a:lnTo>
                <a:lnTo>
                  <a:pt x="0" y="7079"/>
                </a:lnTo>
                <a:lnTo>
                  <a:pt x="0" y="8489"/>
                </a:lnTo>
                <a:lnTo>
                  <a:pt x="1411" y="8489"/>
                </a:lnTo>
                <a:lnTo>
                  <a:pt x="1438" y="8489"/>
                </a:lnTo>
                <a:lnTo>
                  <a:pt x="2822" y="8489"/>
                </a:lnTo>
                <a:lnTo>
                  <a:pt x="2848" y="8489"/>
                </a:lnTo>
                <a:lnTo>
                  <a:pt x="4232" y="8489"/>
                </a:lnTo>
                <a:lnTo>
                  <a:pt x="4258" y="8489"/>
                </a:lnTo>
                <a:lnTo>
                  <a:pt x="5642" y="8489"/>
                </a:lnTo>
                <a:lnTo>
                  <a:pt x="5669" y="8489"/>
                </a:lnTo>
                <a:lnTo>
                  <a:pt x="7080" y="8489"/>
                </a:lnTo>
                <a:lnTo>
                  <a:pt x="7080" y="7079"/>
                </a:lnTo>
                <a:lnTo>
                  <a:pt x="7080" y="7052"/>
                </a:lnTo>
                <a:lnTo>
                  <a:pt x="7080" y="5669"/>
                </a:lnTo>
                <a:lnTo>
                  <a:pt x="7080" y="5642"/>
                </a:lnTo>
                <a:lnTo>
                  <a:pt x="7080" y="4258"/>
                </a:lnTo>
                <a:lnTo>
                  <a:pt x="7080" y="4232"/>
                </a:lnTo>
                <a:lnTo>
                  <a:pt x="7080" y="2847"/>
                </a:lnTo>
                <a:lnTo>
                  <a:pt x="7080" y="2821"/>
                </a:lnTo>
                <a:lnTo>
                  <a:pt x="7080" y="1437"/>
                </a:lnTo>
                <a:lnTo>
                  <a:pt x="7080" y="1410"/>
                </a:lnTo>
                <a:lnTo>
                  <a:pt x="7080" y="0"/>
                </a:lnTo>
                <a:lnTo>
                  <a:pt x="5669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3" name="Google Shape;11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098471" y="4277901"/>
            <a:ext cx="1839530" cy="181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2">
    <p:bg>
      <p:bgPr>
        <a:solidFill>
          <a:schemeClr val="dk2"/>
        </a:solidFill>
        <a:effectLst/>
      </p:bgPr>
    </p:bg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5" name="Google Shape;1105;p32"/>
          <p:cNvGrpSpPr/>
          <p:nvPr/>
        </p:nvGrpSpPr>
        <p:grpSpPr>
          <a:xfrm flipH="1">
            <a:off x="7778005" y="-1040400"/>
            <a:ext cx="2305969" cy="2386601"/>
            <a:chOff x="-1148919" y="-1040400"/>
            <a:chExt cx="2305969" cy="2386601"/>
          </a:xfrm>
        </p:grpSpPr>
        <p:pic>
          <p:nvPicPr>
            <p:cNvPr id="1106" name="Google Shape;1106;p3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-787576" y="-568600"/>
              <a:ext cx="1944626" cy="19148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7" name="Google Shape;1107;p32"/>
            <p:cNvSpPr/>
            <p:nvPr/>
          </p:nvSpPr>
          <p:spPr>
            <a:xfrm>
              <a:off x="-1148919" y="-1040400"/>
              <a:ext cx="1650596" cy="1979083"/>
            </a:xfrm>
            <a:custGeom>
              <a:avLst/>
              <a:gdLst/>
              <a:ahLst/>
              <a:cxnLst/>
              <a:rect l="l" t="t" r="r" b="b"/>
              <a:pathLst>
                <a:path w="7080" h="8489" extrusionOk="0">
                  <a:moveTo>
                    <a:pt x="5669" y="26"/>
                  </a:moveTo>
                  <a:lnTo>
                    <a:pt x="7053" y="26"/>
                  </a:lnTo>
                  <a:lnTo>
                    <a:pt x="7053" y="1410"/>
                  </a:lnTo>
                  <a:lnTo>
                    <a:pt x="5669" y="1410"/>
                  </a:lnTo>
                  <a:lnTo>
                    <a:pt x="5669" y="26"/>
                  </a:lnTo>
                  <a:moveTo>
                    <a:pt x="7053" y="2821"/>
                  </a:moveTo>
                  <a:lnTo>
                    <a:pt x="5669" y="2821"/>
                  </a:lnTo>
                  <a:lnTo>
                    <a:pt x="5669" y="1437"/>
                  </a:lnTo>
                  <a:lnTo>
                    <a:pt x="7053" y="1437"/>
                  </a:lnTo>
                  <a:lnTo>
                    <a:pt x="7053" y="2821"/>
                  </a:lnTo>
                  <a:moveTo>
                    <a:pt x="7053" y="4232"/>
                  </a:moveTo>
                  <a:lnTo>
                    <a:pt x="5669" y="4232"/>
                  </a:lnTo>
                  <a:lnTo>
                    <a:pt x="5669" y="2847"/>
                  </a:lnTo>
                  <a:lnTo>
                    <a:pt x="7053" y="2847"/>
                  </a:lnTo>
                  <a:lnTo>
                    <a:pt x="7053" y="4232"/>
                  </a:lnTo>
                  <a:moveTo>
                    <a:pt x="7053" y="5642"/>
                  </a:moveTo>
                  <a:lnTo>
                    <a:pt x="5669" y="5642"/>
                  </a:lnTo>
                  <a:lnTo>
                    <a:pt x="5669" y="4258"/>
                  </a:lnTo>
                  <a:lnTo>
                    <a:pt x="7053" y="4258"/>
                  </a:lnTo>
                  <a:lnTo>
                    <a:pt x="7053" y="5642"/>
                  </a:lnTo>
                  <a:moveTo>
                    <a:pt x="7053" y="7052"/>
                  </a:moveTo>
                  <a:lnTo>
                    <a:pt x="5669" y="7052"/>
                  </a:lnTo>
                  <a:lnTo>
                    <a:pt x="5669" y="5669"/>
                  </a:lnTo>
                  <a:lnTo>
                    <a:pt x="7053" y="5669"/>
                  </a:lnTo>
                  <a:lnTo>
                    <a:pt x="7053" y="7052"/>
                  </a:lnTo>
                  <a:moveTo>
                    <a:pt x="7053" y="8463"/>
                  </a:moveTo>
                  <a:lnTo>
                    <a:pt x="5669" y="8463"/>
                  </a:lnTo>
                  <a:lnTo>
                    <a:pt x="5669" y="7079"/>
                  </a:lnTo>
                  <a:lnTo>
                    <a:pt x="7053" y="7079"/>
                  </a:lnTo>
                  <a:lnTo>
                    <a:pt x="7053" y="8463"/>
                  </a:lnTo>
                  <a:moveTo>
                    <a:pt x="5642" y="8463"/>
                  </a:moveTo>
                  <a:lnTo>
                    <a:pt x="4258" y="8463"/>
                  </a:lnTo>
                  <a:lnTo>
                    <a:pt x="4258" y="7079"/>
                  </a:lnTo>
                  <a:lnTo>
                    <a:pt x="5642" y="7079"/>
                  </a:lnTo>
                  <a:lnTo>
                    <a:pt x="5642" y="8463"/>
                  </a:lnTo>
                  <a:moveTo>
                    <a:pt x="4232" y="8463"/>
                  </a:moveTo>
                  <a:lnTo>
                    <a:pt x="2848" y="8463"/>
                  </a:lnTo>
                  <a:lnTo>
                    <a:pt x="2848" y="7079"/>
                  </a:lnTo>
                  <a:lnTo>
                    <a:pt x="4232" y="7079"/>
                  </a:lnTo>
                  <a:lnTo>
                    <a:pt x="4232" y="8463"/>
                  </a:lnTo>
                  <a:moveTo>
                    <a:pt x="2822" y="8463"/>
                  </a:moveTo>
                  <a:lnTo>
                    <a:pt x="1438" y="8463"/>
                  </a:lnTo>
                  <a:lnTo>
                    <a:pt x="1438" y="7079"/>
                  </a:lnTo>
                  <a:lnTo>
                    <a:pt x="2822" y="7079"/>
                  </a:lnTo>
                  <a:lnTo>
                    <a:pt x="2822" y="8463"/>
                  </a:lnTo>
                  <a:moveTo>
                    <a:pt x="1411" y="8463"/>
                  </a:moveTo>
                  <a:lnTo>
                    <a:pt x="27" y="8463"/>
                  </a:lnTo>
                  <a:lnTo>
                    <a:pt x="27" y="7079"/>
                  </a:lnTo>
                  <a:lnTo>
                    <a:pt x="1411" y="7079"/>
                  </a:lnTo>
                  <a:lnTo>
                    <a:pt x="1411" y="8463"/>
                  </a:lnTo>
                  <a:moveTo>
                    <a:pt x="27" y="5669"/>
                  </a:moveTo>
                  <a:lnTo>
                    <a:pt x="1411" y="5669"/>
                  </a:lnTo>
                  <a:lnTo>
                    <a:pt x="1411" y="7052"/>
                  </a:lnTo>
                  <a:lnTo>
                    <a:pt x="27" y="7052"/>
                  </a:lnTo>
                  <a:lnTo>
                    <a:pt x="27" y="5669"/>
                  </a:lnTo>
                  <a:moveTo>
                    <a:pt x="27" y="4258"/>
                  </a:moveTo>
                  <a:lnTo>
                    <a:pt x="1411" y="4258"/>
                  </a:lnTo>
                  <a:lnTo>
                    <a:pt x="1411" y="5642"/>
                  </a:lnTo>
                  <a:lnTo>
                    <a:pt x="27" y="5642"/>
                  </a:lnTo>
                  <a:lnTo>
                    <a:pt x="27" y="4258"/>
                  </a:lnTo>
                  <a:moveTo>
                    <a:pt x="27" y="2847"/>
                  </a:moveTo>
                  <a:lnTo>
                    <a:pt x="1411" y="2847"/>
                  </a:lnTo>
                  <a:lnTo>
                    <a:pt x="1411" y="4232"/>
                  </a:lnTo>
                  <a:lnTo>
                    <a:pt x="27" y="4232"/>
                  </a:lnTo>
                  <a:lnTo>
                    <a:pt x="27" y="2847"/>
                  </a:lnTo>
                  <a:moveTo>
                    <a:pt x="27" y="1437"/>
                  </a:moveTo>
                  <a:lnTo>
                    <a:pt x="1411" y="1437"/>
                  </a:lnTo>
                  <a:lnTo>
                    <a:pt x="1411" y="2821"/>
                  </a:lnTo>
                  <a:lnTo>
                    <a:pt x="27" y="2821"/>
                  </a:lnTo>
                  <a:lnTo>
                    <a:pt x="27" y="1437"/>
                  </a:lnTo>
                  <a:moveTo>
                    <a:pt x="27" y="26"/>
                  </a:moveTo>
                  <a:lnTo>
                    <a:pt x="1411" y="26"/>
                  </a:lnTo>
                  <a:lnTo>
                    <a:pt x="1411" y="1410"/>
                  </a:lnTo>
                  <a:lnTo>
                    <a:pt x="27" y="1410"/>
                  </a:lnTo>
                  <a:lnTo>
                    <a:pt x="27" y="26"/>
                  </a:lnTo>
                  <a:moveTo>
                    <a:pt x="1438" y="26"/>
                  </a:moveTo>
                  <a:lnTo>
                    <a:pt x="2822" y="26"/>
                  </a:lnTo>
                  <a:lnTo>
                    <a:pt x="2822" y="1410"/>
                  </a:lnTo>
                  <a:lnTo>
                    <a:pt x="1438" y="1410"/>
                  </a:lnTo>
                  <a:lnTo>
                    <a:pt x="1438" y="26"/>
                  </a:lnTo>
                  <a:moveTo>
                    <a:pt x="2848" y="26"/>
                  </a:moveTo>
                  <a:lnTo>
                    <a:pt x="4232" y="26"/>
                  </a:lnTo>
                  <a:lnTo>
                    <a:pt x="4232" y="1410"/>
                  </a:lnTo>
                  <a:lnTo>
                    <a:pt x="2848" y="1410"/>
                  </a:lnTo>
                  <a:lnTo>
                    <a:pt x="2848" y="26"/>
                  </a:lnTo>
                  <a:moveTo>
                    <a:pt x="2848" y="5669"/>
                  </a:moveTo>
                  <a:lnTo>
                    <a:pt x="4232" y="5669"/>
                  </a:lnTo>
                  <a:lnTo>
                    <a:pt x="4232" y="7052"/>
                  </a:lnTo>
                  <a:lnTo>
                    <a:pt x="2848" y="7052"/>
                  </a:lnTo>
                  <a:lnTo>
                    <a:pt x="2848" y="5669"/>
                  </a:lnTo>
                  <a:moveTo>
                    <a:pt x="4232" y="5642"/>
                  </a:moveTo>
                  <a:lnTo>
                    <a:pt x="2848" y="5642"/>
                  </a:lnTo>
                  <a:lnTo>
                    <a:pt x="2848" y="4258"/>
                  </a:lnTo>
                  <a:lnTo>
                    <a:pt x="4232" y="4258"/>
                  </a:lnTo>
                  <a:lnTo>
                    <a:pt x="4232" y="5642"/>
                  </a:lnTo>
                  <a:moveTo>
                    <a:pt x="4232" y="4232"/>
                  </a:moveTo>
                  <a:lnTo>
                    <a:pt x="2848" y="4232"/>
                  </a:lnTo>
                  <a:lnTo>
                    <a:pt x="2848" y="2847"/>
                  </a:lnTo>
                  <a:lnTo>
                    <a:pt x="4232" y="2847"/>
                  </a:lnTo>
                  <a:lnTo>
                    <a:pt x="4232" y="4232"/>
                  </a:lnTo>
                  <a:moveTo>
                    <a:pt x="4232" y="2821"/>
                  </a:moveTo>
                  <a:lnTo>
                    <a:pt x="2848" y="2821"/>
                  </a:lnTo>
                  <a:lnTo>
                    <a:pt x="2848" y="1437"/>
                  </a:lnTo>
                  <a:lnTo>
                    <a:pt x="4232" y="1437"/>
                  </a:lnTo>
                  <a:lnTo>
                    <a:pt x="4232" y="2821"/>
                  </a:lnTo>
                  <a:moveTo>
                    <a:pt x="1438" y="1437"/>
                  </a:moveTo>
                  <a:lnTo>
                    <a:pt x="2822" y="1437"/>
                  </a:lnTo>
                  <a:lnTo>
                    <a:pt x="2822" y="2821"/>
                  </a:lnTo>
                  <a:lnTo>
                    <a:pt x="1438" y="2821"/>
                  </a:lnTo>
                  <a:lnTo>
                    <a:pt x="1438" y="1437"/>
                  </a:lnTo>
                  <a:moveTo>
                    <a:pt x="1438" y="2847"/>
                  </a:moveTo>
                  <a:lnTo>
                    <a:pt x="2822" y="2847"/>
                  </a:lnTo>
                  <a:lnTo>
                    <a:pt x="2822" y="4232"/>
                  </a:lnTo>
                  <a:lnTo>
                    <a:pt x="1438" y="4232"/>
                  </a:lnTo>
                  <a:lnTo>
                    <a:pt x="1438" y="2847"/>
                  </a:lnTo>
                  <a:moveTo>
                    <a:pt x="1438" y="4258"/>
                  </a:moveTo>
                  <a:lnTo>
                    <a:pt x="2822" y="4258"/>
                  </a:lnTo>
                  <a:lnTo>
                    <a:pt x="2822" y="5642"/>
                  </a:lnTo>
                  <a:lnTo>
                    <a:pt x="1438" y="5642"/>
                  </a:lnTo>
                  <a:lnTo>
                    <a:pt x="1438" y="4258"/>
                  </a:lnTo>
                  <a:moveTo>
                    <a:pt x="1438" y="5669"/>
                  </a:moveTo>
                  <a:lnTo>
                    <a:pt x="2822" y="5669"/>
                  </a:lnTo>
                  <a:lnTo>
                    <a:pt x="2822" y="7052"/>
                  </a:lnTo>
                  <a:lnTo>
                    <a:pt x="1438" y="7052"/>
                  </a:lnTo>
                  <a:lnTo>
                    <a:pt x="1438" y="5669"/>
                  </a:lnTo>
                  <a:moveTo>
                    <a:pt x="5642" y="7052"/>
                  </a:moveTo>
                  <a:lnTo>
                    <a:pt x="4258" y="7052"/>
                  </a:lnTo>
                  <a:lnTo>
                    <a:pt x="4258" y="5669"/>
                  </a:lnTo>
                  <a:lnTo>
                    <a:pt x="5642" y="5669"/>
                  </a:lnTo>
                  <a:lnTo>
                    <a:pt x="5642" y="7052"/>
                  </a:lnTo>
                  <a:moveTo>
                    <a:pt x="5642" y="5642"/>
                  </a:moveTo>
                  <a:lnTo>
                    <a:pt x="4258" y="5642"/>
                  </a:lnTo>
                  <a:lnTo>
                    <a:pt x="4258" y="4258"/>
                  </a:lnTo>
                  <a:lnTo>
                    <a:pt x="5642" y="4258"/>
                  </a:lnTo>
                  <a:lnTo>
                    <a:pt x="5642" y="5642"/>
                  </a:lnTo>
                  <a:moveTo>
                    <a:pt x="5642" y="4232"/>
                  </a:moveTo>
                  <a:lnTo>
                    <a:pt x="4258" y="4232"/>
                  </a:lnTo>
                  <a:lnTo>
                    <a:pt x="4258" y="2847"/>
                  </a:lnTo>
                  <a:lnTo>
                    <a:pt x="5642" y="2847"/>
                  </a:lnTo>
                  <a:lnTo>
                    <a:pt x="5642" y="4232"/>
                  </a:lnTo>
                  <a:moveTo>
                    <a:pt x="5642" y="2821"/>
                  </a:moveTo>
                  <a:lnTo>
                    <a:pt x="4258" y="2821"/>
                  </a:lnTo>
                  <a:lnTo>
                    <a:pt x="4258" y="1437"/>
                  </a:lnTo>
                  <a:lnTo>
                    <a:pt x="5642" y="1437"/>
                  </a:lnTo>
                  <a:lnTo>
                    <a:pt x="5642" y="2821"/>
                  </a:lnTo>
                  <a:moveTo>
                    <a:pt x="4258" y="26"/>
                  </a:moveTo>
                  <a:lnTo>
                    <a:pt x="5642" y="26"/>
                  </a:lnTo>
                  <a:lnTo>
                    <a:pt x="5642" y="1410"/>
                  </a:lnTo>
                  <a:lnTo>
                    <a:pt x="4258" y="1410"/>
                  </a:lnTo>
                  <a:lnTo>
                    <a:pt x="4258" y="26"/>
                  </a:lnTo>
                  <a:moveTo>
                    <a:pt x="5669" y="0"/>
                  </a:moveTo>
                  <a:lnTo>
                    <a:pt x="5642" y="0"/>
                  </a:lnTo>
                  <a:lnTo>
                    <a:pt x="4258" y="0"/>
                  </a:lnTo>
                  <a:lnTo>
                    <a:pt x="4232" y="0"/>
                  </a:lnTo>
                  <a:lnTo>
                    <a:pt x="2848" y="0"/>
                  </a:lnTo>
                  <a:lnTo>
                    <a:pt x="2822" y="0"/>
                  </a:lnTo>
                  <a:lnTo>
                    <a:pt x="1438" y="0"/>
                  </a:lnTo>
                  <a:lnTo>
                    <a:pt x="1411" y="0"/>
                  </a:lnTo>
                  <a:lnTo>
                    <a:pt x="0" y="0"/>
                  </a:lnTo>
                  <a:lnTo>
                    <a:pt x="0" y="1410"/>
                  </a:lnTo>
                  <a:lnTo>
                    <a:pt x="0" y="1437"/>
                  </a:lnTo>
                  <a:lnTo>
                    <a:pt x="0" y="2821"/>
                  </a:lnTo>
                  <a:lnTo>
                    <a:pt x="0" y="2847"/>
                  </a:lnTo>
                  <a:lnTo>
                    <a:pt x="0" y="4232"/>
                  </a:lnTo>
                  <a:lnTo>
                    <a:pt x="0" y="4258"/>
                  </a:lnTo>
                  <a:lnTo>
                    <a:pt x="0" y="5642"/>
                  </a:lnTo>
                  <a:lnTo>
                    <a:pt x="0" y="5669"/>
                  </a:lnTo>
                  <a:lnTo>
                    <a:pt x="0" y="7052"/>
                  </a:lnTo>
                  <a:lnTo>
                    <a:pt x="0" y="7079"/>
                  </a:lnTo>
                  <a:lnTo>
                    <a:pt x="0" y="8489"/>
                  </a:lnTo>
                  <a:lnTo>
                    <a:pt x="1411" y="8489"/>
                  </a:lnTo>
                  <a:lnTo>
                    <a:pt x="1438" y="8489"/>
                  </a:lnTo>
                  <a:lnTo>
                    <a:pt x="2822" y="8489"/>
                  </a:lnTo>
                  <a:lnTo>
                    <a:pt x="2848" y="8489"/>
                  </a:lnTo>
                  <a:lnTo>
                    <a:pt x="4232" y="8489"/>
                  </a:lnTo>
                  <a:lnTo>
                    <a:pt x="4258" y="8489"/>
                  </a:lnTo>
                  <a:lnTo>
                    <a:pt x="5642" y="8489"/>
                  </a:lnTo>
                  <a:lnTo>
                    <a:pt x="5669" y="8489"/>
                  </a:lnTo>
                  <a:lnTo>
                    <a:pt x="7080" y="8489"/>
                  </a:lnTo>
                  <a:lnTo>
                    <a:pt x="7080" y="7079"/>
                  </a:lnTo>
                  <a:lnTo>
                    <a:pt x="7080" y="7052"/>
                  </a:lnTo>
                  <a:lnTo>
                    <a:pt x="7080" y="5669"/>
                  </a:lnTo>
                  <a:lnTo>
                    <a:pt x="7080" y="5642"/>
                  </a:lnTo>
                  <a:lnTo>
                    <a:pt x="7080" y="4258"/>
                  </a:lnTo>
                  <a:lnTo>
                    <a:pt x="7080" y="4232"/>
                  </a:lnTo>
                  <a:lnTo>
                    <a:pt x="7080" y="2847"/>
                  </a:lnTo>
                  <a:lnTo>
                    <a:pt x="7080" y="2821"/>
                  </a:lnTo>
                  <a:lnTo>
                    <a:pt x="7080" y="1437"/>
                  </a:lnTo>
                  <a:lnTo>
                    <a:pt x="7080" y="1410"/>
                  </a:lnTo>
                  <a:lnTo>
                    <a:pt x="7080" y="0"/>
                  </a:lnTo>
                  <a:lnTo>
                    <a:pt x="56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8" name="Google Shape;1108;p32"/>
          <p:cNvGrpSpPr/>
          <p:nvPr/>
        </p:nvGrpSpPr>
        <p:grpSpPr>
          <a:xfrm flipH="1">
            <a:off x="-310719" y="-666675"/>
            <a:ext cx="1893126" cy="1714399"/>
            <a:chOff x="6590648" y="-666675"/>
            <a:chExt cx="1893126" cy="1714399"/>
          </a:xfrm>
        </p:grpSpPr>
        <p:pic>
          <p:nvPicPr>
            <p:cNvPr id="1109" name="Google Shape;1109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4194931">
              <a:off x="6981552" y="-425774"/>
              <a:ext cx="1374719" cy="123259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10" name="Google Shape;1110;p32"/>
            <p:cNvGrpSpPr/>
            <p:nvPr/>
          </p:nvGrpSpPr>
          <p:grpSpPr>
            <a:xfrm>
              <a:off x="6590648" y="-97117"/>
              <a:ext cx="1282610" cy="489908"/>
              <a:chOff x="2698560" y="4630320"/>
              <a:chExt cx="1732320" cy="661680"/>
            </a:xfrm>
          </p:grpSpPr>
          <p:sp>
            <p:nvSpPr>
              <p:cNvPr id="1111" name="Google Shape;1111;p32"/>
              <p:cNvSpPr/>
              <p:nvPr/>
            </p:nvSpPr>
            <p:spPr>
              <a:xfrm>
                <a:off x="2698560" y="4630320"/>
                <a:ext cx="66960" cy="6768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88" extrusionOk="0">
                    <a:moveTo>
                      <a:pt x="186" y="94"/>
                    </a:moveTo>
                    <a:cubicBezTo>
                      <a:pt x="186" y="146"/>
                      <a:pt x="144" y="188"/>
                      <a:pt x="93" y="188"/>
                    </a:cubicBezTo>
                    <a:cubicBezTo>
                      <a:pt x="42" y="188"/>
                      <a:pt x="0" y="146"/>
                      <a:pt x="0" y="94"/>
                    </a:cubicBezTo>
                    <a:cubicBezTo>
                      <a:pt x="0" y="42"/>
                      <a:pt x="42" y="0"/>
                      <a:pt x="93" y="0"/>
                    </a:cubicBezTo>
                    <a:cubicBezTo>
                      <a:pt x="144" y="0"/>
                      <a:pt x="186" y="42"/>
                      <a:pt x="186" y="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675" rIns="90000" bIns="22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32"/>
              <p:cNvSpPr/>
              <p:nvPr/>
            </p:nvSpPr>
            <p:spPr>
              <a:xfrm>
                <a:off x="3114360" y="4630320"/>
                <a:ext cx="67680" cy="6768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88" extrusionOk="0">
                    <a:moveTo>
                      <a:pt x="188" y="94"/>
                    </a:moveTo>
                    <a:cubicBezTo>
                      <a:pt x="188" y="146"/>
                      <a:pt x="146" y="188"/>
                      <a:pt x="94" y="188"/>
                    </a:cubicBezTo>
                    <a:cubicBezTo>
                      <a:pt x="42" y="188"/>
                      <a:pt x="0" y="146"/>
                      <a:pt x="0" y="94"/>
                    </a:cubicBezTo>
                    <a:cubicBezTo>
                      <a:pt x="0" y="42"/>
                      <a:pt x="42" y="0"/>
                      <a:pt x="94" y="0"/>
                    </a:cubicBezTo>
                    <a:cubicBezTo>
                      <a:pt x="146" y="0"/>
                      <a:pt x="188" y="42"/>
                      <a:pt x="188" y="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675" rIns="90000" bIns="22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32"/>
              <p:cNvSpPr/>
              <p:nvPr/>
            </p:nvSpPr>
            <p:spPr>
              <a:xfrm>
                <a:off x="3530880" y="4630320"/>
                <a:ext cx="67320" cy="6768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88" extrusionOk="0">
                    <a:moveTo>
                      <a:pt x="187" y="94"/>
                    </a:moveTo>
                    <a:cubicBezTo>
                      <a:pt x="187" y="146"/>
                      <a:pt x="145" y="188"/>
                      <a:pt x="93" y="188"/>
                    </a:cubicBezTo>
                    <a:cubicBezTo>
                      <a:pt x="42" y="188"/>
                      <a:pt x="0" y="146"/>
                      <a:pt x="0" y="94"/>
                    </a:cubicBezTo>
                    <a:cubicBezTo>
                      <a:pt x="0" y="42"/>
                      <a:pt x="42" y="0"/>
                      <a:pt x="93" y="0"/>
                    </a:cubicBezTo>
                    <a:cubicBezTo>
                      <a:pt x="145" y="0"/>
                      <a:pt x="187" y="42"/>
                      <a:pt x="187" y="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675" rIns="90000" bIns="22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32"/>
              <p:cNvSpPr/>
              <p:nvPr/>
            </p:nvSpPr>
            <p:spPr>
              <a:xfrm>
                <a:off x="3947040" y="4630320"/>
                <a:ext cx="67680" cy="6768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88" extrusionOk="0">
                    <a:moveTo>
                      <a:pt x="188" y="94"/>
                    </a:moveTo>
                    <a:cubicBezTo>
                      <a:pt x="188" y="146"/>
                      <a:pt x="146" y="188"/>
                      <a:pt x="94" y="188"/>
                    </a:cubicBezTo>
                    <a:cubicBezTo>
                      <a:pt x="42" y="188"/>
                      <a:pt x="0" y="146"/>
                      <a:pt x="0" y="94"/>
                    </a:cubicBezTo>
                    <a:cubicBezTo>
                      <a:pt x="0" y="42"/>
                      <a:pt x="42" y="0"/>
                      <a:pt x="94" y="0"/>
                    </a:cubicBezTo>
                    <a:cubicBezTo>
                      <a:pt x="146" y="0"/>
                      <a:pt x="188" y="42"/>
                      <a:pt x="188" y="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675" rIns="90000" bIns="22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32"/>
              <p:cNvSpPr/>
              <p:nvPr/>
            </p:nvSpPr>
            <p:spPr>
              <a:xfrm>
                <a:off x="4363560" y="4630320"/>
                <a:ext cx="67320" cy="6768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88" extrusionOk="0">
                    <a:moveTo>
                      <a:pt x="187" y="94"/>
                    </a:moveTo>
                    <a:cubicBezTo>
                      <a:pt x="187" y="146"/>
                      <a:pt x="145" y="188"/>
                      <a:pt x="94" y="188"/>
                    </a:cubicBezTo>
                    <a:cubicBezTo>
                      <a:pt x="42" y="188"/>
                      <a:pt x="0" y="146"/>
                      <a:pt x="0" y="94"/>
                    </a:cubicBezTo>
                    <a:cubicBezTo>
                      <a:pt x="0" y="42"/>
                      <a:pt x="42" y="0"/>
                      <a:pt x="94" y="0"/>
                    </a:cubicBezTo>
                    <a:cubicBezTo>
                      <a:pt x="145" y="0"/>
                      <a:pt x="187" y="42"/>
                      <a:pt x="187" y="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675" rIns="90000" bIns="22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p32"/>
              <p:cNvSpPr/>
              <p:nvPr/>
            </p:nvSpPr>
            <p:spPr>
              <a:xfrm>
                <a:off x="2698560" y="4927320"/>
                <a:ext cx="66960" cy="6768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88" extrusionOk="0">
                    <a:moveTo>
                      <a:pt x="186" y="94"/>
                    </a:moveTo>
                    <a:cubicBezTo>
                      <a:pt x="186" y="146"/>
                      <a:pt x="144" y="188"/>
                      <a:pt x="93" y="188"/>
                    </a:cubicBezTo>
                    <a:cubicBezTo>
                      <a:pt x="42" y="188"/>
                      <a:pt x="0" y="146"/>
                      <a:pt x="0" y="94"/>
                    </a:cubicBezTo>
                    <a:cubicBezTo>
                      <a:pt x="0" y="42"/>
                      <a:pt x="42" y="0"/>
                      <a:pt x="93" y="0"/>
                    </a:cubicBezTo>
                    <a:cubicBezTo>
                      <a:pt x="144" y="0"/>
                      <a:pt x="186" y="42"/>
                      <a:pt x="186" y="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675" rIns="90000" bIns="22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32"/>
              <p:cNvSpPr/>
              <p:nvPr/>
            </p:nvSpPr>
            <p:spPr>
              <a:xfrm>
                <a:off x="3114360" y="4927320"/>
                <a:ext cx="67680" cy="6768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88" extrusionOk="0">
                    <a:moveTo>
                      <a:pt x="188" y="94"/>
                    </a:moveTo>
                    <a:cubicBezTo>
                      <a:pt x="188" y="146"/>
                      <a:pt x="146" y="188"/>
                      <a:pt x="94" y="188"/>
                    </a:cubicBezTo>
                    <a:cubicBezTo>
                      <a:pt x="42" y="188"/>
                      <a:pt x="0" y="146"/>
                      <a:pt x="0" y="94"/>
                    </a:cubicBezTo>
                    <a:cubicBezTo>
                      <a:pt x="0" y="42"/>
                      <a:pt x="42" y="0"/>
                      <a:pt x="94" y="0"/>
                    </a:cubicBezTo>
                    <a:cubicBezTo>
                      <a:pt x="146" y="0"/>
                      <a:pt x="188" y="42"/>
                      <a:pt x="188" y="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675" rIns="90000" bIns="22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p32"/>
              <p:cNvSpPr/>
              <p:nvPr/>
            </p:nvSpPr>
            <p:spPr>
              <a:xfrm>
                <a:off x="3530880" y="4927320"/>
                <a:ext cx="67320" cy="6768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88" extrusionOk="0">
                    <a:moveTo>
                      <a:pt x="187" y="94"/>
                    </a:moveTo>
                    <a:cubicBezTo>
                      <a:pt x="187" y="146"/>
                      <a:pt x="145" y="188"/>
                      <a:pt x="93" y="188"/>
                    </a:cubicBezTo>
                    <a:cubicBezTo>
                      <a:pt x="42" y="188"/>
                      <a:pt x="0" y="146"/>
                      <a:pt x="0" y="94"/>
                    </a:cubicBezTo>
                    <a:cubicBezTo>
                      <a:pt x="0" y="42"/>
                      <a:pt x="42" y="0"/>
                      <a:pt x="93" y="0"/>
                    </a:cubicBezTo>
                    <a:cubicBezTo>
                      <a:pt x="145" y="0"/>
                      <a:pt x="187" y="42"/>
                      <a:pt x="187" y="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675" rIns="90000" bIns="22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9" name="Google Shape;1119;p32"/>
              <p:cNvSpPr/>
              <p:nvPr/>
            </p:nvSpPr>
            <p:spPr>
              <a:xfrm>
                <a:off x="3947040" y="4927320"/>
                <a:ext cx="67680" cy="6768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88" extrusionOk="0">
                    <a:moveTo>
                      <a:pt x="188" y="94"/>
                    </a:moveTo>
                    <a:cubicBezTo>
                      <a:pt x="188" y="146"/>
                      <a:pt x="146" y="188"/>
                      <a:pt x="94" y="188"/>
                    </a:cubicBezTo>
                    <a:cubicBezTo>
                      <a:pt x="42" y="188"/>
                      <a:pt x="0" y="146"/>
                      <a:pt x="0" y="94"/>
                    </a:cubicBezTo>
                    <a:cubicBezTo>
                      <a:pt x="0" y="42"/>
                      <a:pt x="42" y="0"/>
                      <a:pt x="94" y="0"/>
                    </a:cubicBezTo>
                    <a:cubicBezTo>
                      <a:pt x="146" y="0"/>
                      <a:pt x="188" y="42"/>
                      <a:pt x="188" y="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675" rIns="90000" bIns="22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0" name="Google Shape;1120;p32"/>
              <p:cNvSpPr/>
              <p:nvPr/>
            </p:nvSpPr>
            <p:spPr>
              <a:xfrm>
                <a:off x="4363560" y="4927320"/>
                <a:ext cx="67320" cy="6768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88" extrusionOk="0">
                    <a:moveTo>
                      <a:pt x="187" y="94"/>
                    </a:moveTo>
                    <a:cubicBezTo>
                      <a:pt x="187" y="146"/>
                      <a:pt x="145" y="188"/>
                      <a:pt x="94" y="188"/>
                    </a:cubicBezTo>
                    <a:cubicBezTo>
                      <a:pt x="42" y="188"/>
                      <a:pt x="0" y="146"/>
                      <a:pt x="0" y="94"/>
                    </a:cubicBezTo>
                    <a:cubicBezTo>
                      <a:pt x="0" y="42"/>
                      <a:pt x="42" y="0"/>
                      <a:pt x="94" y="0"/>
                    </a:cubicBezTo>
                    <a:cubicBezTo>
                      <a:pt x="145" y="0"/>
                      <a:pt x="187" y="42"/>
                      <a:pt x="187" y="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675" rIns="90000" bIns="22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32"/>
              <p:cNvSpPr/>
              <p:nvPr/>
            </p:nvSpPr>
            <p:spPr>
              <a:xfrm>
                <a:off x="2698560" y="5224680"/>
                <a:ext cx="66960" cy="6732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87" extrusionOk="0">
                    <a:moveTo>
                      <a:pt x="186" y="93"/>
                    </a:moveTo>
                    <a:cubicBezTo>
                      <a:pt x="186" y="145"/>
                      <a:pt x="144" y="187"/>
                      <a:pt x="93" y="187"/>
                    </a:cubicBezTo>
                    <a:cubicBezTo>
                      <a:pt x="42" y="187"/>
                      <a:pt x="0" y="145"/>
                      <a:pt x="0" y="93"/>
                    </a:cubicBezTo>
                    <a:cubicBezTo>
                      <a:pt x="0" y="42"/>
                      <a:pt x="42" y="0"/>
                      <a:pt x="93" y="0"/>
                    </a:cubicBezTo>
                    <a:cubicBezTo>
                      <a:pt x="144" y="0"/>
                      <a:pt x="186" y="42"/>
                      <a:pt x="186" y="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300" rIns="90000" bIns="22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32"/>
              <p:cNvSpPr/>
              <p:nvPr/>
            </p:nvSpPr>
            <p:spPr>
              <a:xfrm>
                <a:off x="3114360" y="5224680"/>
                <a:ext cx="67680" cy="6732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87" extrusionOk="0">
                    <a:moveTo>
                      <a:pt x="188" y="93"/>
                    </a:moveTo>
                    <a:cubicBezTo>
                      <a:pt x="188" y="145"/>
                      <a:pt x="146" y="187"/>
                      <a:pt x="94" y="187"/>
                    </a:cubicBezTo>
                    <a:cubicBezTo>
                      <a:pt x="42" y="187"/>
                      <a:pt x="0" y="145"/>
                      <a:pt x="0" y="93"/>
                    </a:cubicBezTo>
                    <a:cubicBezTo>
                      <a:pt x="0" y="42"/>
                      <a:pt x="42" y="0"/>
                      <a:pt x="94" y="0"/>
                    </a:cubicBezTo>
                    <a:cubicBezTo>
                      <a:pt x="146" y="0"/>
                      <a:pt x="188" y="42"/>
                      <a:pt x="188" y="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300" rIns="90000" bIns="22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32"/>
              <p:cNvSpPr/>
              <p:nvPr/>
            </p:nvSpPr>
            <p:spPr>
              <a:xfrm>
                <a:off x="3530880" y="5224680"/>
                <a:ext cx="67320" cy="6732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87" extrusionOk="0">
                    <a:moveTo>
                      <a:pt x="187" y="93"/>
                    </a:moveTo>
                    <a:cubicBezTo>
                      <a:pt x="187" y="145"/>
                      <a:pt x="145" y="187"/>
                      <a:pt x="93" y="187"/>
                    </a:cubicBezTo>
                    <a:cubicBezTo>
                      <a:pt x="42" y="187"/>
                      <a:pt x="0" y="145"/>
                      <a:pt x="0" y="93"/>
                    </a:cubicBezTo>
                    <a:cubicBezTo>
                      <a:pt x="0" y="42"/>
                      <a:pt x="42" y="0"/>
                      <a:pt x="93" y="0"/>
                    </a:cubicBezTo>
                    <a:cubicBezTo>
                      <a:pt x="145" y="0"/>
                      <a:pt x="187" y="42"/>
                      <a:pt x="187" y="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300" rIns="90000" bIns="22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32"/>
              <p:cNvSpPr/>
              <p:nvPr/>
            </p:nvSpPr>
            <p:spPr>
              <a:xfrm>
                <a:off x="3947040" y="5224680"/>
                <a:ext cx="67680" cy="6732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87" extrusionOk="0">
                    <a:moveTo>
                      <a:pt x="188" y="93"/>
                    </a:moveTo>
                    <a:cubicBezTo>
                      <a:pt x="188" y="145"/>
                      <a:pt x="146" y="187"/>
                      <a:pt x="94" y="187"/>
                    </a:cubicBezTo>
                    <a:cubicBezTo>
                      <a:pt x="42" y="187"/>
                      <a:pt x="0" y="145"/>
                      <a:pt x="0" y="93"/>
                    </a:cubicBezTo>
                    <a:cubicBezTo>
                      <a:pt x="0" y="42"/>
                      <a:pt x="42" y="0"/>
                      <a:pt x="94" y="0"/>
                    </a:cubicBezTo>
                    <a:cubicBezTo>
                      <a:pt x="146" y="0"/>
                      <a:pt x="188" y="42"/>
                      <a:pt x="188" y="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300" rIns="90000" bIns="22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32"/>
              <p:cNvSpPr/>
              <p:nvPr/>
            </p:nvSpPr>
            <p:spPr>
              <a:xfrm>
                <a:off x="4363560" y="5224680"/>
                <a:ext cx="67320" cy="6732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87" extrusionOk="0">
                    <a:moveTo>
                      <a:pt x="187" y="93"/>
                    </a:moveTo>
                    <a:cubicBezTo>
                      <a:pt x="187" y="145"/>
                      <a:pt x="145" y="187"/>
                      <a:pt x="94" y="187"/>
                    </a:cubicBezTo>
                    <a:cubicBezTo>
                      <a:pt x="42" y="187"/>
                      <a:pt x="0" y="145"/>
                      <a:pt x="0" y="93"/>
                    </a:cubicBezTo>
                    <a:cubicBezTo>
                      <a:pt x="0" y="42"/>
                      <a:pt x="42" y="0"/>
                      <a:pt x="94" y="0"/>
                    </a:cubicBezTo>
                    <a:cubicBezTo>
                      <a:pt x="145" y="0"/>
                      <a:pt x="187" y="42"/>
                      <a:pt x="187" y="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300" rIns="90000" bIns="22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26" name="Google Shape;1126;p32"/>
          <p:cNvGrpSpPr/>
          <p:nvPr/>
        </p:nvGrpSpPr>
        <p:grpSpPr>
          <a:xfrm flipH="1">
            <a:off x="3753993" y="4721936"/>
            <a:ext cx="666094" cy="270009"/>
            <a:chOff x="4945710" y="4695477"/>
            <a:chExt cx="666094" cy="270009"/>
          </a:xfrm>
        </p:grpSpPr>
        <p:sp>
          <p:nvSpPr>
            <p:cNvPr id="1127" name="Google Shape;1127;p32"/>
            <p:cNvSpPr/>
            <p:nvPr/>
          </p:nvSpPr>
          <p:spPr>
            <a:xfrm>
              <a:off x="4945710" y="4695477"/>
              <a:ext cx="49577" cy="50110"/>
            </a:xfrm>
            <a:custGeom>
              <a:avLst/>
              <a:gdLst/>
              <a:ahLst/>
              <a:cxnLst/>
              <a:rect l="l" t="t" r="r" b="b"/>
              <a:pathLst>
                <a:path w="186" h="188" extrusionOk="0">
                  <a:moveTo>
                    <a:pt x="186" y="94"/>
                  </a:moveTo>
                  <a:cubicBezTo>
                    <a:pt x="186" y="146"/>
                    <a:pt x="144" y="188"/>
                    <a:pt x="93" y="188"/>
                  </a:cubicBezTo>
                  <a:cubicBezTo>
                    <a:pt x="42" y="188"/>
                    <a:pt x="0" y="146"/>
                    <a:pt x="0" y="94"/>
                  </a:cubicBezTo>
                  <a:cubicBezTo>
                    <a:pt x="0" y="42"/>
                    <a:pt x="42" y="0"/>
                    <a:pt x="93" y="0"/>
                  </a:cubicBezTo>
                  <a:cubicBezTo>
                    <a:pt x="144" y="0"/>
                    <a:pt x="186" y="42"/>
                    <a:pt x="186" y="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675" rIns="90000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5253569" y="4695477"/>
              <a:ext cx="50110" cy="50110"/>
            </a:xfrm>
            <a:custGeom>
              <a:avLst/>
              <a:gdLst/>
              <a:ahLst/>
              <a:cxnLst/>
              <a:rect l="l" t="t" r="r" b="b"/>
              <a:pathLst>
                <a:path w="188" h="188" extrusionOk="0">
                  <a:moveTo>
                    <a:pt x="188" y="94"/>
                  </a:moveTo>
                  <a:cubicBezTo>
                    <a:pt x="188" y="146"/>
                    <a:pt x="146" y="188"/>
                    <a:pt x="94" y="188"/>
                  </a:cubicBezTo>
                  <a:cubicBezTo>
                    <a:pt x="42" y="188"/>
                    <a:pt x="0" y="146"/>
                    <a:pt x="0" y="94"/>
                  </a:cubicBezTo>
                  <a:cubicBezTo>
                    <a:pt x="0" y="42"/>
                    <a:pt x="42" y="0"/>
                    <a:pt x="94" y="0"/>
                  </a:cubicBezTo>
                  <a:cubicBezTo>
                    <a:pt x="146" y="0"/>
                    <a:pt x="188" y="42"/>
                    <a:pt x="188" y="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675" rIns="90000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5561960" y="4695477"/>
              <a:ext cx="49844" cy="50110"/>
            </a:xfrm>
            <a:custGeom>
              <a:avLst/>
              <a:gdLst/>
              <a:ahLst/>
              <a:cxnLst/>
              <a:rect l="l" t="t" r="r" b="b"/>
              <a:pathLst>
                <a:path w="187" h="188" extrusionOk="0">
                  <a:moveTo>
                    <a:pt x="187" y="94"/>
                  </a:moveTo>
                  <a:cubicBezTo>
                    <a:pt x="187" y="146"/>
                    <a:pt x="145" y="188"/>
                    <a:pt x="93" y="188"/>
                  </a:cubicBezTo>
                  <a:cubicBezTo>
                    <a:pt x="42" y="188"/>
                    <a:pt x="0" y="146"/>
                    <a:pt x="0" y="94"/>
                  </a:cubicBezTo>
                  <a:cubicBezTo>
                    <a:pt x="0" y="42"/>
                    <a:pt x="42" y="0"/>
                    <a:pt x="93" y="0"/>
                  </a:cubicBezTo>
                  <a:cubicBezTo>
                    <a:pt x="145" y="0"/>
                    <a:pt x="187" y="42"/>
                    <a:pt x="187" y="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675" rIns="90000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4945710" y="4915643"/>
              <a:ext cx="49577" cy="49844"/>
            </a:xfrm>
            <a:custGeom>
              <a:avLst/>
              <a:gdLst/>
              <a:ahLst/>
              <a:cxnLst/>
              <a:rect l="l" t="t" r="r" b="b"/>
              <a:pathLst>
                <a:path w="186" h="187" extrusionOk="0">
                  <a:moveTo>
                    <a:pt x="186" y="93"/>
                  </a:moveTo>
                  <a:cubicBezTo>
                    <a:pt x="186" y="145"/>
                    <a:pt x="144" y="187"/>
                    <a:pt x="93" y="187"/>
                  </a:cubicBezTo>
                  <a:cubicBezTo>
                    <a:pt x="42" y="187"/>
                    <a:pt x="0" y="145"/>
                    <a:pt x="0" y="93"/>
                  </a:cubicBezTo>
                  <a:cubicBezTo>
                    <a:pt x="0" y="42"/>
                    <a:pt x="42" y="0"/>
                    <a:pt x="93" y="0"/>
                  </a:cubicBezTo>
                  <a:cubicBezTo>
                    <a:pt x="144" y="0"/>
                    <a:pt x="186" y="42"/>
                    <a:pt x="186" y="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300" rIns="90000" bIns="22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5253569" y="4915643"/>
              <a:ext cx="50110" cy="49844"/>
            </a:xfrm>
            <a:custGeom>
              <a:avLst/>
              <a:gdLst/>
              <a:ahLst/>
              <a:cxnLst/>
              <a:rect l="l" t="t" r="r" b="b"/>
              <a:pathLst>
                <a:path w="188" h="187" extrusionOk="0">
                  <a:moveTo>
                    <a:pt x="188" y="93"/>
                  </a:moveTo>
                  <a:cubicBezTo>
                    <a:pt x="188" y="145"/>
                    <a:pt x="146" y="187"/>
                    <a:pt x="94" y="187"/>
                  </a:cubicBezTo>
                  <a:cubicBezTo>
                    <a:pt x="42" y="187"/>
                    <a:pt x="0" y="145"/>
                    <a:pt x="0" y="93"/>
                  </a:cubicBezTo>
                  <a:cubicBezTo>
                    <a:pt x="0" y="42"/>
                    <a:pt x="42" y="0"/>
                    <a:pt x="94" y="0"/>
                  </a:cubicBezTo>
                  <a:cubicBezTo>
                    <a:pt x="146" y="0"/>
                    <a:pt x="188" y="42"/>
                    <a:pt x="188" y="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300" rIns="90000" bIns="22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32"/>
            <p:cNvSpPr/>
            <p:nvPr/>
          </p:nvSpPr>
          <p:spPr>
            <a:xfrm>
              <a:off x="5561960" y="4915643"/>
              <a:ext cx="49844" cy="49844"/>
            </a:xfrm>
            <a:custGeom>
              <a:avLst/>
              <a:gdLst/>
              <a:ahLst/>
              <a:cxnLst/>
              <a:rect l="l" t="t" r="r" b="b"/>
              <a:pathLst>
                <a:path w="187" h="187" extrusionOk="0">
                  <a:moveTo>
                    <a:pt x="187" y="93"/>
                  </a:moveTo>
                  <a:cubicBezTo>
                    <a:pt x="187" y="145"/>
                    <a:pt x="145" y="187"/>
                    <a:pt x="93" y="187"/>
                  </a:cubicBezTo>
                  <a:cubicBezTo>
                    <a:pt x="42" y="187"/>
                    <a:pt x="0" y="145"/>
                    <a:pt x="0" y="93"/>
                  </a:cubicBezTo>
                  <a:cubicBezTo>
                    <a:pt x="0" y="42"/>
                    <a:pt x="42" y="0"/>
                    <a:pt x="93" y="0"/>
                  </a:cubicBezTo>
                  <a:cubicBezTo>
                    <a:pt x="145" y="0"/>
                    <a:pt x="187" y="42"/>
                    <a:pt x="187" y="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300" rIns="90000" bIns="22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33" name="Google Shape;113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 flipH="1">
            <a:off x="28168" y="4195932"/>
            <a:ext cx="1474027" cy="146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4" name="Google Shape;11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7386187" y="4486655"/>
            <a:ext cx="1374716" cy="1232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42613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1751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  <p:sldLayoutId id="2147483658" r:id="rId4"/>
    <p:sldLayoutId id="2147483676" r:id="rId5"/>
    <p:sldLayoutId id="2147483677" r:id="rId6"/>
    <p:sldLayoutId id="214748367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36"/>
          <p:cNvSpPr txBox="1">
            <a:spLocks noGrp="1"/>
          </p:cNvSpPr>
          <p:nvPr>
            <p:ph type="ctrTitle"/>
          </p:nvPr>
        </p:nvSpPr>
        <p:spPr>
          <a:xfrm>
            <a:off x="1315200" y="1368868"/>
            <a:ext cx="6513600" cy="184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Resource Management</a:t>
            </a:r>
            <a:endParaRPr/>
          </a:p>
        </p:txBody>
      </p:sp>
      <p:sp>
        <p:nvSpPr>
          <p:cNvPr id="1146" name="Google Shape;1146;p36"/>
          <p:cNvSpPr txBox="1">
            <a:spLocks noGrp="1"/>
          </p:cNvSpPr>
          <p:nvPr>
            <p:ph type="subTitle" idx="1"/>
          </p:nvPr>
        </p:nvSpPr>
        <p:spPr>
          <a:xfrm>
            <a:off x="1315200" y="3411632"/>
            <a:ext cx="65136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70C0"/>
                </a:solidFill>
              </a:rPr>
              <a:t>EXECUTIVE PRESENTATION</a:t>
            </a:r>
            <a:endParaRPr b="1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D6CFB5-9C11-4923-BC67-2BFDF4E70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9472" y="-361841"/>
            <a:ext cx="2240694" cy="2240694"/>
          </a:xfrm>
          <a:prstGeom prst="rect">
            <a:avLst/>
          </a:prstGeom>
        </p:spPr>
      </p:pic>
      <p:sp>
        <p:nvSpPr>
          <p:cNvPr id="6" name="Google Shape;1146;p36">
            <a:extLst>
              <a:ext uri="{FF2B5EF4-FFF2-40B4-BE49-F238E27FC236}">
                <a16:creationId xmlns:a16="http://schemas.microsoft.com/office/drawing/2014/main" id="{E32EC48C-3D9D-45C7-BD1F-5CE44A80DD21}"/>
              </a:ext>
            </a:extLst>
          </p:cNvPr>
          <p:cNvSpPr txBox="1">
            <a:spLocks/>
          </p:cNvSpPr>
          <p:nvPr/>
        </p:nvSpPr>
        <p:spPr>
          <a:xfrm>
            <a:off x="1179276" y="1124672"/>
            <a:ext cx="65136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n-US" sz="1800" b="1" dirty="0"/>
              <a:t>ADVENTURE WORK COMPANY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70"/>
          <p:cNvSpPr txBox="1">
            <a:spLocks noGrp="1"/>
          </p:cNvSpPr>
          <p:nvPr>
            <p:ph type="title"/>
          </p:nvPr>
        </p:nvSpPr>
        <p:spPr>
          <a:xfrm>
            <a:off x="2039850" y="929622"/>
            <a:ext cx="50643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748" name="Google Shape;1748;p70"/>
          <p:cNvSpPr txBox="1">
            <a:spLocks noGrp="1"/>
          </p:cNvSpPr>
          <p:nvPr>
            <p:ph type="subTitle" idx="1"/>
          </p:nvPr>
        </p:nvSpPr>
        <p:spPr>
          <a:xfrm>
            <a:off x="2039850" y="1854407"/>
            <a:ext cx="5064300" cy="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Dkemboi888@Gmail.com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+254  724 006 132 </a:t>
            </a:r>
            <a:endParaRPr dirty="0"/>
          </a:p>
        </p:txBody>
      </p:sp>
      <p:grpSp>
        <p:nvGrpSpPr>
          <p:cNvPr id="1750" name="Google Shape;1750;p70"/>
          <p:cNvGrpSpPr/>
          <p:nvPr/>
        </p:nvGrpSpPr>
        <p:grpSpPr>
          <a:xfrm>
            <a:off x="3449685" y="2917777"/>
            <a:ext cx="439767" cy="439704"/>
            <a:chOff x="266768" y="1721375"/>
            <a:chExt cx="397907" cy="397887"/>
          </a:xfrm>
        </p:grpSpPr>
        <p:sp>
          <p:nvSpPr>
            <p:cNvPr id="1751" name="Google Shape;1751;p7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7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3" name="Google Shape;1753;p70"/>
          <p:cNvGrpSpPr/>
          <p:nvPr/>
        </p:nvGrpSpPr>
        <p:grpSpPr>
          <a:xfrm>
            <a:off x="4650620" y="2917508"/>
            <a:ext cx="439744" cy="439704"/>
            <a:chOff x="1379798" y="1723250"/>
            <a:chExt cx="397887" cy="397887"/>
          </a:xfrm>
        </p:grpSpPr>
        <p:sp>
          <p:nvSpPr>
            <p:cNvPr id="1754" name="Google Shape;1754;p70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70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70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70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8" name="Google Shape;1758;p70"/>
          <p:cNvGrpSpPr/>
          <p:nvPr/>
        </p:nvGrpSpPr>
        <p:grpSpPr>
          <a:xfrm>
            <a:off x="4048234" y="2917508"/>
            <a:ext cx="439721" cy="439704"/>
            <a:chOff x="864491" y="1723250"/>
            <a:chExt cx="397866" cy="397887"/>
          </a:xfrm>
        </p:grpSpPr>
        <p:sp>
          <p:nvSpPr>
            <p:cNvPr id="1759" name="Google Shape;1759;p7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7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7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2" name="Google Shape;1762;p70"/>
          <p:cNvGrpSpPr/>
          <p:nvPr/>
        </p:nvGrpSpPr>
        <p:grpSpPr>
          <a:xfrm>
            <a:off x="5252998" y="2916838"/>
            <a:ext cx="441317" cy="441317"/>
            <a:chOff x="1190625" y="238125"/>
            <a:chExt cx="5235075" cy="5235075"/>
          </a:xfrm>
        </p:grpSpPr>
        <p:sp>
          <p:nvSpPr>
            <p:cNvPr id="1763" name="Google Shape;1763;p70"/>
            <p:cNvSpPr/>
            <p:nvPr/>
          </p:nvSpPr>
          <p:spPr>
            <a:xfrm>
              <a:off x="2315100" y="1168900"/>
              <a:ext cx="2952100" cy="3373700"/>
            </a:xfrm>
            <a:custGeom>
              <a:avLst/>
              <a:gdLst/>
              <a:ahLst/>
              <a:cxnLst/>
              <a:rect l="l" t="t" r="r" b="b"/>
              <a:pathLst>
                <a:path w="118084" h="134948" extrusionOk="0">
                  <a:moveTo>
                    <a:pt x="69703" y="1"/>
                  </a:moveTo>
                  <a:cubicBezTo>
                    <a:pt x="69732" y="18483"/>
                    <a:pt x="69791" y="73192"/>
                    <a:pt x="69614" y="94277"/>
                  </a:cubicBezTo>
                  <a:cubicBezTo>
                    <a:pt x="69555" y="101848"/>
                    <a:pt x="66627" y="108827"/>
                    <a:pt x="61393" y="113914"/>
                  </a:cubicBezTo>
                  <a:cubicBezTo>
                    <a:pt x="56291" y="118871"/>
                    <a:pt x="49391" y="121638"/>
                    <a:pt x="41981" y="121638"/>
                  </a:cubicBezTo>
                  <a:cubicBezTo>
                    <a:pt x="41788" y="121638"/>
                    <a:pt x="41595" y="121636"/>
                    <a:pt x="41402" y="121632"/>
                  </a:cubicBezTo>
                  <a:cubicBezTo>
                    <a:pt x="26527" y="121336"/>
                    <a:pt x="14462" y="109005"/>
                    <a:pt x="14491" y="94159"/>
                  </a:cubicBezTo>
                  <a:cubicBezTo>
                    <a:pt x="14491" y="82094"/>
                    <a:pt x="22387" y="71477"/>
                    <a:pt x="33950" y="67988"/>
                  </a:cubicBezTo>
                  <a:lnTo>
                    <a:pt x="33861" y="54473"/>
                  </a:lnTo>
                  <a:cubicBezTo>
                    <a:pt x="25522" y="56070"/>
                    <a:pt x="17360" y="60949"/>
                    <a:pt x="11238" y="68224"/>
                  </a:cubicBezTo>
                  <a:cubicBezTo>
                    <a:pt x="3401" y="77480"/>
                    <a:pt x="1" y="88984"/>
                    <a:pt x="1864" y="99837"/>
                  </a:cubicBezTo>
                  <a:cubicBezTo>
                    <a:pt x="3668" y="109951"/>
                    <a:pt x="8961" y="119148"/>
                    <a:pt x="16857" y="125772"/>
                  </a:cubicBezTo>
                  <a:cubicBezTo>
                    <a:pt x="23901" y="131741"/>
                    <a:pt x="32192" y="134947"/>
                    <a:pt x="40396" y="134947"/>
                  </a:cubicBezTo>
                  <a:cubicBezTo>
                    <a:pt x="41215" y="134947"/>
                    <a:pt x="42034" y="134915"/>
                    <a:pt x="42851" y="134851"/>
                  </a:cubicBezTo>
                  <a:cubicBezTo>
                    <a:pt x="66893" y="133017"/>
                    <a:pt x="82508" y="116634"/>
                    <a:pt x="82596" y="93183"/>
                  </a:cubicBezTo>
                  <a:lnTo>
                    <a:pt x="82626" y="43738"/>
                  </a:lnTo>
                  <a:cubicBezTo>
                    <a:pt x="82626" y="40066"/>
                    <a:pt x="85620" y="37517"/>
                    <a:pt x="88833" y="37517"/>
                  </a:cubicBezTo>
                  <a:cubicBezTo>
                    <a:pt x="90045" y="37517"/>
                    <a:pt x="91289" y="37880"/>
                    <a:pt x="92414" y="38681"/>
                  </a:cubicBezTo>
                  <a:cubicBezTo>
                    <a:pt x="100014" y="44064"/>
                    <a:pt x="111163" y="46104"/>
                    <a:pt x="118083" y="46873"/>
                  </a:cubicBezTo>
                  <a:lnTo>
                    <a:pt x="118083" y="34127"/>
                  </a:lnTo>
                  <a:cubicBezTo>
                    <a:pt x="112405" y="32530"/>
                    <a:pt x="106432" y="30697"/>
                    <a:pt x="101197" y="27503"/>
                  </a:cubicBezTo>
                  <a:cubicBezTo>
                    <a:pt x="91320" y="21441"/>
                    <a:pt x="85228" y="12214"/>
                    <a:pt x="83069" y="30"/>
                  </a:cubicBezTo>
                  <a:lnTo>
                    <a:pt x="830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70"/>
            <p:cNvSpPr/>
            <p:nvPr/>
          </p:nvSpPr>
          <p:spPr>
            <a:xfrm>
              <a:off x="1190625" y="238125"/>
              <a:ext cx="5235075" cy="5235075"/>
            </a:xfrm>
            <a:custGeom>
              <a:avLst/>
              <a:gdLst/>
              <a:ahLst/>
              <a:cxnLst/>
              <a:rect l="l" t="t" r="r" b="b"/>
              <a:pathLst>
                <a:path w="209403" h="209403" extrusionOk="0">
                  <a:moveTo>
                    <a:pt x="108469" y="24836"/>
                  </a:moveTo>
                  <a:cubicBezTo>
                    <a:pt x="108549" y="24836"/>
                    <a:pt x="108628" y="24838"/>
                    <a:pt x="108708" y="24841"/>
                  </a:cubicBezTo>
                  <a:lnTo>
                    <a:pt x="132248" y="24841"/>
                  </a:lnTo>
                  <a:cubicBezTo>
                    <a:pt x="132267" y="24841"/>
                    <a:pt x="132287" y="24841"/>
                    <a:pt x="132306" y="24841"/>
                  </a:cubicBezTo>
                  <a:cubicBezTo>
                    <a:pt x="136154" y="24841"/>
                    <a:pt x="139377" y="27758"/>
                    <a:pt x="139789" y="31583"/>
                  </a:cubicBezTo>
                  <a:cubicBezTo>
                    <a:pt x="140794" y="42082"/>
                    <a:pt x="144993" y="49445"/>
                    <a:pt x="152653" y="54147"/>
                  </a:cubicBezTo>
                  <a:cubicBezTo>
                    <a:pt x="156556" y="56542"/>
                    <a:pt x="161406" y="57991"/>
                    <a:pt x="166463" y="59411"/>
                  </a:cubicBezTo>
                  <a:cubicBezTo>
                    <a:pt x="167557" y="59736"/>
                    <a:pt x="168651" y="59973"/>
                    <a:pt x="169775" y="60150"/>
                  </a:cubicBezTo>
                  <a:cubicBezTo>
                    <a:pt x="173028" y="60357"/>
                    <a:pt x="175512" y="63078"/>
                    <a:pt x="175453" y="66331"/>
                  </a:cubicBezTo>
                  <a:lnTo>
                    <a:pt x="175453" y="90787"/>
                  </a:lnTo>
                  <a:cubicBezTo>
                    <a:pt x="175453" y="92414"/>
                    <a:pt x="174802" y="94011"/>
                    <a:pt x="173620" y="95194"/>
                  </a:cubicBezTo>
                  <a:cubicBezTo>
                    <a:pt x="172462" y="96322"/>
                    <a:pt x="170909" y="96969"/>
                    <a:pt x="169292" y="96969"/>
                  </a:cubicBezTo>
                  <a:cubicBezTo>
                    <a:pt x="169256" y="96969"/>
                    <a:pt x="169220" y="96969"/>
                    <a:pt x="169184" y="96968"/>
                  </a:cubicBezTo>
                  <a:cubicBezTo>
                    <a:pt x="168444" y="96968"/>
                    <a:pt x="154871" y="96702"/>
                    <a:pt x="141888" y="91970"/>
                  </a:cubicBezTo>
                  <a:cubicBezTo>
                    <a:pt x="141720" y="91905"/>
                    <a:pt x="141550" y="91875"/>
                    <a:pt x="141384" y="91875"/>
                  </a:cubicBezTo>
                  <a:cubicBezTo>
                    <a:pt x="140646" y="91875"/>
                    <a:pt x="139996" y="92474"/>
                    <a:pt x="139996" y="93271"/>
                  </a:cubicBezTo>
                  <a:lnTo>
                    <a:pt x="139966" y="130444"/>
                  </a:lnTo>
                  <a:cubicBezTo>
                    <a:pt x="139848" y="160371"/>
                    <a:pt x="119265" y="182077"/>
                    <a:pt x="88776" y="184443"/>
                  </a:cubicBezTo>
                  <a:cubicBezTo>
                    <a:pt x="87653" y="184532"/>
                    <a:pt x="86529" y="184561"/>
                    <a:pt x="85405" y="184561"/>
                  </a:cubicBezTo>
                  <a:cubicBezTo>
                    <a:pt x="61481" y="184561"/>
                    <a:pt x="39095" y="164896"/>
                    <a:pt x="34629" y="139168"/>
                  </a:cubicBezTo>
                  <a:cubicBezTo>
                    <a:pt x="32116" y="124707"/>
                    <a:pt x="36522" y="109507"/>
                    <a:pt x="46724" y="97441"/>
                  </a:cubicBezTo>
                  <a:cubicBezTo>
                    <a:pt x="56803" y="85541"/>
                    <a:pt x="70647" y="78721"/>
                    <a:pt x="84747" y="78721"/>
                  </a:cubicBezTo>
                  <a:cubicBezTo>
                    <a:pt x="84839" y="78721"/>
                    <a:pt x="84930" y="78721"/>
                    <a:pt x="85021" y="78722"/>
                  </a:cubicBezTo>
                  <a:cubicBezTo>
                    <a:pt x="88392" y="78722"/>
                    <a:pt x="91142" y="81472"/>
                    <a:pt x="91172" y="84873"/>
                  </a:cubicBezTo>
                  <a:lnTo>
                    <a:pt x="91349" y="108856"/>
                  </a:lnTo>
                  <a:cubicBezTo>
                    <a:pt x="91349" y="112641"/>
                    <a:pt x="88658" y="116013"/>
                    <a:pt x="84902" y="116545"/>
                  </a:cubicBezTo>
                  <a:cubicBezTo>
                    <a:pt x="77125" y="117580"/>
                    <a:pt x="71447" y="124441"/>
                    <a:pt x="71890" y="132277"/>
                  </a:cubicBezTo>
                  <a:cubicBezTo>
                    <a:pt x="72334" y="140114"/>
                    <a:pt x="78751" y="146295"/>
                    <a:pt x="86618" y="146443"/>
                  </a:cubicBezTo>
                  <a:cubicBezTo>
                    <a:pt x="86736" y="146445"/>
                    <a:pt x="86855" y="146446"/>
                    <a:pt x="86973" y="146446"/>
                  </a:cubicBezTo>
                  <a:cubicBezTo>
                    <a:pt x="91096" y="146446"/>
                    <a:pt x="94919" y="144946"/>
                    <a:pt x="97707" y="142243"/>
                  </a:cubicBezTo>
                  <a:cubicBezTo>
                    <a:pt x="100605" y="139434"/>
                    <a:pt x="102143" y="135619"/>
                    <a:pt x="102173" y="131390"/>
                  </a:cubicBezTo>
                  <a:cubicBezTo>
                    <a:pt x="102380" y="106047"/>
                    <a:pt x="102291" y="31790"/>
                    <a:pt x="102291" y="31051"/>
                  </a:cubicBezTo>
                  <a:cubicBezTo>
                    <a:pt x="102291" y="28419"/>
                    <a:pt x="103917" y="26083"/>
                    <a:pt x="106401" y="25196"/>
                  </a:cubicBezTo>
                  <a:cubicBezTo>
                    <a:pt x="107067" y="24956"/>
                    <a:pt x="107756" y="24836"/>
                    <a:pt x="108469" y="24836"/>
                  </a:cubicBezTo>
                  <a:close/>
                  <a:moveTo>
                    <a:pt x="33831" y="0"/>
                  </a:moveTo>
                  <a:cubicBezTo>
                    <a:pt x="15141" y="0"/>
                    <a:pt x="0" y="15141"/>
                    <a:pt x="0" y="33831"/>
                  </a:cubicBezTo>
                  <a:lnTo>
                    <a:pt x="0" y="175601"/>
                  </a:lnTo>
                  <a:cubicBezTo>
                    <a:pt x="0" y="194261"/>
                    <a:pt x="15141" y="209402"/>
                    <a:pt x="33831" y="209402"/>
                  </a:cubicBezTo>
                  <a:lnTo>
                    <a:pt x="175601" y="209402"/>
                  </a:lnTo>
                  <a:cubicBezTo>
                    <a:pt x="194261" y="209402"/>
                    <a:pt x="209402" y="194261"/>
                    <a:pt x="209402" y="175601"/>
                  </a:cubicBezTo>
                  <a:lnTo>
                    <a:pt x="209402" y="33831"/>
                  </a:lnTo>
                  <a:cubicBezTo>
                    <a:pt x="209402" y="15141"/>
                    <a:pt x="194261" y="0"/>
                    <a:pt x="175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0C90BFB-C87F-4255-8B65-487D64AE1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3382550"/>
            <a:ext cx="61722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75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3" name="Google Shape;1323;p4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1325" name="Google Shape;1325;p49"/>
          <p:cNvGrpSpPr/>
          <p:nvPr/>
        </p:nvGrpSpPr>
        <p:grpSpPr>
          <a:xfrm flipH="1">
            <a:off x="8003675" y="-1040400"/>
            <a:ext cx="2305969" cy="2386601"/>
            <a:chOff x="-1148919" y="-1040400"/>
            <a:chExt cx="2305969" cy="2386601"/>
          </a:xfrm>
        </p:grpSpPr>
        <p:pic>
          <p:nvPicPr>
            <p:cNvPr id="1326" name="Google Shape;1326;p4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-787576" y="-568600"/>
              <a:ext cx="1944626" cy="19148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7" name="Google Shape;1327;p49"/>
            <p:cNvSpPr/>
            <p:nvPr/>
          </p:nvSpPr>
          <p:spPr>
            <a:xfrm>
              <a:off x="-1148919" y="-1040400"/>
              <a:ext cx="1650596" cy="1979083"/>
            </a:xfrm>
            <a:custGeom>
              <a:avLst/>
              <a:gdLst/>
              <a:ahLst/>
              <a:cxnLst/>
              <a:rect l="l" t="t" r="r" b="b"/>
              <a:pathLst>
                <a:path w="7080" h="8489" extrusionOk="0">
                  <a:moveTo>
                    <a:pt x="5669" y="26"/>
                  </a:moveTo>
                  <a:lnTo>
                    <a:pt x="7053" y="26"/>
                  </a:lnTo>
                  <a:lnTo>
                    <a:pt x="7053" y="1410"/>
                  </a:lnTo>
                  <a:lnTo>
                    <a:pt x="5669" y="1410"/>
                  </a:lnTo>
                  <a:lnTo>
                    <a:pt x="5669" y="26"/>
                  </a:lnTo>
                  <a:moveTo>
                    <a:pt x="7053" y="2821"/>
                  </a:moveTo>
                  <a:lnTo>
                    <a:pt x="5669" y="2821"/>
                  </a:lnTo>
                  <a:lnTo>
                    <a:pt x="5669" y="1437"/>
                  </a:lnTo>
                  <a:lnTo>
                    <a:pt x="7053" y="1437"/>
                  </a:lnTo>
                  <a:lnTo>
                    <a:pt x="7053" y="2821"/>
                  </a:lnTo>
                  <a:moveTo>
                    <a:pt x="7053" y="4232"/>
                  </a:moveTo>
                  <a:lnTo>
                    <a:pt x="5669" y="4232"/>
                  </a:lnTo>
                  <a:lnTo>
                    <a:pt x="5669" y="2847"/>
                  </a:lnTo>
                  <a:lnTo>
                    <a:pt x="7053" y="2847"/>
                  </a:lnTo>
                  <a:lnTo>
                    <a:pt x="7053" y="4232"/>
                  </a:lnTo>
                  <a:moveTo>
                    <a:pt x="7053" y="5642"/>
                  </a:moveTo>
                  <a:lnTo>
                    <a:pt x="5669" y="5642"/>
                  </a:lnTo>
                  <a:lnTo>
                    <a:pt x="5669" y="4258"/>
                  </a:lnTo>
                  <a:lnTo>
                    <a:pt x="7053" y="4258"/>
                  </a:lnTo>
                  <a:lnTo>
                    <a:pt x="7053" y="5642"/>
                  </a:lnTo>
                  <a:moveTo>
                    <a:pt x="7053" y="7052"/>
                  </a:moveTo>
                  <a:lnTo>
                    <a:pt x="5669" y="7052"/>
                  </a:lnTo>
                  <a:lnTo>
                    <a:pt x="5669" y="5669"/>
                  </a:lnTo>
                  <a:lnTo>
                    <a:pt x="7053" y="5669"/>
                  </a:lnTo>
                  <a:lnTo>
                    <a:pt x="7053" y="7052"/>
                  </a:lnTo>
                  <a:moveTo>
                    <a:pt x="7053" y="8463"/>
                  </a:moveTo>
                  <a:lnTo>
                    <a:pt x="5669" y="8463"/>
                  </a:lnTo>
                  <a:lnTo>
                    <a:pt x="5669" y="7079"/>
                  </a:lnTo>
                  <a:lnTo>
                    <a:pt x="7053" y="7079"/>
                  </a:lnTo>
                  <a:lnTo>
                    <a:pt x="7053" y="8463"/>
                  </a:lnTo>
                  <a:moveTo>
                    <a:pt x="5642" y="8463"/>
                  </a:moveTo>
                  <a:lnTo>
                    <a:pt x="4258" y="8463"/>
                  </a:lnTo>
                  <a:lnTo>
                    <a:pt x="4258" y="7079"/>
                  </a:lnTo>
                  <a:lnTo>
                    <a:pt x="5642" y="7079"/>
                  </a:lnTo>
                  <a:lnTo>
                    <a:pt x="5642" y="8463"/>
                  </a:lnTo>
                  <a:moveTo>
                    <a:pt x="4232" y="8463"/>
                  </a:moveTo>
                  <a:lnTo>
                    <a:pt x="2848" y="8463"/>
                  </a:lnTo>
                  <a:lnTo>
                    <a:pt x="2848" y="7079"/>
                  </a:lnTo>
                  <a:lnTo>
                    <a:pt x="4232" y="7079"/>
                  </a:lnTo>
                  <a:lnTo>
                    <a:pt x="4232" y="8463"/>
                  </a:lnTo>
                  <a:moveTo>
                    <a:pt x="2822" y="8463"/>
                  </a:moveTo>
                  <a:lnTo>
                    <a:pt x="1438" y="8463"/>
                  </a:lnTo>
                  <a:lnTo>
                    <a:pt x="1438" y="7079"/>
                  </a:lnTo>
                  <a:lnTo>
                    <a:pt x="2822" y="7079"/>
                  </a:lnTo>
                  <a:lnTo>
                    <a:pt x="2822" y="8463"/>
                  </a:lnTo>
                  <a:moveTo>
                    <a:pt x="1411" y="8463"/>
                  </a:moveTo>
                  <a:lnTo>
                    <a:pt x="27" y="8463"/>
                  </a:lnTo>
                  <a:lnTo>
                    <a:pt x="27" y="7079"/>
                  </a:lnTo>
                  <a:lnTo>
                    <a:pt x="1411" y="7079"/>
                  </a:lnTo>
                  <a:lnTo>
                    <a:pt x="1411" y="8463"/>
                  </a:lnTo>
                  <a:moveTo>
                    <a:pt x="27" y="5669"/>
                  </a:moveTo>
                  <a:lnTo>
                    <a:pt x="1411" y="5669"/>
                  </a:lnTo>
                  <a:lnTo>
                    <a:pt x="1411" y="7052"/>
                  </a:lnTo>
                  <a:lnTo>
                    <a:pt x="27" y="7052"/>
                  </a:lnTo>
                  <a:lnTo>
                    <a:pt x="27" y="5669"/>
                  </a:lnTo>
                  <a:moveTo>
                    <a:pt x="27" y="4258"/>
                  </a:moveTo>
                  <a:lnTo>
                    <a:pt x="1411" y="4258"/>
                  </a:lnTo>
                  <a:lnTo>
                    <a:pt x="1411" y="5642"/>
                  </a:lnTo>
                  <a:lnTo>
                    <a:pt x="27" y="5642"/>
                  </a:lnTo>
                  <a:lnTo>
                    <a:pt x="27" y="4258"/>
                  </a:lnTo>
                  <a:moveTo>
                    <a:pt x="27" y="2847"/>
                  </a:moveTo>
                  <a:lnTo>
                    <a:pt x="1411" y="2847"/>
                  </a:lnTo>
                  <a:lnTo>
                    <a:pt x="1411" y="4232"/>
                  </a:lnTo>
                  <a:lnTo>
                    <a:pt x="27" y="4232"/>
                  </a:lnTo>
                  <a:lnTo>
                    <a:pt x="27" y="2847"/>
                  </a:lnTo>
                  <a:moveTo>
                    <a:pt x="27" y="1437"/>
                  </a:moveTo>
                  <a:lnTo>
                    <a:pt x="1411" y="1437"/>
                  </a:lnTo>
                  <a:lnTo>
                    <a:pt x="1411" y="2821"/>
                  </a:lnTo>
                  <a:lnTo>
                    <a:pt x="27" y="2821"/>
                  </a:lnTo>
                  <a:lnTo>
                    <a:pt x="27" y="1437"/>
                  </a:lnTo>
                  <a:moveTo>
                    <a:pt x="27" y="26"/>
                  </a:moveTo>
                  <a:lnTo>
                    <a:pt x="1411" y="26"/>
                  </a:lnTo>
                  <a:lnTo>
                    <a:pt x="1411" y="1410"/>
                  </a:lnTo>
                  <a:lnTo>
                    <a:pt x="27" y="1410"/>
                  </a:lnTo>
                  <a:lnTo>
                    <a:pt x="27" y="26"/>
                  </a:lnTo>
                  <a:moveTo>
                    <a:pt x="1438" y="26"/>
                  </a:moveTo>
                  <a:lnTo>
                    <a:pt x="2822" y="26"/>
                  </a:lnTo>
                  <a:lnTo>
                    <a:pt x="2822" y="1410"/>
                  </a:lnTo>
                  <a:lnTo>
                    <a:pt x="1438" y="1410"/>
                  </a:lnTo>
                  <a:lnTo>
                    <a:pt x="1438" y="26"/>
                  </a:lnTo>
                  <a:moveTo>
                    <a:pt x="2848" y="26"/>
                  </a:moveTo>
                  <a:lnTo>
                    <a:pt x="4232" y="26"/>
                  </a:lnTo>
                  <a:lnTo>
                    <a:pt x="4232" y="1410"/>
                  </a:lnTo>
                  <a:lnTo>
                    <a:pt x="2848" y="1410"/>
                  </a:lnTo>
                  <a:lnTo>
                    <a:pt x="2848" y="26"/>
                  </a:lnTo>
                  <a:moveTo>
                    <a:pt x="2848" y="5669"/>
                  </a:moveTo>
                  <a:lnTo>
                    <a:pt x="4232" y="5669"/>
                  </a:lnTo>
                  <a:lnTo>
                    <a:pt x="4232" y="7052"/>
                  </a:lnTo>
                  <a:lnTo>
                    <a:pt x="2848" y="7052"/>
                  </a:lnTo>
                  <a:lnTo>
                    <a:pt x="2848" y="5669"/>
                  </a:lnTo>
                  <a:moveTo>
                    <a:pt x="4232" y="5642"/>
                  </a:moveTo>
                  <a:lnTo>
                    <a:pt x="2848" y="5642"/>
                  </a:lnTo>
                  <a:lnTo>
                    <a:pt x="2848" y="4258"/>
                  </a:lnTo>
                  <a:lnTo>
                    <a:pt x="4232" y="4258"/>
                  </a:lnTo>
                  <a:lnTo>
                    <a:pt x="4232" y="5642"/>
                  </a:lnTo>
                  <a:moveTo>
                    <a:pt x="4232" y="4232"/>
                  </a:moveTo>
                  <a:lnTo>
                    <a:pt x="2848" y="4232"/>
                  </a:lnTo>
                  <a:lnTo>
                    <a:pt x="2848" y="2847"/>
                  </a:lnTo>
                  <a:lnTo>
                    <a:pt x="4232" y="2847"/>
                  </a:lnTo>
                  <a:lnTo>
                    <a:pt x="4232" y="4232"/>
                  </a:lnTo>
                  <a:moveTo>
                    <a:pt x="4232" y="2821"/>
                  </a:moveTo>
                  <a:lnTo>
                    <a:pt x="2848" y="2821"/>
                  </a:lnTo>
                  <a:lnTo>
                    <a:pt x="2848" y="1437"/>
                  </a:lnTo>
                  <a:lnTo>
                    <a:pt x="4232" y="1437"/>
                  </a:lnTo>
                  <a:lnTo>
                    <a:pt x="4232" y="2821"/>
                  </a:lnTo>
                  <a:moveTo>
                    <a:pt x="1438" y="1437"/>
                  </a:moveTo>
                  <a:lnTo>
                    <a:pt x="2822" y="1437"/>
                  </a:lnTo>
                  <a:lnTo>
                    <a:pt x="2822" y="2821"/>
                  </a:lnTo>
                  <a:lnTo>
                    <a:pt x="1438" y="2821"/>
                  </a:lnTo>
                  <a:lnTo>
                    <a:pt x="1438" y="1437"/>
                  </a:lnTo>
                  <a:moveTo>
                    <a:pt x="1438" y="2847"/>
                  </a:moveTo>
                  <a:lnTo>
                    <a:pt x="2822" y="2847"/>
                  </a:lnTo>
                  <a:lnTo>
                    <a:pt x="2822" y="4232"/>
                  </a:lnTo>
                  <a:lnTo>
                    <a:pt x="1438" y="4232"/>
                  </a:lnTo>
                  <a:lnTo>
                    <a:pt x="1438" y="2847"/>
                  </a:lnTo>
                  <a:moveTo>
                    <a:pt x="1438" y="4258"/>
                  </a:moveTo>
                  <a:lnTo>
                    <a:pt x="2822" y="4258"/>
                  </a:lnTo>
                  <a:lnTo>
                    <a:pt x="2822" y="5642"/>
                  </a:lnTo>
                  <a:lnTo>
                    <a:pt x="1438" y="5642"/>
                  </a:lnTo>
                  <a:lnTo>
                    <a:pt x="1438" y="4258"/>
                  </a:lnTo>
                  <a:moveTo>
                    <a:pt x="1438" y="5669"/>
                  </a:moveTo>
                  <a:lnTo>
                    <a:pt x="2822" y="5669"/>
                  </a:lnTo>
                  <a:lnTo>
                    <a:pt x="2822" y="7052"/>
                  </a:lnTo>
                  <a:lnTo>
                    <a:pt x="1438" y="7052"/>
                  </a:lnTo>
                  <a:lnTo>
                    <a:pt x="1438" y="5669"/>
                  </a:lnTo>
                  <a:moveTo>
                    <a:pt x="5642" y="7052"/>
                  </a:moveTo>
                  <a:lnTo>
                    <a:pt x="4258" y="7052"/>
                  </a:lnTo>
                  <a:lnTo>
                    <a:pt x="4258" y="5669"/>
                  </a:lnTo>
                  <a:lnTo>
                    <a:pt x="5642" y="5669"/>
                  </a:lnTo>
                  <a:lnTo>
                    <a:pt x="5642" y="7052"/>
                  </a:lnTo>
                  <a:moveTo>
                    <a:pt x="5642" y="5642"/>
                  </a:moveTo>
                  <a:lnTo>
                    <a:pt x="4258" y="5642"/>
                  </a:lnTo>
                  <a:lnTo>
                    <a:pt x="4258" y="4258"/>
                  </a:lnTo>
                  <a:lnTo>
                    <a:pt x="5642" y="4258"/>
                  </a:lnTo>
                  <a:lnTo>
                    <a:pt x="5642" y="5642"/>
                  </a:lnTo>
                  <a:moveTo>
                    <a:pt x="5642" y="4232"/>
                  </a:moveTo>
                  <a:lnTo>
                    <a:pt x="4258" y="4232"/>
                  </a:lnTo>
                  <a:lnTo>
                    <a:pt x="4258" y="2847"/>
                  </a:lnTo>
                  <a:lnTo>
                    <a:pt x="5642" y="2847"/>
                  </a:lnTo>
                  <a:lnTo>
                    <a:pt x="5642" y="4232"/>
                  </a:lnTo>
                  <a:moveTo>
                    <a:pt x="5642" y="2821"/>
                  </a:moveTo>
                  <a:lnTo>
                    <a:pt x="4258" y="2821"/>
                  </a:lnTo>
                  <a:lnTo>
                    <a:pt x="4258" y="1437"/>
                  </a:lnTo>
                  <a:lnTo>
                    <a:pt x="5642" y="1437"/>
                  </a:lnTo>
                  <a:lnTo>
                    <a:pt x="5642" y="2821"/>
                  </a:lnTo>
                  <a:moveTo>
                    <a:pt x="4258" y="26"/>
                  </a:moveTo>
                  <a:lnTo>
                    <a:pt x="5642" y="26"/>
                  </a:lnTo>
                  <a:lnTo>
                    <a:pt x="5642" y="1410"/>
                  </a:lnTo>
                  <a:lnTo>
                    <a:pt x="4258" y="1410"/>
                  </a:lnTo>
                  <a:lnTo>
                    <a:pt x="4258" y="26"/>
                  </a:lnTo>
                  <a:moveTo>
                    <a:pt x="5669" y="0"/>
                  </a:moveTo>
                  <a:lnTo>
                    <a:pt x="5642" y="0"/>
                  </a:lnTo>
                  <a:lnTo>
                    <a:pt x="4258" y="0"/>
                  </a:lnTo>
                  <a:lnTo>
                    <a:pt x="4232" y="0"/>
                  </a:lnTo>
                  <a:lnTo>
                    <a:pt x="2848" y="0"/>
                  </a:lnTo>
                  <a:lnTo>
                    <a:pt x="2822" y="0"/>
                  </a:lnTo>
                  <a:lnTo>
                    <a:pt x="1438" y="0"/>
                  </a:lnTo>
                  <a:lnTo>
                    <a:pt x="1411" y="0"/>
                  </a:lnTo>
                  <a:lnTo>
                    <a:pt x="0" y="0"/>
                  </a:lnTo>
                  <a:lnTo>
                    <a:pt x="0" y="1410"/>
                  </a:lnTo>
                  <a:lnTo>
                    <a:pt x="0" y="1437"/>
                  </a:lnTo>
                  <a:lnTo>
                    <a:pt x="0" y="2821"/>
                  </a:lnTo>
                  <a:lnTo>
                    <a:pt x="0" y="2847"/>
                  </a:lnTo>
                  <a:lnTo>
                    <a:pt x="0" y="4232"/>
                  </a:lnTo>
                  <a:lnTo>
                    <a:pt x="0" y="4258"/>
                  </a:lnTo>
                  <a:lnTo>
                    <a:pt x="0" y="5642"/>
                  </a:lnTo>
                  <a:lnTo>
                    <a:pt x="0" y="5669"/>
                  </a:lnTo>
                  <a:lnTo>
                    <a:pt x="0" y="7052"/>
                  </a:lnTo>
                  <a:lnTo>
                    <a:pt x="0" y="7079"/>
                  </a:lnTo>
                  <a:lnTo>
                    <a:pt x="0" y="8489"/>
                  </a:lnTo>
                  <a:lnTo>
                    <a:pt x="1411" y="8489"/>
                  </a:lnTo>
                  <a:lnTo>
                    <a:pt x="1438" y="8489"/>
                  </a:lnTo>
                  <a:lnTo>
                    <a:pt x="2822" y="8489"/>
                  </a:lnTo>
                  <a:lnTo>
                    <a:pt x="2848" y="8489"/>
                  </a:lnTo>
                  <a:lnTo>
                    <a:pt x="4232" y="8489"/>
                  </a:lnTo>
                  <a:lnTo>
                    <a:pt x="4258" y="8489"/>
                  </a:lnTo>
                  <a:lnTo>
                    <a:pt x="5642" y="8489"/>
                  </a:lnTo>
                  <a:lnTo>
                    <a:pt x="5669" y="8489"/>
                  </a:lnTo>
                  <a:lnTo>
                    <a:pt x="7080" y="8489"/>
                  </a:lnTo>
                  <a:lnTo>
                    <a:pt x="7080" y="7079"/>
                  </a:lnTo>
                  <a:lnTo>
                    <a:pt x="7080" y="7052"/>
                  </a:lnTo>
                  <a:lnTo>
                    <a:pt x="7080" y="5669"/>
                  </a:lnTo>
                  <a:lnTo>
                    <a:pt x="7080" y="5642"/>
                  </a:lnTo>
                  <a:lnTo>
                    <a:pt x="7080" y="4258"/>
                  </a:lnTo>
                  <a:lnTo>
                    <a:pt x="7080" y="4232"/>
                  </a:lnTo>
                  <a:lnTo>
                    <a:pt x="7080" y="2847"/>
                  </a:lnTo>
                  <a:lnTo>
                    <a:pt x="7080" y="2821"/>
                  </a:lnTo>
                  <a:lnTo>
                    <a:pt x="7080" y="1437"/>
                  </a:lnTo>
                  <a:lnTo>
                    <a:pt x="7080" y="1410"/>
                  </a:lnTo>
                  <a:lnTo>
                    <a:pt x="7080" y="0"/>
                  </a:lnTo>
                  <a:lnTo>
                    <a:pt x="566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8" name="Google Shape;1328;p49"/>
          <p:cNvGrpSpPr/>
          <p:nvPr/>
        </p:nvGrpSpPr>
        <p:grpSpPr>
          <a:xfrm flipH="1">
            <a:off x="-431718" y="-666675"/>
            <a:ext cx="2655126" cy="1714399"/>
            <a:chOff x="6590648" y="-666675"/>
            <a:chExt cx="2655126" cy="1714399"/>
          </a:xfrm>
        </p:grpSpPr>
        <p:grpSp>
          <p:nvGrpSpPr>
            <p:cNvPr id="1329" name="Google Shape;1329;p49"/>
            <p:cNvGrpSpPr/>
            <p:nvPr/>
          </p:nvGrpSpPr>
          <p:grpSpPr>
            <a:xfrm>
              <a:off x="6590648" y="-97117"/>
              <a:ext cx="1282610" cy="489908"/>
              <a:chOff x="2698560" y="4630320"/>
              <a:chExt cx="1732320" cy="661680"/>
            </a:xfrm>
          </p:grpSpPr>
          <p:sp>
            <p:nvSpPr>
              <p:cNvPr id="1330" name="Google Shape;1330;p49"/>
              <p:cNvSpPr/>
              <p:nvPr/>
            </p:nvSpPr>
            <p:spPr>
              <a:xfrm>
                <a:off x="2698560" y="4630320"/>
                <a:ext cx="66960" cy="6768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88" extrusionOk="0">
                    <a:moveTo>
                      <a:pt x="186" y="94"/>
                    </a:moveTo>
                    <a:cubicBezTo>
                      <a:pt x="186" y="146"/>
                      <a:pt x="144" y="188"/>
                      <a:pt x="93" y="188"/>
                    </a:cubicBezTo>
                    <a:cubicBezTo>
                      <a:pt x="42" y="188"/>
                      <a:pt x="0" y="146"/>
                      <a:pt x="0" y="94"/>
                    </a:cubicBezTo>
                    <a:cubicBezTo>
                      <a:pt x="0" y="42"/>
                      <a:pt x="42" y="0"/>
                      <a:pt x="93" y="0"/>
                    </a:cubicBezTo>
                    <a:cubicBezTo>
                      <a:pt x="144" y="0"/>
                      <a:pt x="186" y="42"/>
                      <a:pt x="186" y="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675" rIns="90000" bIns="22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p49"/>
              <p:cNvSpPr/>
              <p:nvPr/>
            </p:nvSpPr>
            <p:spPr>
              <a:xfrm>
                <a:off x="2698560" y="4927320"/>
                <a:ext cx="66960" cy="6768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88" extrusionOk="0">
                    <a:moveTo>
                      <a:pt x="186" y="94"/>
                    </a:moveTo>
                    <a:cubicBezTo>
                      <a:pt x="186" y="146"/>
                      <a:pt x="144" y="188"/>
                      <a:pt x="93" y="188"/>
                    </a:cubicBezTo>
                    <a:cubicBezTo>
                      <a:pt x="42" y="188"/>
                      <a:pt x="0" y="146"/>
                      <a:pt x="0" y="94"/>
                    </a:cubicBezTo>
                    <a:cubicBezTo>
                      <a:pt x="0" y="42"/>
                      <a:pt x="42" y="0"/>
                      <a:pt x="93" y="0"/>
                    </a:cubicBezTo>
                    <a:cubicBezTo>
                      <a:pt x="144" y="0"/>
                      <a:pt x="186" y="42"/>
                      <a:pt x="186" y="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675" rIns="90000" bIns="22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p49"/>
              <p:cNvSpPr/>
              <p:nvPr/>
            </p:nvSpPr>
            <p:spPr>
              <a:xfrm>
                <a:off x="2698560" y="5224680"/>
                <a:ext cx="66960" cy="6732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87" extrusionOk="0">
                    <a:moveTo>
                      <a:pt x="186" y="93"/>
                    </a:moveTo>
                    <a:cubicBezTo>
                      <a:pt x="186" y="145"/>
                      <a:pt x="144" y="187"/>
                      <a:pt x="93" y="187"/>
                    </a:cubicBezTo>
                    <a:cubicBezTo>
                      <a:pt x="42" y="187"/>
                      <a:pt x="0" y="145"/>
                      <a:pt x="0" y="93"/>
                    </a:cubicBezTo>
                    <a:cubicBezTo>
                      <a:pt x="0" y="42"/>
                      <a:pt x="42" y="0"/>
                      <a:pt x="93" y="0"/>
                    </a:cubicBezTo>
                    <a:cubicBezTo>
                      <a:pt x="144" y="0"/>
                      <a:pt x="186" y="42"/>
                      <a:pt x="186" y="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300" rIns="90000" bIns="22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p49"/>
              <p:cNvSpPr/>
              <p:nvPr/>
            </p:nvSpPr>
            <p:spPr>
              <a:xfrm>
                <a:off x="3114360" y="4630320"/>
                <a:ext cx="67680" cy="6768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88" extrusionOk="0">
                    <a:moveTo>
                      <a:pt x="188" y="94"/>
                    </a:moveTo>
                    <a:cubicBezTo>
                      <a:pt x="188" y="146"/>
                      <a:pt x="146" y="188"/>
                      <a:pt x="94" y="188"/>
                    </a:cubicBezTo>
                    <a:cubicBezTo>
                      <a:pt x="42" y="188"/>
                      <a:pt x="0" y="146"/>
                      <a:pt x="0" y="94"/>
                    </a:cubicBezTo>
                    <a:cubicBezTo>
                      <a:pt x="0" y="42"/>
                      <a:pt x="42" y="0"/>
                      <a:pt x="94" y="0"/>
                    </a:cubicBezTo>
                    <a:cubicBezTo>
                      <a:pt x="146" y="0"/>
                      <a:pt x="188" y="42"/>
                      <a:pt x="188" y="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675" rIns="90000" bIns="22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49"/>
              <p:cNvSpPr/>
              <p:nvPr/>
            </p:nvSpPr>
            <p:spPr>
              <a:xfrm>
                <a:off x="3114360" y="4927320"/>
                <a:ext cx="67680" cy="6768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88" extrusionOk="0">
                    <a:moveTo>
                      <a:pt x="188" y="94"/>
                    </a:moveTo>
                    <a:cubicBezTo>
                      <a:pt x="188" y="146"/>
                      <a:pt x="146" y="188"/>
                      <a:pt x="94" y="188"/>
                    </a:cubicBezTo>
                    <a:cubicBezTo>
                      <a:pt x="42" y="188"/>
                      <a:pt x="0" y="146"/>
                      <a:pt x="0" y="94"/>
                    </a:cubicBezTo>
                    <a:cubicBezTo>
                      <a:pt x="0" y="42"/>
                      <a:pt x="42" y="0"/>
                      <a:pt x="94" y="0"/>
                    </a:cubicBezTo>
                    <a:cubicBezTo>
                      <a:pt x="146" y="0"/>
                      <a:pt x="188" y="42"/>
                      <a:pt x="188" y="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675" rIns="90000" bIns="22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5" name="Google Shape;1335;p49"/>
              <p:cNvSpPr/>
              <p:nvPr/>
            </p:nvSpPr>
            <p:spPr>
              <a:xfrm>
                <a:off x="3114360" y="5224680"/>
                <a:ext cx="67680" cy="6732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87" extrusionOk="0">
                    <a:moveTo>
                      <a:pt x="188" y="93"/>
                    </a:moveTo>
                    <a:cubicBezTo>
                      <a:pt x="188" y="145"/>
                      <a:pt x="146" y="187"/>
                      <a:pt x="94" y="187"/>
                    </a:cubicBezTo>
                    <a:cubicBezTo>
                      <a:pt x="42" y="187"/>
                      <a:pt x="0" y="145"/>
                      <a:pt x="0" y="93"/>
                    </a:cubicBezTo>
                    <a:cubicBezTo>
                      <a:pt x="0" y="42"/>
                      <a:pt x="42" y="0"/>
                      <a:pt x="94" y="0"/>
                    </a:cubicBezTo>
                    <a:cubicBezTo>
                      <a:pt x="146" y="0"/>
                      <a:pt x="188" y="42"/>
                      <a:pt x="188" y="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300" rIns="90000" bIns="22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6" name="Google Shape;1336;p49"/>
              <p:cNvSpPr/>
              <p:nvPr/>
            </p:nvSpPr>
            <p:spPr>
              <a:xfrm>
                <a:off x="3530880" y="4630320"/>
                <a:ext cx="67320" cy="6768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88" extrusionOk="0">
                    <a:moveTo>
                      <a:pt x="187" y="94"/>
                    </a:moveTo>
                    <a:cubicBezTo>
                      <a:pt x="187" y="146"/>
                      <a:pt x="145" y="188"/>
                      <a:pt x="93" y="188"/>
                    </a:cubicBezTo>
                    <a:cubicBezTo>
                      <a:pt x="42" y="188"/>
                      <a:pt x="0" y="146"/>
                      <a:pt x="0" y="94"/>
                    </a:cubicBezTo>
                    <a:cubicBezTo>
                      <a:pt x="0" y="42"/>
                      <a:pt x="42" y="0"/>
                      <a:pt x="93" y="0"/>
                    </a:cubicBezTo>
                    <a:cubicBezTo>
                      <a:pt x="145" y="0"/>
                      <a:pt x="187" y="42"/>
                      <a:pt x="187" y="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675" rIns="90000" bIns="22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49"/>
              <p:cNvSpPr/>
              <p:nvPr/>
            </p:nvSpPr>
            <p:spPr>
              <a:xfrm>
                <a:off x="3530880" y="4927320"/>
                <a:ext cx="67320" cy="6768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88" extrusionOk="0">
                    <a:moveTo>
                      <a:pt x="187" y="94"/>
                    </a:moveTo>
                    <a:cubicBezTo>
                      <a:pt x="187" y="146"/>
                      <a:pt x="145" y="188"/>
                      <a:pt x="93" y="188"/>
                    </a:cubicBezTo>
                    <a:cubicBezTo>
                      <a:pt x="42" y="188"/>
                      <a:pt x="0" y="146"/>
                      <a:pt x="0" y="94"/>
                    </a:cubicBezTo>
                    <a:cubicBezTo>
                      <a:pt x="0" y="42"/>
                      <a:pt x="42" y="0"/>
                      <a:pt x="93" y="0"/>
                    </a:cubicBezTo>
                    <a:cubicBezTo>
                      <a:pt x="145" y="0"/>
                      <a:pt x="187" y="42"/>
                      <a:pt x="187" y="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675" rIns="90000" bIns="22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49"/>
              <p:cNvSpPr/>
              <p:nvPr/>
            </p:nvSpPr>
            <p:spPr>
              <a:xfrm>
                <a:off x="3530880" y="5224680"/>
                <a:ext cx="67320" cy="6732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87" extrusionOk="0">
                    <a:moveTo>
                      <a:pt x="187" y="93"/>
                    </a:moveTo>
                    <a:cubicBezTo>
                      <a:pt x="187" y="145"/>
                      <a:pt x="145" y="187"/>
                      <a:pt x="93" y="187"/>
                    </a:cubicBezTo>
                    <a:cubicBezTo>
                      <a:pt x="42" y="187"/>
                      <a:pt x="0" y="145"/>
                      <a:pt x="0" y="93"/>
                    </a:cubicBezTo>
                    <a:cubicBezTo>
                      <a:pt x="0" y="42"/>
                      <a:pt x="42" y="0"/>
                      <a:pt x="93" y="0"/>
                    </a:cubicBezTo>
                    <a:cubicBezTo>
                      <a:pt x="145" y="0"/>
                      <a:pt x="187" y="42"/>
                      <a:pt x="187" y="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300" rIns="90000" bIns="22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9" name="Google Shape;1339;p49"/>
              <p:cNvSpPr/>
              <p:nvPr/>
            </p:nvSpPr>
            <p:spPr>
              <a:xfrm>
                <a:off x="3947040" y="4630320"/>
                <a:ext cx="67680" cy="6768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88" extrusionOk="0">
                    <a:moveTo>
                      <a:pt x="188" y="94"/>
                    </a:moveTo>
                    <a:cubicBezTo>
                      <a:pt x="188" y="146"/>
                      <a:pt x="146" y="188"/>
                      <a:pt x="94" y="188"/>
                    </a:cubicBezTo>
                    <a:cubicBezTo>
                      <a:pt x="42" y="188"/>
                      <a:pt x="0" y="146"/>
                      <a:pt x="0" y="94"/>
                    </a:cubicBezTo>
                    <a:cubicBezTo>
                      <a:pt x="0" y="42"/>
                      <a:pt x="42" y="0"/>
                      <a:pt x="94" y="0"/>
                    </a:cubicBezTo>
                    <a:cubicBezTo>
                      <a:pt x="146" y="0"/>
                      <a:pt x="188" y="42"/>
                      <a:pt x="188" y="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675" rIns="90000" bIns="22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0" name="Google Shape;1340;p49"/>
              <p:cNvSpPr/>
              <p:nvPr/>
            </p:nvSpPr>
            <p:spPr>
              <a:xfrm>
                <a:off x="3947040" y="4927320"/>
                <a:ext cx="67680" cy="6768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88" extrusionOk="0">
                    <a:moveTo>
                      <a:pt x="188" y="94"/>
                    </a:moveTo>
                    <a:cubicBezTo>
                      <a:pt x="188" y="146"/>
                      <a:pt x="146" y="188"/>
                      <a:pt x="94" y="188"/>
                    </a:cubicBezTo>
                    <a:cubicBezTo>
                      <a:pt x="42" y="188"/>
                      <a:pt x="0" y="146"/>
                      <a:pt x="0" y="94"/>
                    </a:cubicBezTo>
                    <a:cubicBezTo>
                      <a:pt x="0" y="42"/>
                      <a:pt x="42" y="0"/>
                      <a:pt x="94" y="0"/>
                    </a:cubicBezTo>
                    <a:cubicBezTo>
                      <a:pt x="146" y="0"/>
                      <a:pt x="188" y="42"/>
                      <a:pt x="188" y="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675" rIns="90000" bIns="22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49"/>
              <p:cNvSpPr/>
              <p:nvPr/>
            </p:nvSpPr>
            <p:spPr>
              <a:xfrm>
                <a:off x="3947040" y="5224680"/>
                <a:ext cx="67680" cy="6732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87" extrusionOk="0">
                    <a:moveTo>
                      <a:pt x="188" y="93"/>
                    </a:moveTo>
                    <a:cubicBezTo>
                      <a:pt x="188" y="145"/>
                      <a:pt x="146" y="187"/>
                      <a:pt x="94" y="187"/>
                    </a:cubicBezTo>
                    <a:cubicBezTo>
                      <a:pt x="42" y="187"/>
                      <a:pt x="0" y="145"/>
                      <a:pt x="0" y="93"/>
                    </a:cubicBezTo>
                    <a:cubicBezTo>
                      <a:pt x="0" y="42"/>
                      <a:pt x="42" y="0"/>
                      <a:pt x="94" y="0"/>
                    </a:cubicBezTo>
                    <a:cubicBezTo>
                      <a:pt x="146" y="0"/>
                      <a:pt x="188" y="42"/>
                      <a:pt x="188" y="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300" rIns="90000" bIns="22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2" name="Google Shape;1342;p49"/>
              <p:cNvSpPr/>
              <p:nvPr/>
            </p:nvSpPr>
            <p:spPr>
              <a:xfrm>
                <a:off x="4363560" y="4630320"/>
                <a:ext cx="67320" cy="6768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88" extrusionOk="0">
                    <a:moveTo>
                      <a:pt x="187" y="94"/>
                    </a:moveTo>
                    <a:cubicBezTo>
                      <a:pt x="187" y="146"/>
                      <a:pt x="145" y="188"/>
                      <a:pt x="94" y="188"/>
                    </a:cubicBezTo>
                    <a:cubicBezTo>
                      <a:pt x="42" y="188"/>
                      <a:pt x="0" y="146"/>
                      <a:pt x="0" y="94"/>
                    </a:cubicBezTo>
                    <a:cubicBezTo>
                      <a:pt x="0" y="42"/>
                      <a:pt x="42" y="0"/>
                      <a:pt x="94" y="0"/>
                    </a:cubicBezTo>
                    <a:cubicBezTo>
                      <a:pt x="145" y="0"/>
                      <a:pt x="187" y="42"/>
                      <a:pt x="187" y="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675" rIns="90000" bIns="22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49"/>
              <p:cNvSpPr/>
              <p:nvPr/>
            </p:nvSpPr>
            <p:spPr>
              <a:xfrm>
                <a:off x="4363560" y="4927320"/>
                <a:ext cx="67320" cy="6768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88" extrusionOk="0">
                    <a:moveTo>
                      <a:pt x="187" y="94"/>
                    </a:moveTo>
                    <a:cubicBezTo>
                      <a:pt x="187" y="146"/>
                      <a:pt x="145" y="188"/>
                      <a:pt x="94" y="188"/>
                    </a:cubicBezTo>
                    <a:cubicBezTo>
                      <a:pt x="42" y="188"/>
                      <a:pt x="0" y="146"/>
                      <a:pt x="0" y="94"/>
                    </a:cubicBezTo>
                    <a:cubicBezTo>
                      <a:pt x="0" y="42"/>
                      <a:pt x="42" y="0"/>
                      <a:pt x="94" y="0"/>
                    </a:cubicBezTo>
                    <a:cubicBezTo>
                      <a:pt x="145" y="0"/>
                      <a:pt x="187" y="42"/>
                      <a:pt x="187" y="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675" rIns="90000" bIns="22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49"/>
              <p:cNvSpPr/>
              <p:nvPr/>
            </p:nvSpPr>
            <p:spPr>
              <a:xfrm>
                <a:off x="4363560" y="5224680"/>
                <a:ext cx="67320" cy="6732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87" extrusionOk="0">
                    <a:moveTo>
                      <a:pt x="187" y="93"/>
                    </a:moveTo>
                    <a:cubicBezTo>
                      <a:pt x="187" y="145"/>
                      <a:pt x="145" y="187"/>
                      <a:pt x="94" y="187"/>
                    </a:cubicBezTo>
                    <a:cubicBezTo>
                      <a:pt x="42" y="187"/>
                      <a:pt x="0" y="145"/>
                      <a:pt x="0" y="93"/>
                    </a:cubicBezTo>
                    <a:cubicBezTo>
                      <a:pt x="0" y="42"/>
                      <a:pt x="42" y="0"/>
                      <a:pt x="94" y="0"/>
                    </a:cubicBezTo>
                    <a:cubicBezTo>
                      <a:pt x="145" y="0"/>
                      <a:pt x="187" y="42"/>
                      <a:pt x="187" y="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2300" rIns="90000" bIns="22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345" name="Google Shape;1345;p4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4194931">
              <a:off x="7743552" y="-425774"/>
              <a:ext cx="1374719" cy="123259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6" name="Google Shape;1346;p49"/>
          <p:cNvGrpSpPr/>
          <p:nvPr/>
        </p:nvGrpSpPr>
        <p:grpSpPr>
          <a:xfrm>
            <a:off x="118916" y="3016377"/>
            <a:ext cx="489908" cy="666094"/>
            <a:chOff x="604699" y="1869769"/>
            <a:chExt cx="489908" cy="666094"/>
          </a:xfrm>
        </p:grpSpPr>
        <p:sp>
          <p:nvSpPr>
            <p:cNvPr id="1347" name="Google Shape;1347;p49"/>
            <p:cNvSpPr/>
            <p:nvPr/>
          </p:nvSpPr>
          <p:spPr>
            <a:xfrm rot="-5400000">
              <a:off x="604966" y="2486019"/>
              <a:ext cx="49577" cy="50110"/>
            </a:xfrm>
            <a:custGeom>
              <a:avLst/>
              <a:gdLst/>
              <a:ahLst/>
              <a:cxnLst/>
              <a:rect l="l" t="t" r="r" b="b"/>
              <a:pathLst>
                <a:path w="186" h="188" extrusionOk="0">
                  <a:moveTo>
                    <a:pt x="186" y="94"/>
                  </a:moveTo>
                  <a:cubicBezTo>
                    <a:pt x="186" y="146"/>
                    <a:pt x="144" y="188"/>
                    <a:pt x="93" y="188"/>
                  </a:cubicBezTo>
                  <a:cubicBezTo>
                    <a:pt x="42" y="188"/>
                    <a:pt x="0" y="146"/>
                    <a:pt x="0" y="94"/>
                  </a:cubicBezTo>
                  <a:cubicBezTo>
                    <a:pt x="0" y="42"/>
                    <a:pt x="42" y="0"/>
                    <a:pt x="93" y="0"/>
                  </a:cubicBezTo>
                  <a:cubicBezTo>
                    <a:pt x="144" y="0"/>
                    <a:pt x="186" y="42"/>
                    <a:pt x="186" y="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675" rIns="90000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 rot="-5400000">
              <a:off x="824864" y="2486019"/>
              <a:ext cx="49577" cy="50110"/>
            </a:xfrm>
            <a:custGeom>
              <a:avLst/>
              <a:gdLst/>
              <a:ahLst/>
              <a:cxnLst/>
              <a:rect l="l" t="t" r="r" b="b"/>
              <a:pathLst>
                <a:path w="186" h="188" extrusionOk="0">
                  <a:moveTo>
                    <a:pt x="186" y="94"/>
                  </a:moveTo>
                  <a:cubicBezTo>
                    <a:pt x="186" y="146"/>
                    <a:pt x="144" y="188"/>
                    <a:pt x="93" y="188"/>
                  </a:cubicBezTo>
                  <a:cubicBezTo>
                    <a:pt x="42" y="188"/>
                    <a:pt x="0" y="146"/>
                    <a:pt x="0" y="94"/>
                  </a:cubicBezTo>
                  <a:cubicBezTo>
                    <a:pt x="0" y="42"/>
                    <a:pt x="42" y="0"/>
                    <a:pt x="93" y="0"/>
                  </a:cubicBezTo>
                  <a:cubicBezTo>
                    <a:pt x="144" y="0"/>
                    <a:pt x="186" y="42"/>
                    <a:pt x="186" y="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675" rIns="90000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49"/>
            <p:cNvSpPr/>
            <p:nvPr/>
          </p:nvSpPr>
          <p:spPr>
            <a:xfrm rot="-5400000">
              <a:off x="1044897" y="2486152"/>
              <a:ext cx="49577" cy="49844"/>
            </a:xfrm>
            <a:custGeom>
              <a:avLst/>
              <a:gdLst/>
              <a:ahLst/>
              <a:cxnLst/>
              <a:rect l="l" t="t" r="r" b="b"/>
              <a:pathLst>
                <a:path w="186" h="187" extrusionOk="0">
                  <a:moveTo>
                    <a:pt x="186" y="93"/>
                  </a:moveTo>
                  <a:cubicBezTo>
                    <a:pt x="186" y="145"/>
                    <a:pt x="144" y="187"/>
                    <a:pt x="93" y="187"/>
                  </a:cubicBezTo>
                  <a:cubicBezTo>
                    <a:pt x="42" y="187"/>
                    <a:pt x="0" y="145"/>
                    <a:pt x="0" y="93"/>
                  </a:cubicBezTo>
                  <a:cubicBezTo>
                    <a:pt x="0" y="42"/>
                    <a:pt x="42" y="0"/>
                    <a:pt x="93" y="0"/>
                  </a:cubicBezTo>
                  <a:cubicBezTo>
                    <a:pt x="144" y="0"/>
                    <a:pt x="186" y="42"/>
                    <a:pt x="186" y="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300" rIns="90000" bIns="22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49"/>
            <p:cNvSpPr/>
            <p:nvPr/>
          </p:nvSpPr>
          <p:spPr>
            <a:xfrm rot="-5400000">
              <a:off x="604699" y="2177894"/>
              <a:ext cx="50110" cy="50110"/>
            </a:xfrm>
            <a:custGeom>
              <a:avLst/>
              <a:gdLst/>
              <a:ahLst/>
              <a:cxnLst/>
              <a:rect l="l" t="t" r="r" b="b"/>
              <a:pathLst>
                <a:path w="188" h="188" extrusionOk="0">
                  <a:moveTo>
                    <a:pt x="188" y="94"/>
                  </a:moveTo>
                  <a:cubicBezTo>
                    <a:pt x="188" y="146"/>
                    <a:pt x="146" y="188"/>
                    <a:pt x="94" y="188"/>
                  </a:cubicBezTo>
                  <a:cubicBezTo>
                    <a:pt x="42" y="188"/>
                    <a:pt x="0" y="146"/>
                    <a:pt x="0" y="94"/>
                  </a:cubicBezTo>
                  <a:cubicBezTo>
                    <a:pt x="0" y="42"/>
                    <a:pt x="42" y="0"/>
                    <a:pt x="94" y="0"/>
                  </a:cubicBezTo>
                  <a:cubicBezTo>
                    <a:pt x="146" y="0"/>
                    <a:pt x="188" y="42"/>
                    <a:pt x="188" y="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675" rIns="90000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49"/>
            <p:cNvSpPr/>
            <p:nvPr/>
          </p:nvSpPr>
          <p:spPr>
            <a:xfrm rot="-5400000">
              <a:off x="824598" y="2177894"/>
              <a:ext cx="50110" cy="50110"/>
            </a:xfrm>
            <a:custGeom>
              <a:avLst/>
              <a:gdLst/>
              <a:ahLst/>
              <a:cxnLst/>
              <a:rect l="l" t="t" r="r" b="b"/>
              <a:pathLst>
                <a:path w="188" h="188" extrusionOk="0">
                  <a:moveTo>
                    <a:pt x="188" y="94"/>
                  </a:moveTo>
                  <a:cubicBezTo>
                    <a:pt x="188" y="146"/>
                    <a:pt x="146" y="188"/>
                    <a:pt x="94" y="188"/>
                  </a:cubicBezTo>
                  <a:cubicBezTo>
                    <a:pt x="42" y="188"/>
                    <a:pt x="0" y="146"/>
                    <a:pt x="0" y="94"/>
                  </a:cubicBezTo>
                  <a:cubicBezTo>
                    <a:pt x="0" y="42"/>
                    <a:pt x="42" y="0"/>
                    <a:pt x="94" y="0"/>
                  </a:cubicBezTo>
                  <a:cubicBezTo>
                    <a:pt x="146" y="0"/>
                    <a:pt x="188" y="42"/>
                    <a:pt x="188" y="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675" rIns="90000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49"/>
            <p:cNvSpPr/>
            <p:nvPr/>
          </p:nvSpPr>
          <p:spPr>
            <a:xfrm rot="-5400000">
              <a:off x="1044630" y="2178027"/>
              <a:ext cx="50110" cy="49844"/>
            </a:xfrm>
            <a:custGeom>
              <a:avLst/>
              <a:gdLst/>
              <a:ahLst/>
              <a:cxnLst/>
              <a:rect l="l" t="t" r="r" b="b"/>
              <a:pathLst>
                <a:path w="188" h="187" extrusionOk="0">
                  <a:moveTo>
                    <a:pt x="188" y="93"/>
                  </a:moveTo>
                  <a:cubicBezTo>
                    <a:pt x="188" y="145"/>
                    <a:pt x="146" y="187"/>
                    <a:pt x="94" y="187"/>
                  </a:cubicBezTo>
                  <a:cubicBezTo>
                    <a:pt x="42" y="187"/>
                    <a:pt x="0" y="145"/>
                    <a:pt x="0" y="93"/>
                  </a:cubicBezTo>
                  <a:cubicBezTo>
                    <a:pt x="0" y="42"/>
                    <a:pt x="42" y="0"/>
                    <a:pt x="94" y="0"/>
                  </a:cubicBezTo>
                  <a:cubicBezTo>
                    <a:pt x="146" y="0"/>
                    <a:pt x="188" y="42"/>
                    <a:pt x="188" y="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300" rIns="90000" bIns="22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 rot="-5400000">
              <a:off x="604832" y="1869636"/>
              <a:ext cx="49844" cy="50110"/>
            </a:xfrm>
            <a:custGeom>
              <a:avLst/>
              <a:gdLst/>
              <a:ahLst/>
              <a:cxnLst/>
              <a:rect l="l" t="t" r="r" b="b"/>
              <a:pathLst>
                <a:path w="187" h="188" extrusionOk="0">
                  <a:moveTo>
                    <a:pt x="187" y="94"/>
                  </a:moveTo>
                  <a:cubicBezTo>
                    <a:pt x="187" y="146"/>
                    <a:pt x="145" y="188"/>
                    <a:pt x="93" y="188"/>
                  </a:cubicBezTo>
                  <a:cubicBezTo>
                    <a:pt x="42" y="188"/>
                    <a:pt x="0" y="146"/>
                    <a:pt x="0" y="94"/>
                  </a:cubicBezTo>
                  <a:cubicBezTo>
                    <a:pt x="0" y="42"/>
                    <a:pt x="42" y="0"/>
                    <a:pt x="93" y="0"/>
                  </a:cubicBezTo>
                  <a:cubicBezTo>
                    <a:pt x="145" y="0"/>
                    <a:pt x="187" y="42"/>
                    <a:pt x="187" y="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675" rIns="90000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 rot="-5400000">
              <a:off x="824731" y="1869636"/>
              <a:ext cx="49844" cy="50110"/>
            </a:xfrm>
            <a:custGeom>
              <a:avLst/>
              <a:gdLst/>
              <a:ahLst/>
              <a:cxnLst/>
              <a:rect l="l" t="t" r="r" b="b"/>
              <a:pathLst>
                <a:path w="187" h="188" extrusionOk="0">
                  <a:moveTo>
                    <a:pt x="187" y="94"/>
                  </a:moveTo>
                  <a:cubicBezTo>
                    <a:pt x="187" y="146"/>
                    <a:pt x="145" y="188"/>
                    <a:pt x="93" y="188"/>
                  </a:cubicBezTo>
                  <a:cubicBezTo>
                    <a:pt x="42" y="188"/>
                    <a:pt x="0" y="146"/>
                    <a:pt x="0" y="94"/>
                  </a:cubicBezTo>
                  <a:cubicBezTo>
                    <a:pt x="0" y="42"/>
                    <a:pt x="42" y="0"/>
                    <a:pt x="93" y="0"/>
                  </a:cubicBezTo>
                  <a:cubicBezTo>
                    <a:pt x="145" y="0"/>
                    <a:pt x="187" y="42"/>
                    <a:pt x="187" y="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675" rIns="90000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 rot="-5400000">
              <a:off x="1044763" y="1869769"/>
              <a:ext cx="49844" cy="49844"/>
            </a:xfrm>
            <a:custGeom>
              <a:avLst/>
              <a:gdLst/>
              <a:ahLst/>
              <a:cxnLst/>
              <a:rect l="l" t="t" r="r" b="b"/>
              <a:pathLst>
                <a:path w="187" h="187" extrusionOk="0">
                  <a:moveTo>
                    <a:pt x="187" y="93"/>
                  </a:moveTo>
                  <a:cubicBezTo>
                    <a:pt x="187" y="145"/>
                    <a:pt x="145" y="187"/>
                    <a:pt x="93" y="187"/>
                  </a:cubicBezTo>
                  <a:cubicBezTo>
                    <a:pt x="42" y="187"/>
                    <a:pt x="0" y="145"/>
                    <a:pt x="0" y="93"/>
                  </a:cubicBezTo>
                  <a:cubicBezTo>
                    <a:pt x="0" y="42"/>
                    <a:pt x="42" y="0"/>
                    <a:pt x="93" y="0"/>
                  </a:cubicBezTo>
                  <a:cubicBezTo>
                    <a:pt x="145" y="0"/>
                    <a:pt x="187" y="42"/>
                    <a:pt x="187" y="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300" rIns="90000" bIns="22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56" name="Google Shape;1356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>
            <a:off x="7813860" y="4195932"/>
            <a:ext cx="1474027" cy="146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7" name="Google Shape;1357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8391076">
            <a:off x="-12541" y="4236741"/>
            <a:ext cx="1374719" cy="12325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8" name="Google Shape;1358;p49"/>
          <p:cNvGrpSpPr/>
          <p:nvPr/>
        </p:nvGrpSpPr>
        <p:grpSpPr>
          <a:xfrm>
            <a:off x="4743569" y="4721936"/>
            <a:ext cx="666094" cy="270009"/>
            <a:chOff x="4945710" y="4695477"/>
            <a:chExt cx="666094" cy="270009"/>
          </a:xfrm>
        </p:grpSpPr>
        <p:sp>
          <p:nvSpPr>
            <p:cNvPr id="1359" name="Google Shape;1359;p49"/>
            <p:cNvSpPr/>
            <p:nvPr/>
          </p:nvSpPr>
          <p:spPr>
            <a:xfrm>
              <a:off x="4945710" y="4695477"/>
              <a:ext cx="49577" cy="50110"/>
            </a:xfrm>
            <a:custGeom>
              <a:avLst/>
              <a:gdLst/>
              <a:ahLst/>
              <a:cxnLst/>
              <a:rect l="l" t="t" r="r" b="b"/>
              <a:pathLst>
                <a:path w="186" h="188" extrusionOk="0">
                  <a:moveTo>
                    <a:pt x="186" y="94"/>
                  </a:moveTo>
                  <a:cubicBezTo>
                    <a:pt x="186" y="146"/>
                    <a:pt x="144" y="188"/>
                    <a:pt x="93" y="188"/>
                  </a:cubicBezTo>
                  <a:cubicBezTo>
                    <a:pt x="42" y="188"/>
                    <a:pt x="0" y="146"/>
                    <a:pt x="0" y="94"/>
                  </a:cubicBezTo>
                  <a:cubicBezTo>
                    <a:pt x="0" y="42"/>
                    <a:pt x="42" y="0"/>
                    <a:pt x="93" y="0"/>
                  </a:cubicBezTo>
                  <a:cubicBezTo>
                    <a:pt x="144" y="0"/>
                    <a:pt x="186" y="42"/>
                    <a:pt x="186" y="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675" rIns="90000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4945710" y="4915643"/>
              <a:ext cx="49577" cy="49844"/>
            </a:xfrm>
            <a:custGeom>
              <a:avLst/>
              <a:gdLst/>
              <a:ahLst/>
              <a:cxnLst/>
              <a:rect l="l" t="t" r="r" b="b"/>
              <a:pathLst>
                <a:path w="186" h="187" extrusionOk="0">
                  <a:moveTo>
                    <a:pt x="186" y="93"/>
                  </a:moveTo>
                  <a:cubicBezTo>
                    <a:pt x="186" y="145"/>
                    <a:pt x="144" y="187"/>
                    <a:pt x="93" y="187"/>
                  </a:cubicBezTo>
                  <a:cubicBezTo>
                    <a:pt x="42" y="187"/>
                    <a:pt x="0" y="145"/>
                    <a:pt x="0" y="93"/>
                  </a:cubicBezTo>
                  <a:cubicBezTo>
                    <a:pt x="0" y="42"/>
                    <a:pt x="42" y="0"/>
                    <a:pt x="93" y="0"/>
                  </a:cubicBezTo>
                  <a:cubicBezTo>
                    <a:pt x="144" y="0"/>
                    <a:pt x="186" y="42"/>
                    <a:pt x="186" y="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300" rIns="90000" bIns="22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5253569" y="4695477"/>
              <a:ext cx="50110" cy="50110"/>
            </a:xfrm>
            <a:custGeom>
              <a:avLst/>
              <a:gdLst/>
              <a:ahLst/>
              <a:cxnLst/>
              <a:rect l="l" t="t" r="r" b="b"/>
              <a:pathLst>
                <a:path w="188" h="188" extrusionOk="0">
                  <a:moveTo>
                    <a:pt x="188" y="94"/>
                  </a:moveTo>
                  <a:cubicBezTo>
                    <a:pt x="188" y="146"/>
                    <a:pt x="146" y="188"/>
                    <a:pt x="94" y="188"/>
                  </a:cubicBezTo>
                  <a:cubicBezTo>
                    <a:pt x="42" y="188"/>
                    <a:pt x="0" y="146"/>
                    <a:pt x="0" y="94"/>
                  </a:cubicBezTo>
                  <a:cubicBezTo>
                    <a:pt x="0" y="42"/>
                    <a:pt x="42" y="0"/>
                    <a:pt x="94" y="0"/>
                  </a:cubicBezTo>
                  <a:cubicBezTo>
                    <a:pt x="146" y="0"/>
                    <a:pt x="188" y="42"/>
                    <a:pt x="188" y="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675" rIns="90000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5253569" y="4915643"/>
              <a:ext cx="50110" cy="49844"/>
            </a:xfrm>
            <a:custGeom>
              <a:avLst/>
              <a:gdLst/>
              <a:ahLst/>
              <a:cxnLst/>
              <a:rect l="l" t="t" r="r" b="b"/>
              <a:pathLst>
                <a:path w="188" h="187" extrusionOk="0">
                  <a:moveTo>
                    <a:pt x="188" y="93"/>
                  </a:moveTo>
                  <a:cubicBezTo>
                    <a:pt x="188" y="145"/>
                    <a:pt x="146" y="187"/>
                    <a:pt x="94" y="187"/>
                  </a:cubicBezTo>
                  <a:cubicBezTo>
                    <a:pt x="42" y="187"/>
                    <a:pt x="0" y="145"/>
                    <a:pt x="0" y="93"/>
                  </a:cubicBezTo>
                  <a:cubicBezTo>
                    <a:pt x="0" y="42"/>
                    <a:pt x="42" y="0"/>
                    <a:pt x="94" y="0"/>
                  </a:cubicBezTo>
                  <a:cubicBezTo>
                    <a:pt x="146" y="0"/>
                    <a:pt x="188" y="42"/>
                    <a:pt x="188" y="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300" rIns="90000" bIns="22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5561960" y="4695477"/>
              <a:ext cx="49844" cy="50110"/>
            </a:xfrm>
            <a:custGeom>
              <a:avLst/>
              <a:gdLst/>
              <a:ahLst/>
              <a:cxnLst/>
              <a:rect l="l" t="t" r="r" b="b"/>
              <a:pathLst>
                <a:path w="187" h="188" extrusionOk="0">
                  <a:moveTo>
                    <a:pt x="187" y="94"/>
                  </a:moveTo>
                  <a:cubicBezTo>
                    <a:pt x="187" y="146"/>
                    <a:pt x="145" y="188"/>
                    <a:pt x="93" y="188"/>
                  </a:cubicBezTo>
                  <a:cubicBezTo>
                    <a:pt x="42" y="188"/>
                    <a:pt x="0" y="146"/>
                    <a:pt x="0" y="94"/>
                  </a:cubicBezTo>
                  <a:cubicBezTo>
                    <a:pt x="0" y="42"/>
                    <a:pt x="42" y="0"/>
                    <a:pt x="93" y="0"/>
                  </a:cubicBezTo>
                  <a:cubicBezTo>
                    <a:pt x="145" y="0"/>
                    <a:pt x="187" y="42"/>
                    <a:pt x="187" y="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675" rIns="90000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5561960" y="4915643"/>
              <a:ext cx="49844" cy="49844"/>
            </a:xfrm>
            <a:custGeom>
              <a:avLst/>
              <a:gdLst/>
              <a:ahLst/>
              <a:cxnLst/>
              <a:rect l="l" t="t" r="r" b="b"/>
              <a:pathLst>
                <a:path w="187" h="187" extrusionOk="0">
                  <a:moveTo>
                    <a:pt x="187" y="93"/>
                  </a:moveTo>
                  <a:cubicBezTo>
                    <a:pt x="187" y="145"/>
                    <a:pt x="145" y="187"/>
                    <a:pt x="93" y="187"/>
                  </a:cubicBezTo>
                  <a:cubicBezTo>
                    <a:pt x="42" y="187"/>
                    <a:pt x="0" y="145"/>
                    <a:pt x="0" y="93"/>
                  </a:cubicBezTo>
                  <a:cubicBezTo>
                    <a:pt x="0" y="42"/>
                    <a:pt x="42" y="0"/>
                    <a:pt x="93" y="0"/>
                  </a:cubicBezTo>
                  <a:cubicBezTo>
                    <a:pt x="145" y="0"/>
                    <a:pt x="187" y="42"/>
                    <a:pt x="187" y="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300" rIns="90000" bIns="22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53"/>
          <p:cNvSpPr txBox="1">
            <a:spLocks noGrp="1"/>
          </p:cNvSpPr>
          <p:nvPr>
            <p:ph type="title"/>
          </p:nvPr>
        </p:nvSpPr>
        <p:spPr>
          <a:xfrm>
            <a:off x="713100" y="542613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Human Resources Department Overview</a:t>
            </a:r>
            <a:endParaRPr dirty="0"/>
          </a:p>
        </p:txBody>
      </p:sp>
      <p:sp>
        <p:nvSpPr>
          <p:cNvPr id="1402" name="Google Shape;1402;p53"/>
          <p:cNvSpPr txBox="1">
            <a:spLocks noGrp="1"/>
          </p:cNvSpPr>
          <p:nvPr>
            <p:ph type="subTitle" idx="4294967295"/>
          </p:nvPr>
        </p:nvSpPr>
        <p:spPr>
          <a:xfrm>
            <a:off x="392040" y="3228816"/>
            <a:ext cx="1476864" cy="4392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 dirty="0">
                <a:latin typeface="Merriweather"/>
                <a:ea typeface="Merriweather"/>
                <a:cs typeface="Merriweather"/>
                <a:sym typeface="Merriweather"/>
              </a:rPr>
              <a:t>Total No.  Employees</a:t>
            </a:r>
            <a:endParaRPr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" name="Google Shape;1804;p75">
            <a:extLst>
              <a:ext uri="{FF2B5EF4-FFF2-40B4-BE49-F238E27FC236}">
                <a16:creationId xmlns:a16="http://schemas.microsoft.com/office/drawing/2014/main" id="{FD9E9CF3-AE0D-44FD-A705-401A1E9B0455}"/>
              </a:ext>
            </a:extLst>
          </p:cNvPr>
          <p:cNvSpPr/>
          <p:nvPr/>
        </p:nvSpPr>
        <p:spPr>
          <a:xfrm>
            <a:off x="577443" y="2289255"/>
            <a:ext cx="1170774" cy="754200"/>
          </a:xfrm>
          <a:prstGeom prst="roundRect">
            <a:avLst>
              <a:gd name="adj" fmla="val 16667"/>
            </a:avLst>
          </a:prstGeom>
          <a:solidFill>
            <a:srgbClr val="C4DAFA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Merriweather" panose="00000500000000000000" pitchFamily="2" charset="0"/>
              </a:rPr>
              <a:t>      290</a:t>
            </a:r>
            <a:endParaRPr sz="2000" b="1" dirty="0">
              <a:latin typeface="Merriweather" panose="00000500000000000000" pitchFamily="2" charset="0"/>
            </a:endParaRPr>
          </a:p>
        </p:txBody>
      </p:sp>
      <p:grpSp>
        <p:nvGrpSpPr>
          <p:cNvPr id="34" name="Google Shape;6924;p85">
            <a:extLst>
              <a:ext uri="{FF2B5EF4-FFF2-40B4-BE49-F238E27FC236}">
                <a16:creationId xmlns:a16="http://schemas.microsoft.com/office/drawing/2014/main" id="{DE6D63E8-3C71-448E-B7BE-88447DBC44B1}"/>
              </a:ext>
            </a:extLst>
          </p:cNvPr>
          <p:cNvGrpSpPr/>
          <p:nvPr/>
        </p:nvGrpSpPr>
        <p:grpSpPr>
          <a:xfrm>
            <a:off x="624783" y="2467894"/>
            <a:ext cx="350079" cy="350079"/>
            <a:chOff x="3497300" y="3227275"/>
            <a:chExt cx="296175" cy="296175"/>
          </a:xfrm>
          <a:solidFill>
            <a:schemeClr val="accent2"/>
          </a:solidFill>
        </p:grpSpPr>
        <p:sp>
          <p:nvSpPr>
            <p:cNvPr id="35" name="Google Shape;6925;p85">
              <a:extLst>
                <a:ext uri="{FF2B5EF4-FFF2-40B4-BE49-F238E27FC236}">
                  <a16:creationId xmlns:a16="http://schemas.microsoft.com/office/drawing/2014/main" id="{A61E3E01-132B-476B-8EBC-3EB2C0763ABD}"/>
                </a:ext>
              </a:extLst>
            </p:cNvPr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926;p85">
              <a:extLst>
                <a:ext uri="{FF2B5EF4-FFF2-40B4-BE49-F238E27FC236}">
                  <a16:creationId xmlns:a16="http://schemas.microsoft.com/office/drawing/2014/main" id="{01748DBA-FA62-4420-B3CE-32E682537098}"/>
                </a:ext>
              </a:extLst>
            </p:cNvPr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927;p85">
              <a:extLst>
                <a:ext uri="{FF2B5EF4-FFF2-40B4-BE49-F238E27FC236}">
                  <a16:creationId xmlns:a16="http://schemas.microsoft.com/office/drawing/2014/main" id="{A80CFD60-FF37-4D75-8A55-A3EBEA62AF9C}"/>
                </a:ext>
              </a:extLst>
            </p:cNvPr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928;p85">
              <a:extLst>
                <a:ext uri="{FF2B5EF4-FFF2-40B4-BE49-F238E27FC236}">
                  <a16:creationId xmlns:a16="http://schemas.microsoft.com/office/drawing/2014/main" id="{69AA910A-97A1-4CD5-BBAA-206881909E04}"/>
                </a:ext>
              </a:extLst>
            </p:cNvPr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929;p85">
              <a:extLst>
                <a:ext uri="{FF2B5EF4-FFF2-40B4-BE49-F238E27FC236}">
                  <a16:creationId xmlns:a16="http://schemas.microsoft.com/office/drawing/2014/main" id="{55802615-C384-4CDB-9162-BA74A42104FB}"/>
                </a:ext>
              </a:extLst>
            </p:cNvPr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930;p85">
              <a:extLst>
                <a:ext uri="{FF2B5EF4-FFF2-40B4-BE49-F238E27FC236}">
                  <a16:creationId xmlns:a16="http://schemas.microsoft.com/office/drawing/2014/main" id="{8F17D4BA-FFE4-40A4-BFAE-D857BDD5F5F7}"/>
                </a:ext>
              </a:extLst>
            </p:cNvPr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931;p85">
              <a:extLst>
                <a:ext uri="{FF2B5EF4-FFF2-40B4-BE49-F238E27FC236}">
                  <a16:creationId xmlns:a16="http://schemas.microsoft.com/office/drawing/2014/main" id="{E70DBC12-A28D-4B49-BE7F-1D91F06963DE}"/>
                </a:ext>
              </a:extLst>
            </p:cNvPr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932;p85">
              <a:extLst>
                <a:ext uri="{FF2B5EF4-FFF2-40B4-BE49-F238E27FC236}">
                  <a16:creationId xmlns:a16="http://schemas.microsoft.com/office/drawing/2014/main" id="{911F0948-7616-4D62-9B59-041B5D42D0D1}"/>
                </a:ext>
              </a:extLst>
            </p:cNvPr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1804;p75">
            <a:extLst>
              <a:ext uri="{FF2B5EF4-FFF2-40B4-BE49-F238E27FC236}">
                <a16:creationId xmlns:a16="http://schemas.microsoft.com/office/drawing/2014/main" id="{E262005F-815F-44D2-A60C-55BE334080C0}"/>
              </a:ext>
            </a:extLst>
          </p:cNvPr>
          <p:cNvSpPr/>
          <p:nvPr/>
        </p:nvSpPr>
        <p:spPr>
          <a:xfrm>
            <a:off x="1795558" y="2258745"/>
            <a:ext cx="1289474" cy="754200"/>
          </a:xfrm>
          <a:prstGeom prst="roundRect">
            <a:avLst>
              <a:gd name="adj" fmla="val 16667"/>
            </a:avLst>
          </a:prstGeom>
          <a:solidFill>
            <a:srgbClr val="C4DAFA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Merriweather" panose="00000500000000000000" pitchFamily="2" charset="0"/>
              </a:rPr>
              <a:t>     </a:t>
            </a:r>
            <a:r>
              <a:rPr lang="en-US" sz="1600" b="1" dirty="0">
                <a:latin typeface="Merriweather" panose="00000500000000000000" pitchFamily="2" charset="0"/>
              </a:rPr>
              <a:t>$108M</a:t>
            </a:r>
            <a:endParaRPr sz="1800" b="1" dirty="0">
              <a:latin typeface="Merriweather" panose="00000500000000000000" pitchFamily="2" charset="0"/>
            </a:endParaRPr>
          </a:p>
        </p:txBody>
      </p:sp>
      <p:grpSp>
        <p:nvGrpSpPr>
          <p:cNvPr id="44" name="Google Shape;6635;p85">
            <a:extLst>
              <a:ext uri="{FF2B5EF4-FFF2-40B4-BE49-F238E27FC236}">
                <a16:creationId xmlns:a16="http://schemas.microsoft.com/office/drawing/2014/main" id="{A987262A-0863-4D04-9ADC-E2338E198A2B}"/>
              </a:ext>
            </a:extLst>
          </p:cNvPr>
          <p:cNvGrpSpPr/>
          <p:nvPr/>
        </p:nvGrpSpPr>
        <p:grpSpPr>
          <a:xfrm>
            <a:off x="1851313" y="2465604"/>
            <a:ext cx="310422" cy="339078"/>
            <a:chOff x="-62511900" y="4129100"/>
            <a:chExt cx="318822" cy="282000"/>
          </a:xfrm>
          <a:solidFill>
            <a:schemeClr val="accent2"/>
          </a:solidFill>
        </p:grpSpPr>
        <p:sp>
          <p:nvSpPr>
            <p:cNvPr id="45" name="Google Shape;6636;p85">
              <a:extLst>
                <a:ext uri="{FF2B5EF4-FFF2-40B4-BE49-F238E27FC236}">
                  <a16:creationId xmlns:a16="http://schemas.microsoft.com/office/drawing/2014/main" id="{6685A6F6-1970-4773-9D52-E264C4A83B3B}"/>
                </a:ext>
              </a:extLst>
            </p:cNvPr>
            <p:cNvSpPr/>
            <p:nvPr/>
          </p:nvSpPr>
          <p:spPr>
            <a:xfrm>
              <a:off x="-62399453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637;p85">
              <a:extLst>
                <a:ext uri="{FF2B5EF4-FFF2-40B4-BE49-F238E27FC236}">
                  <a16:creationId xmlns:a16="http://schemas.microsoft.com/office/drawing/2014/main" id="{577B76AF-881C-4A5F-813C-FE958EB7697F}"/>
                </a:ext>
              </a:extLst>
            </p:cNvPr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638;p85">
              <a:extLst>
                <a:ext uri="{FF2B5EF4-FFF2-40B4-BE49-F238E27FC236}">
                  <a16:creationId xmlns:a16="http://schemas.microsoft.com/office/drawing/2014/main" id="{56821DAB-103A-4D3A-97DC-57B02D96279D}"/>
                </a:ext>
              </a:extLst>
            </p:cNvPr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639;p85">
              <a:extLst>
                <a:ext uri="{FF2B5EF4-FFF2-40B4-BE49-F238E27FC236}">
                  <a16:creationId xmlns:a16="http://schemas.microsoft.com/office/drawing/2014/main" id="{39BE91DD-23B1-4AD2-BABA-5DA7C05601C4}"/>
                </a:ext>
              </a:extLst>
            </p:cNvPr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640;p85">
              <a:extLst>
                <a:ext uri="{FF2B5EF4-FFF2-40B4-BE49-F238E27FC236}">
                  <a16:creationId xmlns:a16="http://schemas.microsoft.com/office/drawing/2014/main" id="{1A52FA3E-C9D6-4C71-94DD-50AF78AC1A13}"/>
                </a:ext>
              </a:extLst>
            </p:cNvPr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1408;p53">
            <a:extLst>
              <a:ext uri="{FF2B5EF4-FFF2-40B4-BE49-F238E27FC236}">
                <a16:creationId xmlns:a16="http://schemas.microsoft.com/office/drawing/2014/main" id="{5A2E706A-726F-4413-B717-18480BB635E2}"/>
              </a:ext>
            </a:extLst>
          </p:cNvPr>
          <p:cNvSpPr txBox="1">
            <a:spLocks/>
          </p:cNvSpPr>
          <p:nvPr/>
        </p:nvSpPr>
        <p:spPr>
          <a:xfrm>
            <a:off x="1534006" y="3132442"/>
            <a:ext cx="18336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ctr">
              <a:spcAft>
                <a:spcPts val="1200"/>
              </a:spcAft>
              <a:buFont typeface="Albert Sans"/>
              <a:buNone/>
            </a:pPr>
            <a:r>
              <a:rPr lang="en-US" b="1" dirty="0">
                <a:latin typeface="Merriweather"/>
                <a:ea typeface="Merriweather"/>
                <a:cs typeface="Merriweather"/>
                <a:sym typeface="Merriweather"/>
              </a:rPr>
              <a:t>Total Sales</a:t>
            </a:r>
          </a:p>
        </p:txBody>
      </p:sp>
      <p:sp>
        <p:nvSpPr>
          <p:cNvPr id="51" name="Google Shape;1804;p75">
            <a:extLst>
              <a:ext uri="{FF2B5EF4-FFF2-40B4-BE49-F238E27FC236}">
                <a16:creationId xmlns:a16="http://schemas.microsoft.com/office/drawing/2014/main" id="{63830B64-5C7A-4D99-98B7-90BF41CAB2C0}"/>
              </a:ext>
            </a:extLst>
          </p:cNvPr>
          <p:cNvSpPr/>
          <p:nvPr/>
        </p:nvSpPr>
        <p:spPr>
          <a:xfrm>
            <a:off x="3149726" y="2250200"/>
            <a:ext cx="1268449" cy="754200"/>
          </a:xfrm>
          <a:prstGeom prst="roundRect">
            <a:avLst>
              <a:gd name="adj" fmla="val 16667"/>
            </a:avLst>
          </a:prstGeom>
          <a:solidFill>
            <a:srgbClr val="C4DAFA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Merriweather" panose="00000500000000000000" pitchFamily="2" charset="0"/>
              </a:rPr>
              <a:t>      17</a:t>
            </a:r>
            <a:endParaRPr sz="2000" b="1" dirty="0">
              <a:latin typeface="Merriweather" panose="00000500000000000000" pitchFamily="2" charset="0"/>
            </a:endParaRPr>
          </a:p>
        </p:txBody>
      </p:sp>
      <p:grpSp>
        <p:nvGrpSpPr>
          <p:cNvPr id="52" name="Google Shape;6737;p85">
            <a:extLst>
              <a:ext uri="{FF2B5EF4-FFF2-40B4-BE49-F238E27FC236}">
                <a16:creationId xmlns:a16="http://schemas.microsoft.com/office/drawing/2014/main" id="{6408B399-AA93-4815-B8E0-CF9D0521D300}"/>
              </a:ext>
            </a:extLst>
          </p:cNvPr>
          <p:cNvGrpSpPr/>
          <p:nvPr/>
        </p:nvGrpSpPr>
        <p:grpSpPr>
          <a:xfrm>
            <a:off x="3217672" y="2466239"/>
            <a:ext cx="351940" cy="348188"/>
            <a:chOff x="581525" y="3254850"/>
            <a:chExt cx="297750" cy="294575"/>
          </a:xfrm>
          <a:solidFill>
            <a:schemeClr val="accent2"/>
          </a:solidFill>
        </p:grpSpPr>
        <p:sp>
          <p:nvSpPr>
            <p:cNvPr id="53" name="Google Shape;6738;p85">
              <a:extLst>
                <a:ext uri="{FF2B5EF4-FFF2-40B4-BE49-F238E27FC236}">
                  <a16:creationId xmlns:a16="http://schemas.microsoft.com/office/drawing/2014/main" id="{99B4D49E-280F-405D-ACED-968BA581CCC9}"/>
                </a:ext>
              </a:extLst>
            </p:cNvPr>
            <p:cNvSpPr/>
            <p:nvPr/>
          </p:nvSpPr>
          <p:spPr>
            <a:xfrm>
              <a:off x="616950" y="3358025"/>
              <a:ext cx="89025" cy="86650"/>
            </a:xfrm>
            <a:custGeom>
              <a:avLst/>
              <a:gdLst/>
              <a:ahLst/>
              <a:cxnLst/>
              <a:rect l="l" t="t" r="r" b="b"/>
              <a:pathLst>
                <a:path w="3561" h="3466" extrusionOk="0">
                  <a:moveTo>
                    <a:pt x="1797" y="0"/>
                  </a:moveTo>
                  <a:cubicBezTo>
                    <a:pt x="789" y="0"/>
                    <a:pt x="1" y="788"/>
                    <a:pt x="1" y="1733"/>
                  </a:cubicBezTo>
                  <a:cubicBezTo>
                    <a:pt x="1" y="2710"/>
                    <a:pt x="789" y="3466"/>
                    <a:pt x="1797" y="3466"/>
                  </a:cubicBezTo>
                  <a:cubicBezTo>
                    <a:pt x="2773" y="3466"/>
                    <a:pt x="3561" y="2710"/>
                    <a:pt x="3561" y="1733"/>
                  </a:cubicBezTo>
                  <a:cubicBezTo>
                    <a:pt x="3561" y="788"/>
                    <a:pt x="2773" y="0"/>
                    <a:pt x="17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739;p85">
              <a:extLst>
                <a:ext uri="{FF2B5EF4-FFF2-40B4-BE49-F238E27FC236}">
                  <a16:creationId xmlns:a16="http://schemas.microsoft.com/office/drawing/2014/main" id="{FC5E2B1C-72BF-4A02-AE9A-62692319331A}"/>
                </a:ext>
              </a:extLst>
            </p:cNvPr>
            <p:cNvSpPr/>
            <p:nvPr/>
          </p:nvSpPr>
          <p:spPr>
            <a:xfrm>
              <a:off x="721725" y="3254850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1355"/>
                  </a:moveTo>
                  <a:cubicBezTo>
                    <a:pt x="3749" y="1355"/>
                    <a:pt x="4159" y="1827"/>
                    <a:pt x="4159" y="2363"/>
                  </a:cubicBezTo>
                  <a:cubicBezTo>
                    <a:pt x="4159" y="2773"/>
                    <a:pt x="3970" y="3119"/>
                    <a:pt x="3623" y="3277"/>
                  </a:cubicBezTo>
                  <a:cubicBezTo>
                    <a:pt x="3529" y="3308"/>
                    <a:pt x="3497" y="3434"/>
                    <a:pt x="3497" y="3560"/>
                  </a:cubicBezTo>
                  <a:cubicBezTo>
                    <a:pt x="3497" y="3749"/>
                    <a:pt x="3340" y="3907"/>
                    <a:pt x="3151" y="3907"/>
                  </a:cubicBezTo>
                  <a:cubicBezTo>
                    <a:pt x="2962" y="3907"/>
                    <a:pt x="2804" y="3749"/>
                    <a:pt x="2804" y="3560"/>
                  </a:cubicBezTo>
                  <a:cubicBezTo>
                    <a:pt x="2804" y="3151"/>
                    <a:pt x="2993" y="2836"/>
                    <a:pt x="3308" y="2647"/>
                  </a:cubicBezTo>
                  <a:cubicBezTo>
                    <a:pt x="3434" y="2552"/>
                    <a:pt x="3497" y="2458"/>
                    <a:pt x="3497" y="2332"/>
                  </a:cubicBezTo>
                  <a:cubicBezTo>
                    <a:pt x="3497" y="2143"/>
                    <a:pt x="3340" y="1953"/>
                    <a:pt x="3151" y="1953"/>
                  </a:cubicBezTo>
                  <a:cubicBezTo>
                    <a:pt x="2962" y="1953"/>
                    <a:pt x="2804" y="2143"/>
                    <a:pt x="2804" y="2332"/>
                  </a:cubicBezTo>
                  <a:cubicBezTo>
                    <a:pt x="2804" y="2521"/>
                    <a:pt x="2646" y="2678"/>
                    <a:pt x="2426" y="2678"/>
                  </a:cubicBezTo>
                  <a:cubicBezTo>
                    <a:pt x="2237" y="2678"/>
                    <a:pt x="2079" y="2521"/>
                    <a:pt x="2079" y="2332"/>
                  </a:cubicBezTo>
                  <a:cubicBezTo>
                    <a:pt x="2079" y="1827"/>
                    <a:pt x="2552" y="1355"/>
                    <a:pt x="3151" y="1355"/>
                  </a:cubicBezTo>
                  <a:close/>
                  <a:moveTo>
                    <a:pt x="3151" y="4096"/>
                  </a:moveTo>
                  <a:cubicBezTo>
                    <a:pt x="3340" y="4096"/>
                    <a:pt x="3497" y="4253"/>
                    <a:pt x="3497" y="4442"/>
                  </a:cubicBezTo>
                  <a:cubicBezTo>
                    <a:pt x="3497" y="4663"/>
                    <a:pt x="3340" y="4820"/>
                    <a:pt x="3151" y="4820"/>
                  </a:cubicBezTo>
                  <a:cubicBezTo>
                    <a:pt x="2962" y="4820"/>
                    <a:pt x="2804" y="4663"/>
                    <a:pt x="2804" y="4442"/>
                  </a:cubicBezTo>
                  <a:cubicBezTo>
                    <a:pt x="2804" y="4253"/>
                    <a:pt x="2962" y="4096"/>
                    <a:pt x="3151" y="4096"/>
                  </a:cubicBezTo>
                  <a:close/>
                  <a:moveTo>
                    <a:pt x="3182" y="0"/>
                  </a:moveTo>
                  <a:cubicBezTo>
                    <a:pt x="1481" y="0"/>
                    <a:pt x="63" y="1418"/>
                    <a:pt x="63" y="3119"/>
                  </a:cubicBezTo>
                  <a:cubicBezTo>
                    <a:pt x="63" y="3655"/>
                    <a:pt x="189" y="4159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47" y="6238"/>
                    <a:pt x="473" y="6238"/>
                  </a:cubicBezTo>
                  <a:lnTo>
                    <a:pt x="1764" y="5892"/>
                  </a:lnTo>
                  <a:cubicBezTo>
                    <a:pt x="2205" y="6144"/>
                    <a:pt x="2678" y="6238"/>
                    <a:pt x="3182" y="6238"/>
                  </a:cubicBezTo>
                  <a:cubicBezTo>
                    <a:pt x="4915" y="6238"/>
                    <a:pt x="6301" y="4789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740;p85">
              <a:extLst>
                <a:ext uri="{FF2B5EF4-FFF2-40B4-BE49-F238E27FC236}">
                  <a16:creationId xmlns:a16="http://schemas.microsoft.com/office/drawing/2014/main" id="{52D388BA-7A1A-424A-A248-B9263648A872}"/>
                </a:ext>
              </a:extLst>
            </p:cNvPr>
            <p:cNvSpPr/>
            <p:nvPr/>
          </p:nvSpPr>
          <p:spPr>
            <a:xfrm>
              <a:off x="581525" y="3440725"/>
              <a:ext cx="157550" cy="108700"/>
            </a:xfrm>
            <a:custGeom>
              <a:avLst/>
              <a:gdLst/>
              <a:ahLst/>
              <a:cxnLst/>
              <a:rect l="l" t="t" r="r" b="b"/>
              <a:pathLst>
                <a:path w="6302" h="4348" extrusionOk="0">
                  <a:moveTo>
                    <a:pt x="1355" y="0"/>
                  </a:moveTo>
                  <a:cubicBezTo>
                    <a:pt x="567" y="567"/>
                    <a:pt x="0" y="1513"/>
                    <a:pt x="0" y="2584"/>
                  </a:cubicBezTo>
                  <a:lnTo>
                    <a:pt x="0" y="4001"/>
                  </a:lnTo>
                  <a:cubicBezTo>
                    <a:pt x="63" y="4190"/>
                    <a:pt x="221" y="4348"/>
                    <a:pt x="410" y="4348"/>
                  </a:cubicBezTo>
                  <a:lnTo>
                    <a:pt x="5955" y="4348"/>
                  </a:lnTo>
                  <a:cubicBezTo>
                    <a:pt x="6144" y="4348"/>
                    <a:pt x="6301" y="4190"/>
                    <a:pt x="6301" y="4001"/>
                  </a:cubicBezTo>
                  <a:lnTo>
                    <a:pt x="6301" y="2584"/>
                  </a:lnTo>
                  <a:cubicBezTo>
                    <a:pt x="6301" y="1513"/>
                    <a:pt x="5797" y="599"/>
                    <a:pt x="4978" y="0"/>
                  </a:cubicBezTo>
                  <a:cubicBezTo>
                    <a:pt x="4537" y="536"/>
                    <a:pt x="3875" y="851"/>
                    <a:pt x="3151" y="851"/>
                  </a:cubicBezTo>
                  <a:cubicBezTo>
                    <a:pt x="2458" y="851"/>
                    <a:pt x="1796" y="536"/>
                    <a:pt x="1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1408;p53">
            <a:extLst>
              <a:ext uri="{FF2B5EF4-FFF2-40B4-BE49-F238E27FC236}">
                <a16:creationId xmlns:a16="http://schemas.microsoft.com/office/drawing/2014/main" id="{61B41598-59AC-4A1F-80E5-2C458F9FB281}"/>
              </a:ext>
            </a:extLst>
          </p:cNvPr>
          <p:cNvSpPr txBox="1">
            <a:spLocks/>
          </p:cNvSpPr>
          <p:nvPr/>
        </p:nvSpPr>
        <p:spPr>
          <a:xfrm>
            <a:off x="2909880" y="3288367"/>
            <a:ext cx="1576663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ctr">
              <a:spcAft>
                <a:spcPts val="1200"/>
              </a:spcAft>
              <a:buFont typeface="Albert Sans"/>
              <a:buNone/>
            </a:pPr>
            <a:r>
              <a:rPr lang="en-US" b="1" dirty="0">
                <a:latin typeface="Merriweather"/>
                <a:ea typeface="Merriweather"/>
                <a:cs typeface="Merriweather"/>
                <a:sym typeface="Merriweather"/>
              </a:rPr>
              <a:t>Total Sales - Person</a:t>
            </a:r>
          </a:p>
        </p:txBody>
      </p:sp>
      <p:sp>
        <p:nvSpPr>
          <p:cNvPr id="57" name="Google Shape;1804;p75">
            <a:extLst>
              <a:ext uri="{FF2B5EF4-FFF2-40B4-BE49-F238E27FC236}">
                <a16:creationId xmlns:a16="http://schemas.microsoft.com/office/drawing/2014/main" id="{F36F5579-F9F5-4387-A4D9-B7783DF8911E}"/>
              </a:ext>
            </a:extLst>
          </p:cNvPr>
          <p:cNvSpPr/>
          <p:nvPr/>
        </p:nvSpPr>
        <p:spPr>
          <a:xfrm>
            <a:off x="4491416" y="2233109"/>
            <a:ext cx="1268449" cy="754200"/>
          </a:xfrm>
          <a:prstGeom prst="roundRect">
            <a:avLst>
              <a:gd name="adj" fmla="val 16667"/>
            </a:avLst>
          </a:prstGeom>
          <a:solidFill>
            <a:srgbClr val="C4DAFA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Merriweather" panose="00000500000000000000" pitchFamily="2" charset="0"/>
              </a:rPr>
              <a:t>      16</a:t>
            </a:r>
            <a:endParaRPr sz="2000" b="1" dirty="0">
              <a:latin typeface="Merriweather" panose="00000500000000000000" pitchFamily="2" charset="0"/>
            </a:endParaRPr>
          </a:p>
        </p:txBody>
      </p:sp>
      <p:sp>
        <p:nvSpPr>
          <p:cNvPr id="58" name="Google Shape;6869;p85">
            <a:extLst>
              <a:ext uri="{FF2B5EF4-FFF2-40B4-BE49-F238E27FC236}">
                <a16:creationId xmlns:a16="http://schemas.microsoft.com/office/drawing/2014/main" id="{A7FA90F9-1AC0-420B-AC1A-F62C21CF70CF}"/>
              </a:ext>
            </a:extLst>
          </p:cNvPr>
          <p:cNvSpPr/>
          <p:nvPr/>
        </p:nvSpPr>
        <p:spPr>
          <a:xfrm>
            <a:off x="4595710" y="2480108"/>
            <a:ext cx="348217" cy="347272"/>
          </a:xfrm>
          <a:custGeom>
            <a:avLst/>
            <a:gdLst/>
            <a:ahLst/>
            <a:cxnLst/>
            <a:rect l="l" t="t" r="r" b="b"/>
            <a:pathLst>
              <a:path w="11784" h="11752" extrusionOk="0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408;p53">
            <a:extLst>
              <a:ext uri="{FF2B5EF4-FFF2-40B4-BE49-F238E27FC236}">
                <a16:creationId xmlns:a16="http://schemas.microsoft.com/office/drawing/2014/main" id="{57DE9AFF-A89D-48DF-A52B-A5444DD2982B}"/>
              </a:ext>
            </a:extLst>
          </p:cNvPr>
          <p:cNvSpPr txBox="1">
            <a:spLocks/>
          </p:cNvSpPr>
          <p:nvPr/>
        </p:nvSpPr>
        <p:spPr>
          <a:xfrm>
            <a:off x="4291674" y="3196462"/>
            <a:ext cx="1576663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ctr">
              <a:spcAft>
                <a:spcPts val="1200"/>
              </a:spcAft>
              <a:buFont typeface="Albert Sans"/>
              <a:buNone/>
            </a:pPr>
            <a:r>
              <a:rPr lang="en-US" b="1" dirty="0">
                <a:latin typeface="Merriweather"/>
                <a:ea typeface="Merriweather"/>
                <a:cs typeface="Merriweather"/>
                <a:sym typeface="Merriweather"/>
              </a:rPr>
              <a:t>Total Departments</a:t>
            </a:r>
          </a:p>
        </p:txBody>
      </p:sp>
      <p:sp>
        <p:nvSpPr>
          <p:cNvPr id="60" name="Google Shape;1804;p75">
            <a:extLst>
              <a:ext uri="{FF2B5EF4-FFF2-40B4-BE49-F238E27FC236}">
                <a16:creationId xmlns:a16="http://schemas.microsoft.com/office/drawing/2014/main" id="{3F0AFA29-6C0D-4B5B-AD10-487E48388CCF}"/>
              </a:ext>
            </a:extLst>
          </p:cNvPr>
          <p:cNvSpPr/>
          <p:nvPr/>
        </p:nvSpPr>
        <p:spPr>
          <a:xfrm>
            <a:off x="5833105" y="2224563"/>
            <a:ext cx="1268449" cy="754200"/>
          </a:xfrm>
          <a:prstGeom prst="roundRect">
            <a:avLst>
              <a:gd name="adj" fmla="val 16667"/>
            </a:avLst>
          </a:prstGeom>
          <a:solidFill>
            <a:srgbClr val="C4DAFA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Merriweather" panose="00000500000000000000" pitchFamily="2" charset="0"/>
              </a:rPr>
              <a:t>      6</a:t>
            </a:r>
            <a:endParaRPr sz="2000" b="1" dirty="0">
              <a:latin typeface="Merriweather" panose="00000500000000000000" pitchFamily="2" charset="0"/>
            </a:endParaRPr>
          </a:p>
        </p:txBody>
      </p:sp>
      <p:sp>
        <p:nvSpPr>
          <p:cNvPr id="65" name="Google Shape;1408;p53">
            <a:extLst>
              <a:ext uri="{FF2B5EF4-FFF2-40B4-BE49-F238E27FC236}">
                <a16:creationId xmlns:a16="http://schemas.microsoft.com/office/drawing/2014/main" id="{6266E5FF-CBDF-42E0-B4C1-D223000D5005}"/>
              </a:ext>
            </a:extLst>
          </p:cNvPr>
          <p:cNvSpPr txBox="1">
            <a:spLocks/>
          </p:cNvSpPr>
          <p:nvPr/>
        </p:nvSpPr>
        <p:spPr>
          <a:xfrm>
            <a:off x="5550529" y="3296911"/>
            <a:ext cx="18336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ctr">
              <a:spcAft>
                <a:spcPts val="1200"/>
              </a:spcAft>
              <a:buFont typeface="Albert Sans"/>
              <a:buNone/>
            </a:pPr>
            <a:r>
              <a:rPr lang="en-US" b="1" dirty="0">
                <a:latin typeface="Merriweather"/>
                <a:ea typeface="Merriweather"/>
                <a:cs typeface="Merriweather"/>
                <a:sym typeface="Merriweather"/>
              </a:rPr>
              <a:t>Total Department Group</a:t>
            </a:r>
          </a:p>
        </p:txBody>
      </p:sp>
      <p:sp>
        <p:nvSpPr>
          <p:cNvPr id="66" name="Google Shape;1804;p75">
            <a:extLst>
              <a:ext uri="{FF2B5EF4-FFF2-40B4-BE49-F238E27FC236}">
                <a16:creationId xmlns:a16="http://schemas.microsoft.com/office/drawing/2014/main" id="{9ADAD96A-986E-4E68-A0DA-F39B0B663B5A}"/>
              </a:ext>
            </a:extLst>
          </p:cNvPr>
          <p:cNvSpPr/>
          <p:nvPr/>
        </p:nvSpPr>
        <p:spPr>
          <a:xfrm>
            <a:off x="7191886" y="2233109"/>
            <a:ext cx="1268449" cy="754200"/>
          </a:xfrm>
          <a:prstGeom prst="roundRect">
            <a:avLst>
              <a:gd name="adj" fmla="val 16667"/>
            </a:avLst>
          </a:prstGeom>
          <a:solidFill>
            <a:srgbClr val="C4DAFA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Merriweather" panose="00000500000000000000" pitchFamily="2" charset="0"/>
              </a:rPr>
              <a:t>      36</a:t>
            </a:r>
            <a:endParaRPr sz="2000" b="1" dirty="0">
              <a:latin typeface="Merriweather" panose="00000500000000000000" pitchFamily="2" charset="0"/>
            </a:endParaRPr>
          </a:p>
        </p:txBody>
      </p:sp>
      <p:grpSp>
        <p:nvGrpSpPr>
          <p:cNvPr id="67" name="Google Shape;6882;p85">
            <a:extLst>
              <a:ext uri="{FF2B5EF4-FFF2-40B4-BE49-F238E27FC236}">
                <a16:creationId xmlns:a16="http://schemas.microsoft.com/office/drawing/2014/main" id="{24DE5D26-3749-4134-B9EC-4610FAAA127D}"/>
              </a:ext>
            </a:extLst>
          </p:cNvPr>
          <p:cNvGrpSpPr/>
          <p:nvPr/>
        </p:nvGrpSpPr>
        <p:grpSpPr>
          <a:xfrm>
            <a:off x="5944115" y="2455519"/>
            <a:ext cx="351940" cy="349163"/>
            <a:chOff x="3133425" y="3955025"/>
            <a:chExt cx="297750" cy="295400"/>
          </a:xfrm>
          <a:solidFill>
            <a:schemeClr val="accent2"/>
          </a:solidFill>
        </p:grpSpPr>
        <p:sp>
          <p:nvSpPr>
            <p:cNvPr id="68" name="Google Shape;6883;p85">
              <a:extLst>
                <a:ext uri="{FF2B5EF4-FFF2-40B4-BE49-F238E27FC236}">
                  <a16:creationId xmlns:a16="http://schemas.microsoft.com/office/drawing/2014/main" id="{B1E5B400-2CDE-4189-B627-E1C8A564CB34}"/>
                </a:ext>
              </a:extLst>
            </p:cNvPr>
            <p:cNvSpPr/>
            <p:nvPr/>
          </p:nvSpPr>
          <p:spPr>
            <a:xfrm>
              <a:off x="3133425" y="4058225"/>
              <a:ext cx="297750" cy="192200"/>
            </a:xfrm>
            <a:custGeom>
              <a:avLst/>
              <a:gdLst/>
              <a:ahLst/>
              <a:cxnLst/>
              <a:rect l="l" t="t" r="r" b="b"/>
              <a:pathLst>
                <a:path w="11910" h="7688" extrusionOk="0">
                  <a:moveTo>
                    <a:pt x="5923" y="0"/>
                  </a:moveTo>
                  <a:cubicBezTo>
                    <a:pt x="5325" y="0"/>
                    <a:pt x="4821" y="347"/>
                    <a:pt x="4631" y="914"/>
                  </a:cubicBezTo>
                  <a:cubicBezTo>
                    <a:pt x="4505" y="1166"/>
                    <a:pt x="4505" y="1449"/>
                    <a:pt x="4568" y="1764"/>
                  </a:cubicBezTo>
                  <a:cubicBezTo>
                    <a:pt x="4884" y="1922"/>
                    <a:pt x="5199" y="2016"/>
                    <a:pt x="5577" y="2048"/>
                  </a:cubicBezTo>
                  <a:lnTo>
                    <a:pt x="5577" y="2741"/>
                  </a:lnTo>
                  <a:lnTo>
                    <a:pt x="2458" y="2741"/>
                  </a:lnTo>
                  <a:cubicBezTo>
                    <a:pt x="1859" y="2741"/>
                    <a:pt x="1418" y="3214"/>
                    <a:pt x="1418" y="3781"/>
                  </a:cubicBezTo>
                  <a:lnTo>
                    <a:pt x="1418" y="4190"/>
                  </a:lnTo>
                  <a:cubicBezTo>
                    <a:pt x="630" y="4316"/>
                    <a:pt x="0" y="5041"/>
                    <a:pt x="0" y="5891"/>
                  </a:cubicBezTo>
                  <a:cubicBezTo>
                    <a:pt x="0" y="6837"/>
                    <a:pt x="788" y="7687"/>
                    <a:pt x="1765" y="7687"/>
                  </a:cubicBezTo>
                  <a:cubicBezTo>
                    <a:pt x="2710" y="7687"/>
                    <a:pt x="3497" y="6900"/>
                    <a:pt x="3497" y="5891"/>
                  </a:cubicBezTo>
                  <a:cubicBezTo>
                    <a:pt x="3497" y="5072"/>
                    <a:pt x="2930" y="4316"/>
                    <a:pt x="2143" y="4190"/>
                  </a:cubicBezTo>
                  <a:lnTo>
                    <a:pt x="2143" y="3781"/>
                  </a:lnTo>
                  <a:cubicBezTo>
                    <a:pt x="2143" y="3592"/>
                    <a:pt x="2300" y="3434"/>
                    <a:pt x="2489" y="3434"/>
                  </a:cubicBezTo>
                  <a:lnTo>
                    <a:pt x="5608" y="3434"/>
                  </a:lnTo>
                  <a:lnTo>
                    <a:pt x="5608" y="4127"/>
                  </a:lnTo>
                  <a:cubicBezTo>
                    <a:pt x="4821" y="4285"/>
                    <a:pt x="4222" y="5009"/>
                    <a:pt x="4222" y="5860"/>
                  </a:cubicBezTo>
                  <a:cubicBezTo>
                    <a:pt x="4222" y="6805"/>
                    <a:pt x="5010" y="7656"/>
                    <a:pt x="5955" y="7656"/>
                  </a:cubicBezTo>
                  <a:cubicBezTo>
                    <a:pt x="6900" y="7656"/>
                    <a:pt x="7687" y="6868"/>
                    <a:pt x="7687" y="5860"/>
                  </a:cubicBezTo>
                  <a:cubicBezTo>
                    <a:pt x="7687" y="5041"/>
                    <a:pt x="7089" y="4285"/>
                    <a:pt x="6301" y="4127"/>
                  </a:cubicBezTo>
                  <a:lnTo>
                    <a:pt x="6301" y="3434"/>
                  </a:lnTo>
                  <a:lnTo>
                    <a:pt x="9452" y="3434"/>
                  </a:lnTo>
                  <a:cubicBezTo>
                    <a:pt x="9641" y="3434"/>
                    <a:pt x="9798" y="3592"/>
                    <a:pt x="9798" y="3781"/>
                  </a:cubicBezTo>
                  <a:lnTo>
                    <a:pt x="9798" y="4190"/>
                  </a:lnTo>
                  <a:cubicBezTo>
                    <a:pt x="9011" y="4316"/>
                    <a:pt x="8444" y="5041"/>
                    <a:pt x="8444" y="5891"/>
                  </a:cubicBezTo>
                  <a:cubicBezTo>
                    <a:pt x="8444" y="6837"/>
                    <a:pt x="9231" y="7687"/>
                    <a:pt x="10176" y="7687"/>
                  </a:cubicBezTo>
                  <a:cubicBezTo>
                    <a:pt x="11121" y="7687"/>
                    <a:pt x="11909" y="6900"/>
                    <a:pt x="11909" y="5891"/>
                  </a:cubicBezTo>
                  <a:cubicBezTo>
                    <a:pt x="11783" y="5135"/>
                    <a:pt x="11185" y="4379"/>
                    <a:pt x="10397" y="4222"/>
                  </a:cubicBezTo>
                  <a:lnTo>
                    <a:pt x="10397" y="3812"/>
                  </a:lnTo>
                  <a:cubicBezTo>
                    <a:pt x="10397" y="3245"/>
                    <a:pt x="9924" y="2804"/>
                    <a:pt x="9389" y="2804"/>
                  </a:cubicBezTo>
                  <a:lnTo>
                    <a:pt x="6238" y="2804"/>
                  </a:lnTo>
                  <a:lnTo>
                    <a:pt x="6238" y="2079"/>
                  </a:lnTo>
                  <a:cubicBezTo>
                    <a:pt x="6585" y="2048"/>
                    <a:pt x="6900" y="1922"/>
                    <a:pt x="7215" y="1827"/>
                  </a:cubicBezTo>
                  <a:cubicBezTo>
                    <a:pt x="7341" y="1418"/>
                    <a:pt x="7246" y="977"/>
                    <a:pt x="7057" y="630"/>
                  </a:cubicBezTo>
                  <a:cubicBezTo>
                    <a:pt x="6774" y="221"/>
                    <a:pt x="6396" y="0"/>
                    <a:pt x="59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884;p85">
              <a:extLst>
                <a:ext uri="{FF2B5EF4-FFF2-40B4-BE49-F238E27FC236}">
                  <a16:creationId xmlns:a16="http://schemas.microsoft.com/office/drawing/2014/main" id="{7A8DBC3E-C2DB-48BF-83FF-148E5EFC661D}"/>
                </a:ext>
              </a:extLst>
            </p:cNvPr>
            <p:cNvSpPr/>
            <p:nvPr/>
          </p:nvSpPr>
          <p:spPr>
            <a:xfrm>
              <a:off x="3263375" y="40070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284" y="0"/>
                    <a:pt x="1" y="315"/>
                    <a:pt x="1" y="725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885;p85">
              <a:extLst>
                <a:ext uri="{FF2B5EF4-FFF2-40B4-BE49-F238E27FC236}">
                  <a16:creationId xmlns:a16="http://schemas.microsoft.com/office/drawing/2014/main" id="{DC22169D-FE64-456C-8A9B-72AF65DAE3C8}"/>
                </a:ext>
              </a:extLst>
            </p:cNvPr>
            <p:cNvSpPr/>
            <p:nvPr/>
          </p:nvSpPr>
          <p:spPr>
            <a:xfrm>
              <a:off x="3203525" y="3955025"/>
              <a:ext cx="155175" cy="135500"/>
            </a:xfrm>
            <a:custGeom>
              <a:avLst/>
              <a:gdLst/>
              <a:ahLst/>
              <a:cxnLst/>
              <a:rect l="l" t="t" r="r" b="b"/>
              <a:pathLst>
                <a:path w="6207" h="5420" extrusionOk="0">
                  <a:moveTo>
                    <a:pt x="3119" y="1"/>
                  </a:moveTo>
                  <a:cubicBezTo>
                    <a:pt x="1386" y="1"/>
                    <a:pt x="0" y="1387"/>
                    <a:pt x="0" y="3120"/>
                  </a:cubicBezTo>
                  <a:cubicBezTo>
                    <a:pt x="0" y="4002"/>
                    <a:pt x="410" y="4853"/>
                    <a:pt x="1071" y="5420"/>
                  </a:cubicBezTo>
                  <a:cubicBezTo>
                    <a:pt x="1071" y="5231"/>
                    <a:pt x="1103" y="5042"/>
                    <a:pt x="1197" y="4853"/>
                  </a:cubicBezTo>
                  <a:cubicBezTo>
                    <a:pt x="1323" y="4380"/>
                    <a:pt x="1701" y="3971"/>
                    <a:pt x="2111" y="3750"/>
                  </a:cubicBezTo>
                  <a:cubicBezTo>
                    <a:pt x="1890" y="3498"/>
                    <a:pt x="1733" y="3151"/>
                    <a:pt x="1733" y="2805"/>
                  </a:cubicBezTo>
                  <a:cubicBezTo>
                    <a:pt x="1733" y="2049"/>
                    <a:pt x="2363" y="1419"/>
                    <a:pt x="3119" y="1419"/>
                  </a:cubicBezTo>
                  <a:cubicBezTo>
                    <a:pt x="3844" y="1419"/>
                    <a:pt x="4474" y="2049"/>
                    <a:pt x="4474" y="2805"/>
                  </a:cubicBezTo>
                  <a:cubicBezTo>
                    <a:pt x="4474" y="3151"/>
                    <a:pt x="4348" y="3498"/>
                    <a:pt x="4096" y="3750"/>
                  </a:cubicBezTo>
                  <a:cubicBezTo>
                    <a:pt x="4379" y="3876"/>
                    <a:pt x="4600" y="4097"/>
                    <a:pt x="4789" y="4380"/>
                  </a:cubicBezTo>
                  <a:cubicBezTo>
                    <a:pt x="5009" y="4695"/>
                    <a:pt x="5135" y="5042"/>
                    <a:pt x="5167" y="5420"/>
                  </a:cubicBezTo>
                  <a:cubicBezTo>
                    <a:pt x="5797" y="4853"/>
                    <a:pt x="6207" y="4065"/>
                    <a:pt x="6207" y="3120"/>
                  </a:cubicBezTo>
                  <a:cubicBezTo>
                    <a:pt x="6207" y="1387"/>
                    <a:pt x="4852" y="1"/>
                    <a:pt x="31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1408;p53">
            <a:extLst>
              <a:ext uri="{FF2B5EF4-FFF2-40B4-BE49-F238E27FC236}">
                <a16:creationId xmlns:a16="http://schemas.microsoft.com/office/drawing/2014/main" id="{9256B8EE-09B5-46C1-9AF5-D3FE1CF4D89E}"/>
              </a:ext>
            </a:extLst>
          </p:cNvPr>
          <p:cNvSpPr txBox="1">
            <a:spLocks/>
          </p:cNvSpPr>
          <p:nvPr/>
        </p:nvSpPr>
        <p:spPr>
          <a:xfrm>
            <a:off x="6994768" y="3106804"/>
            <a:ext cx="18336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ctr">
              <a:spcAft>
                <a:spcPts val="1200"/>
              </a:spcAft>
              <a:buFont typeface="Albert Sans"/>
              <a:buNone/>
            </a:pPr>
            <a:r>
              <a:rPr lang="en-US" b="1" dirty="0">
                <a:latin typeface="Merriweather"/>
                <a:ea typeface="Merriweather"/>
                <a:cs typeface="Merriweather"/>
                <a:sym typeface="Merriweather"/>
              </a:rPr>
              <a:t>Average Age</a:t>
            </a:r>
          </a:p>
        </p:txBody>
      </p:sp>
      <p:grpSp>
        <p:nvGrpSpPr>
          <p:cNvPr id="73" name="Google Shape;6111;p83">
            <a:extLst>
              <a:ext uri="{FF2B5EF4-FFF2-40B4-BE49-F238E27FC236}">
                <a16:creationId xmlns:a16="http://schemas.microsoft.com/office/drawing/2014/main" id="{319F0BBB-E83B-4AF4-BDFC-97D722B7F663}"/>
              </a:ext>
            </a:extLst>
          </p:cNvPr>
          <p:cNvGrpSpPr/>
          <p:nvPr/>
        </p:nvGrpSpPr>
        <p:grpSpPr>
          <a:xfrm>
            <a:off x="7410462" y="2470209"/>
            <a:ext cx="159039" cy="339253"/>
            <a:chOff x="4584850" y="4399275"/>
            <a:chExt cx="225875" cy="481825"/>
          </a:xfrm>
          <a:solidFill>
            <a:schemeClr val="accent2"/>
          </a:solidFill>
        </p:grpSpPr>
        <p:sp>
          <p:nvSpPr>
            <p:cNvPr id="74" name="Google Shape;6112;p83">
              <a:extLst>
                <a:ext uri="{FF2B5EF4-FFF2-40B4-BE49-F238E27FC236}">
                  <a16:creationId xmlns:a16="http://schemas.microsoft.com/office/drawing/2014/main" id="{9F5FA36F-6B9E-4056-8F2E-022C48BB2AE5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" name="Google Shape;6113;p83">
              <a:extLst>
                <a:ext uri="{FF2B5EF4-FFF2-40B4-BE49-F238E27FC236}">
                  <a16:creationId xmlns:a16="http://schemas.microsoft.com/office/drawing/2014/main" id="{9BD682B5-9472-4979-A33B-9A5FFCAF2BAE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48EB850-6212-4EC3-9ED4-9E1745D698DD}"/>
              </a:ext>
            </a:extLst>
          </p:cNvPr>
          <p:cNvSpPr txBox="1"/>
          <p:nvPr/>
        </p:nvSpPr>
        <p:spPr>
          <a:xfrm>
            <a:off x="761230" y="1245955"/>
            <a:ext cx="2281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Our Eighth Year </a:t>
            </a:r>
          </a:p>
          <a:p>
            <a:endParaRPr lang="en-US" sz="1600" b="1" dirty="0"/>
          </a:p>
          <a:p>
            <a:r>
              <a:rPr lang="en-US" sz="1600" b="1" dirty="0"/>
              <a:t>This year...</a:t>
            </a:r>
            <a:endParaRPr lang="en-KE" sz="1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371;p50">
            <a:extLst>
              <a:ext uri="{FF2B5EF4-FFF2-40B4-BE49-F238E27FC236}">
                <a16:creationId xmlns:a16="http://schemas.microsoft.com/office/drawing/2014/main" id="{F4C44CA2-6147-46E9-8614-3968673969DE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3420" r="9758"/>
          <a:stretch/>
        </p:blipFill>
        <p:spPr>
          <a:xfrm>
            <a:off x="4804377" y="1319320"/>
            <a:ext cx="3494926" cy="3444900"/>
          </a:xfrm>
          <a:prstGeom prst="rect">
            <a:avLst/>
          </a:prstGeom>
        </p:spPr>
      </p:pic>
      <p:sp>
        <p:nvSpPr>
          <p:cNvPr id="3" name="Google Shape;1151;p37">
            <a:extLst>
              <a:ext uri="{FF2B5EF4-FFF2-40B4-BE49-F238E27FC236}">
                <a16:creationId xmlns:a16="http://schemas.microsoft.com/office/drawing/2014/main" id="{6BC5A848-CB60-45AA-851F-6530407D8802}"/>
              </a:ext>
            </a:extLst>
          </p:cNvPr>
          <p:cNvSpPr txBox="1">
            <a:spLocks/>
          </p:cNvSpPr>
          <p:nvPr/>
        </p:nvSpPr>
        <p:spPr>
          <a:xfrm>
            <a:off x="713100" y="32896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US" dirty="0"/>
              <a:t>Assessing Gender Representation: </a:t>
            </a:r>
            <a:r>
              <a:rPr lang="en-US" dirty="0">
                <a:solidFill>
                  <a:schemeClr val="accent5">
                    <a:lumMod val="65000"/>
                  </a:schemeClr>
                </a:solidFill>
              </a:rPr>
              <a:t>Male</a:t>
            </a:r>
            <a:r>
              <a:rPr lang="en-US" dirty="0"/>
              <a:t>-Dominated Workforce By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71%.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0A089-4345-492A-A846-693F2212C3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796" r="4337" b="8691"/>
          <a:stretch/>
        </p:blipFill>
        <p:spPr>
          <a:xfrm>
            <a:off x="649676" y="1700080"/>
            <a:ext cx="3626524" cy="25466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B7C8C6-D549-4D64-9C57-EF77D10F7690}"/>
              </a:ext>
            </a:extLst>
          </p:cNvPr>
          <p:cNvSpPr txBox="1"/>
          <p:nvPr/>
        </p:nvSpPr>
        <p:spPr>
          <a:xfrm>
            <a:off x="844697" y="1392303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Gender Distribution</a:t>
            </a:r>
            <a:endParaRPr lang="en-K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749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24;p69">
            <a:extLst>
              <a:ext uri="{FF2B5EF4-FFF2-40B4-BE49-F238E27FC236}">
                <a16:creationId xmlns:a16="http://schemas.microsoft.com/office/drawing/2014/main" id="{52631937-4606-49ED-A30A-88037ED747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100" y="542613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What are importance of gender diversity in modern workplaces?</a:t>
            </a:r>
            <a:endParaRPr sz="2400" dirty="0"/>
          </a:p>
        </p:txBody>
      </p:sp>
      <p:sp>
        <p:nvSpPr>
          <p:cNvPr id="3" name="Google Shape;1726;p69">
            <a:extLst>
              <a:ext uri="{FF2B5EF4-FFF2-40B4-BE49-F238E27FC236}">
                <a16:creationId xmlns:a16="http://schemas.microsoft.com/office/drawing/2014/main" id="{31280574-6539-4203-8E87-07E61141D771}"/>
              </a:ext>
            </a:extLst>
          </p:cNvPr>
          <p:cNvSpPr txBox="1">
            <a:spLocks/>
          </p:cNvSpPr>
          <p:nvPr/>
        </p:nvSpPr>
        <p:spPr>
          <a:xfrm>
            <a:off x="1372761" y="1485181"/>
            <a:ext cx="6745744" cy="4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/>
              <a:t>Enhanced Creativity and Innovation: </a:t>
            </a:r>
            <a:r>
              <a:rPr lang="en-US" dirty="0"/>
              <a:t>60% of companies with a gender-diverse workforce report increased profits and productivity</a:t>
            </a:r>
          </a:p>
        </p:txBody>
      </p:sp>
      <p:sp>
        <p:nvSpPr>
          <p:cNvPr id="4" name="Google Shape;1728;p69">
            <a:extLst>
              <a:ext uri="{FF2B5EF4-FFF2-40B4-BE49-F238E27FC236}">
                <a16:creationId xmlns:a16="http://schemas.microsoft.com/office/drawing/2014/main" id="{E92600AE-BA46-4AF4-B0B7-047B2476A7C3}"/>
              </a:ext>
            </a:extLst>
          </p:cNvPr>
          <p:cNvSpPr txBox="1">
            <a:spLocks/>
          </p:cNvSpPr>
          <p:nvPr/>
        </p:nvSpPr>
        <p:spPr>
          <a:xfrm>
            <a:off x="1372761" y="2048264"/>
            <a:ext cx="6831202" cy="4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/>
              <a:t>Improved Decision-Making</a:t>
            </a:r>
            <a:r>
              <a:rPr lang="en-US" dirty="0"/>
              <a:t>: Diverse teams make better decisions 87% of the time compared to non-diverse teams</a:t>
            </a:r>
          </a:p>
        </p:txBody>
      </p:sp>
      <p:sp>
        <p:nvSpPr>
          <p:cNvPr id="5" name="Google Shape;1730;p69">
            <a:extLst>
              <a:ext uri="{FF2B5EF4-FFF2-40B4-BE49-F238E27FC236}">
                <a16:creationId xmlns:a16="http://schemas.microsoft.com/office/drawing/2014/main" id="{835328CD-8486-41E1-975A-A8B20AF432C7}"/>
              </a:ext>
            </a:extLst>
          </p:cNvPr>
          <p:cNvSpPr txBox="1">
            <a:spLocks/>
          </p:cNvSpPr>
          <p:nvPr/>
        </p:nvSpPr>
        <p:spPr>
          <a:xfrm>
            <a:off x="1372761" y="2595523"/>
            <a:ext cx="6745744" cy="799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/>
              <a:t>Attraction and Retention of Talent</a:t>
            </a:r>
            <a:r>
              <a:rPr lang="en-US" dirty="0"/>
              <a:t>: Companies that embrace gender diversity access a wider talent pool, with a McKinsey report showing that diverse teams are 35% more likely to outperform their industry's median financial returns.</a:t>
            </a:r>
          </a:p>
        </p:txBody>
      </p:sp>
      <p:sp>
        <p:nvSpPr>
          <p:cNvPr id="6" name="Google Shape;1730;p69">
            <a:extLst>
              <a:ext uri="{FF2B5EF4-FFF2-40B4-BE49-F238E27FC236}">
                <a16:creationId xmlns:a16="http://schemas.microsoft.com/office/drawing/2014/main" id="{4AC552FA-E97C-4FEC-A09E-E4A7B3F4F3B0}"/>
              </a:ext>
            </a:extLst>
          </p:cNvPr>
          <p:cNvSpPr txBox="1">
            <a:spLocks/>
          </p:cNvSpPr>
          <p:nvPr/>
        </p:nvSpPr>
        <p:spPr>
          <a:xfrm>
            <a:off x="1364215" y="3440807"/>
            <a:ext cx="6745744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Enhanced Financial Performance: 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Companies with gender-diverse teams are </a:t>
            </a:r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21% 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more likely to outperform on profitability</a:t>
            </a:r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</a:t>
            </a:r>
            <a:endParaRPr lang="en-US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Google Shape;1730;p69">
            <a:extLst>
              <a:ext uri="{FF2B5EF4-FFF2-40B4-BE49-F238E27FC236}">
                <a16:creationId xmlns:a16="http://schemas.microsoft.com/office/drawing/2014/main" id="{BDF20A85-4B69-42C9-A9C7-8E675178419E}"/>
              </a:ext>
            </a:extLst>
          </p:cNvPr>
          <p:cNvSpPr txBox="1">
            <a:spLocks/>
          </p:cNvSpPr>
          <p:nvPr/>
        </p:nvSpPr>
        <p:spPr>
          <a:xfrm>
            <a:off x="1355670" y="3981291"/>
            <a:ext cx="6745744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n-US" sz="1400" b="1" dirty="0">
                <a:solidFill>
                  <a:srgbClr val="000000"/>
                </a:solidFill>
                <a:latin typeface="Arial"/>
                <a:cs typeface="Arial"/>
              </a:rPr>
              <a:t>Strengthened Company Reputation</a:t>
            </a:r>
            <a:r>
              <a:rPr lang="en-US" sz="1400" dirty="0">
                <a:solidFill>
                  <a:srgbClr val="000000"/>
                </a:solidFill>
                <a:latin typeface="Arial"/>
                <a:cs typeface="Arial"/>
              </a:rPr>
              <a:t>: Gender diversity boosts a company’s image, showing it values equality and inclusivity, which appeals to customers and clients.</a:t>
            </a:r>
          </a:p>
        </p:txBody>
      </p:sp>
      <p:grpSp>
        <p:nvGrpSpPr>
          <p:cNvPr id="8" name="Google Shape;5917;p83">
            <a:extLst>
              <a:ext uri="{FF2B5EF4-FFF2-40B4-BE49-F238E27FC236}">
                <a16:creationId xmlns:a16="http://schemas.microsoft.com/office/drawing/2014/main" id="{B3A31CAA-56B5-47A1-907F-C9E967084366}"/>
              </a:ext>
            </a:extLst>
          </p:cNvPr>
          <p:cNvGrpSpPr/>
          <p:nvPr/>
        </p:nvGrpSpPr>
        <p:grpSpPr>
          <a:xfrm>
            <a:off x="727138" y="1581815"/>
            <a:ext cx="339200" cy="339271"/>
            <a:chOff x="5049725" y="2027900"/>
            <a:chExt cx="481750" cy="481850"/>
          </a:xfrm>
          <a:solidFill>
            <a:srgbClr val="0070C0"/>
          </a:solidFill>
        </p:grpSpPr>
        <p:sp>
          <p:nvSpPr>
            <p:cNvPr id="9" name="Google Shape;5918;p83">
              <a:extLst>
                <a:ext uri="{FF2B5EF4-FFF2-40B4-BE49-F238E27FC236}">
                  <a16:creationId xmlns:a16="http://schemas.microsoft.com/office/drawing/2014/main" id="{2014D031-C300-40C3-889E-93BB5E5573A5}"/>
                </a:ext>
              </a:extLst>
            </p:cNvPr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sp>
          <p:nvSpPr>
            <p:cNvPr id="10" name="Google Shape;5919;p83">
              <a:extLst>
                <a:ext uri="{FF2B5EF4-FFF2-40B4-BE49-F238E27FC236}">
                  <a16:creationId xmlns:a16="http://schemas.microsoft.com/office/drawing/2014/main" id="{6A329DD5-D38F-45F7-B17F-FDA6929549AD}"/>
                </a:ext>
              </a:extLst>
            </p:cNvPr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sp>
          <p:nvSpPr>
            <p:cNvPr id="11" name="Google Shape;5920;p83">
              <a:extLst>
                <a:ext uri="{FF2B5EF4-FFF2-40B4-BE49-F238E27FC236}">
                  <a16:creationId xmlns:a16="http://schemas.microsoft.com/office/drawing/2014/main" id="{DC07BC93-143E-460D-AE6A-EBC5AEAE3654}"/>
                </a:ext>
              </a:extLst>
            </p:cNvPr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sp>
          <p:nvSpPr>
            <p:cNvPr id="12" name="Google Shape;5921;p83">
              <a:extLst>
                <a:ext uri="{FF2B5EF4-FFF2-40B4-BE49-F238E27FC236}">
                  <a16:creationId xmlns:a16="http://schemas.microsoft.com/office/drawing/2014/main" id="{F19CA40C-EEB2-4AF1-967C-C43B1F83E2B4}"/>
                </a:ext>
              </a:extLst>
            </p:cNvPr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sp>
          <p:nvSpPr>
            <p:cNvPr id="13" name="Google Shape;5922;p83">
              <a:extLst>
                <a:ext uri="{FF2B5EF4-FFF2-40B4-BE49-F238E27FC236}">
                  <a16:creationId xmlns:a16="http://schemas.microsoft.com/office/drawing/2014/main" id="{B2521916-1E94-473E-B4CC-F8539392CA39}"/>
                </a:ext>
              </a:extLst>
            </p:cNvPr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sp>
          <p:nvSpPr>
            <p:cNvPr id="14" name="Google Shape;5923;p83">
              <a:extLst>
                <a:ext uri="{FF2B5EF4-FFF2-40B4-BE49-F238E27FC236}">
                  <a16:creationId xmlns:a16="http://schemas.microsoft.com/office/drawing/2014/main" id="{122CBCB3-EF7E-4C58-806A-232F132BEBEE}"/>
                </a:ext>
              </a:extLst>
            </p:cNvPr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sp>
          <p:nvSpPr>
            <p:cNvPr id="15" name="Google Shape;5924;p83">
              <a:extLst>
                <a:ext uri="{FF2B5EF4-FFF2-40B4-BE49-F238E27FC236}">
                  <a16:creationId xmlns:a16="http://schemas.microsoft.com/office/drawing/2014/main" id="{2B817148-ED08-4876-844E-0B6E2A5A79ED}"/>
                </a:ext>
              </a:extLst>
            </p:cNvPr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  <p:sp>
          <p:nvSpPr>
            <p:cNvPr id="16" name="Google Shape;5925;p83">
              <a:extLst>
                <a:ext uri="{FF2B5EF4-FFF2-40B4-BE49-F238E27FC236}">
                  <a16:creationId xmlns:a16="http://schemas.microsoft.com/office/drawing/2014/main" id="{5E787D94-A559-4B16-A28A-3D9835850931}"/>
                </a:ext>
              </a:extLst>
            </p:cNvPr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70C0"/>
                </a:solidFill>
              </a:endParaRPr>
            </a:p>
          </p:txBody>
        </p:sp>
      </p:grpSp>
      <p:sp>
        <p:nvSpPr>
          <p:cNvPr id="22" name="Google Shape;6584;p85">
            <a:extLst>
              <a:ext uri="{FF2B5EF4-FFF2-40B4-BE49-F238E27FC236}">
                <a16:creationId xmlns:a16="http://schemas.microsoft.com/office/drawing/2014/main" id="{3CEFF0E9-15E8-4881-A37C-6736CA2FFEE7}"/>
              </a:ext>
            </a:extLst>
          </p:cNvPr>
          <p:cNvSpPr/>
          <p:nvPr/>
        </p:nvSpPr>
        <p:spPr>
          <a:xfrm>
            <a:off x="750109" y="2142840"/>
            <a:ext cx="312592" cy="367261"/>
          </a:xfrm>
          <a:custGeom>
            <a:avLst/>
            <a:gdLst/>
            <a:ahLst/>
            <a:cxnLst/>
            <a:rect l="l" t="t" r="r" b="b"/>
            <a:pathLst>
              <a:path w="10807" h="12697" extrusionOk="0">
                <a:moveTo>
                  <a:pt x="6617" y="9924"/>
                </a:moveTo>
                <a:lnTo>
                  <a:pt x="6617" y="10775"/>
                </a:lnTo>
                <a:lnTo>
                  <a:pt x="4159" y="10775"/>
                </a:lnTo>
                <a:lnTo>
                  <a:pt x="4159" y="9924"/>
                </a:lnTo>
                <a:close/>
                <a:moveTo>
                  <a:pt x="4159" y="0"/>
                </a:moveTo>
                <a:cubicBezTo>
                  <a:pt x="3561" y="0"/>
                  <a:pt x="2994" y="315"/>
                  <a:pt x="2742" y="851"/>
                </a:cubicBezTo>
                <a:lnTo>
                  <a:pt x="2490" y="851"/>
                </a:lnTo>
                <a:cubicBezTo>
                  <a:pt x="1797" y="851"/>
                  <a:pt x="1166" y="1324"/>
                  <a:pt x="914" y="1954"/>
                </a:cubicBezTo>
                <a:cubicBezTo>
                  <a:pt x="1324" y="1985"/>
                  <a:pt x="1702" y="2143"/>
                  <a:pt x="1986" y="2426"/>
                </a:cubicBezTo>
                <a:cubicBezTo>
                  <a:pt x="2143" y="2584"/>
                  <a:pt x="2143" y="2836"/>
                  <a:pt x="1986" y="2993"/>
                </a:cubicBezTo>
                <a:cubicBezTo>
                  <a:pt x="1907" y="3072"/>
                  <a:pt x="1797" y="3111"/>
                  <a:pt x="1686" y="3111"/>
                </a:cubicBezTo>
                <a:cubicBezTo>
                  <a:pt x="1576" y="3111"/>
                  <a:pt x="1466" y="3072"/>
                  <a:pt x="1387" y="2993"/>
                </a:cubicBezTo>
                <a:cubicBezTo>
                  <a:pt x="1198" y="2804"/>
                  <a:pt x="946" y="2773"/>
                  <a:pt x="725" y="2773"/>
                </a:cubicBezTo>
                <a:cubicBezTo>
                  <a:pt x="284" y="3088"/>
                  <a:pt x="1" y="3560"/>
                  <a:pt x="1" y="4159"/>
                </a:cubicBezTo>
                <a:cubicBezTo>
                  <a:pt x="1" y="4411"/>
                  <a:pt x="95" y="4726"/>
                  <a:pt x="253" y="4978"/>
                </a:cubicBezTo>
                <a:cubicBezTo>
                  <a:pt x="95" y="5199"/>
                  <a:pt x="1" y="5514"/>
                  <a:pt x="1" y="5797"/>
                </a:cubicBezTo>
                <a:cubicBezTo>
                  <a:pt x="1" y="6144"/>
                  <a:pt x="127" y="6459"/>
                  <a:pt x="316" y="6742"/>
                </a:cubicBezTo>
                <a:cubicBezTo>
                  <a:pt x="599" y="6522"/>
                  <a:pt x="1009" y="6364"/>
                  <a:pt x="1387" y="6364"/>
                </a:cubicBezTo>
                <a:cubicBezTo>
                  <a:pt x="1639" y="6364"/>
                  <a:pt x="1797" y="6553"/>
                  <a:pt x="1797" y="6742"/>
                </a:cubicBezTo>
                <a:cubicBezTo>
                  <a:pt x="1797" y="6994"/>
                  <a:pt x="1576" y="7152"/>
                  <a:pt x="1387" y="7152"/>
                </a:cubicBezTo>
                <a:cubicBezTo>
                  <a:pt x="1198" y="7152"/>
                  <a:pt x="1009" y="7215"/>
                  <a:pt x="851" y="7341"/>
                </a:cubicBezTo>
                <a:lnTo>
                  <a:pt x="851" y="7404"/>
                </a:lnTo>
                <a:cubicBezTo>
                  <a:pt x="851" y="8318"/>
                  <a:pt x="1576" y="9074"/>
                  <a:pt x="2490" y="9074"/>
                </a:cubicBezTo>
                <a:lnTo>
                  <a:pt x="2742" y="9074"/>
                </a:lnTo>
                <a:cubicBezTo>
                  <a:pt x="2899" y="9357"/>
                  <a:pt x="3088" y="9546"/>
                  <a:pt x="3309" y="9704"/>
                </a:cubicBezTo>
                <a:lnTo>
                  <a:pt x="3309" y="10617"/>
                </a:lnTo>
                <a:cubicBezTo>
                  <a:pt x="3309" y="11752"/>
                  <a:pt x="4254" y="12697"/>
                  <a:pt x="5420" y="12697"/>
                </a:cubicBezTo>
                <a:cubicBezTo>
                  <a:pt x="6554" y="12697"/>
                  <a:pt x="7499" y="11752"/>
                  <a:pt x="7499" y="10617"/>
                </a:cubicBezTo>
                <a:lnTo>
                  <a:pt x="7499" y="9704"/>
                </a:lnTo>
                <a:cubicBezTo>
                  <a:pt x="7719" y="9546"/>
                  <a:pt x="7971" y="9357"/>
                  <a:pt x="8097" y="9074"/>
                </a:cubicBezTo>
                <a:lnTo>
                  <a:pt x="8318" y="9074"/>
                </a:lnTo>
                <a:cubicBezTo>
                  <a:pt x="9232" y="9074"/>
                  <a:pt x="9988" y="8318"/>
                  <a:pt x="9988" y="7404"/>
                </a:cubicBezTo>
                <a:lnTo>
                  <a:pt x="9988" y="7341"/>
                </a:lnTo>
                <a:cubicBezTo>
                  <a:pt x="9830" y="7215"/>
                  <a:pt x="9610" y="7152"/>
                  <a:pt x="9421" y="7152"/>
                </a:cubicBezTo>
                <a:cubicBezTo>
                  <a:pt x="9200" y="7152"/>
                  <a:pt x="9043" y="6931"/>
                  <a:pt x="9043" y="6742"/>
                </a:cubicBezTo>
                <a:cubicBezTo>
                  <a:pt x="9043" y="6522"/>
                  <a:pt x="9232" y="6364"/>
                  <a:pt x="9421" y="6364"/>
                </a:cubicBezTo>
                <a:cubicBezTo>
                  <a:pt x="9830" y="6364"/>
                  <a:pt x="10208" y="6522"/>
                  <a:pt x="10492" y="6742"/>
                </a:cubicBezTo>
                <a:cubicBezTo>
                  <a:pt x="10681" y="6459"/>
                  <a:pt x="10807" y="6144"/>
                  <a:pt x="10807" y="5797"/>
                </a:cubicBezTo>
                <a:cubicBezTo>
                  <a:pt x="10807" y="5514"/>
                  <a:pt x="10712" y="5199"/>
                  <a:pt x="10555" y="4978"/>
                </a:cubicBezTo>
                <a:cubicBezTo>
                  <a:pt x="10681" y="4726"/>
                  <a:pt x="10775" y="4411"/>
                  <a:pt x="10775" y="4159"/>
                </a:cubicBezTo>
                <a:cubicBezTo>
                  <a:pt x="10775" y="3592"/>
                  <a:pt x="10492" y="3088"/>
                  <a:pt x="10051" y="2773"/>
                </a:cubicBezTo>
                <a:cubicBezTo>
                  <a:pt x="10015" y="2768"/>
                  <a:pt x="9978" y="2765"/>
                  <a:pt x="9939" y="2765"/>
                </a:cubicBezTo>
                <a:cubicBezTo>
                  <a:pt x="9742" y="2765"/>
                  <a:pt x="9521" y="2835"/>
                  <a:pt x="9389" y="2993"/>
                </a:cubicBezTo>
                <a:cubicBezTo>
                  <a:pt x="9310" y="3072"/>
                  <a:pt x="9200" y="3111"/>
                  <a:pt x="9090" y="3111"/>
                </a:cubicBezTo>
                <a:cubicBezTo>
                  <a:pt x="8980" y="3111"/>
                  <a:pt x="8869" y="3072"/>
                  <a:pt x="8791" y="2993"/>
                </a:cubicBezTo>
                <a:cubicBezTo>
                  <a:pt x="8633" y="2836"/>
                  <a:pt x="8633" y="2584"/>
                  <a:pt x="8791" y="2426"/>
                </a:cubicBezTo>
                <a:cubicBezTo>
                  <a:pt x="9074" y="2143"/>
                  <a:pt x="9452" y="1954"/>
                  <a:pt x="9862" y="1954"/>
                </a:cubicBezTo>
                <a:cubicBezTo>
                  <a:pt x="9610" y="1324"/>
                  <a:pt x="9043" y="851"/>
                  <a:pt x="8287" y="851"/>
                </a:cubicBezTo>
                <a:lnTo>
                  <a:pt x="8034" y="851"/>
                </a:lnTo>
                <a:cubicBezTo>
                  <a:pt x="7782" y="315"/>
                  <a:pt x="7215" y="0"/>
                  <a:pt x="6617" y="0"/>
                </a:cubicBezTo>
                <a:cubicBezTo>
                  <a:pt x="6302" y="0"/>
                  <a:pt x="6050" y="95"/>
                  <a:pt x="5798" y="252"/>
                </a:cubicBezTo>
                <a:lnTo>
                  <a:pt x="5798" y="4190"/>
                </a:lnTo>
                <a:cubicBezTo>
                  <a:pt x="6743" y="4379"/>
                  <a:pt x="7467" y="5199"/>
                  <a:pt x="7467" y="6207"/>
                </a:cubicBezTo>
                <a:cubicBezTo>
                  <a:pt x="7467" y="6427"/>
                  <a:pt x="7247" y="6585"/>
                  <a:pt x="7058" y="6585"/>
                </a:cubicBezTo>
                <a:cubicBezTo>
                  <a:pt x="6869" y="6585"/>
                  <a:pt x="6617" y="6396"/>
                  <a:pt x="6617" y="6207"/>
                </a:cubicBezTo>
                <a:cubicBezTo>
                  <a:pt x="6617" y="5640"/>
                  <a:pt x="6270" y="5199"/>
                  <a:pt x="5798" y="5010"/>
                </a:cubicBezTo>
                <a:lnTo>
                  <a:pt x="5798" y="9074"/>
                </a:lnTo>
                <a:lnTo>
                  <a:pt x="4979" y="9074"/>
                </a:lnTo>
                <a:lnTo>
                  <a:pt x="4979" y="5010"/>
                </a:lnTo>
                <a:cubicBezTo>
                  <a:pt x="4506" y="5167"/>
                  <a:pt x="4159" y="5640"/>
                  <a:pt x="4159" y="6207"/>
                </a:cubicBezTo>
                <a:cubicBezTo>
                  <a:pt x="4159" y="6427"/>
                  <a:pt x="3939" y="6585"/>
                  <a:pt x="3718" y="6585"/>
                </a:cubicBezTo>
                <a:cubicBezTo>
                  <a:pt x="3466" y="6585"/>
                  <a:pt x="3309" y="6396"/>
                  <a:pt x="3309" y="6207"/>
                </a:cubicBezTo>
                <a:cubicBezTo>
                  <a:pt x="3309" y="5199"/>
                  <a:pt x="4033" y="4348"/>
                  <a:pt x="4979" y="4190"/>
                </a:cubicBezTo>
                <a:lnTo>
                  <a:pt x="4979" y="252"/>
                </a:lnTo>
                <a:cubicBezTo>
                  <a:pt x="4726" y="95"/>
                  <a:pt x="4474" y="0"/>
                  <a:pt x="4159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8679;p89">
            <a:extLst>
              <a:ext uri="{FF2B5EF4-FFF2-40B4-BE49-F238E27FC236}">
                <a16:creationId xmlns:a16="http://schemas.microsoft.com/office/drawing/2014/main" id="{80BD67BB-D61C-4DF5-9A85-B24491DE7247}"/>
              </a:ext>
            </a:extLst>
          </p:cNvPr>
          <p:cNvGrpSpPr/>
          <p:nvPr/>
        </p:nvGrpSpPr>
        <p:grpSpPr>
          <a:xfrm>
            <a:off x="721480" y="2809613"/>
            <a:ext cx="406563" cy="347353"/>
            <a:chOff x="-5971525" y="3273750"/>
            <a:chExt cx="292250" cy="290650"/>
          </a:xfrm>
          <a:solidFill>
            <a:srgbClr val="0070C0"/>
          </a:solidFill>
        </p:grpSpPr>
        <p:sp>
          <p:nvSpPr>
            <p:cNvPr id="24" name="Google Shape;8680;p89">
              <a:extLst>
                <a:ext uri="{FF2B5EF4-FFF2-40B4-BE49-F238E27FC236}">
                  <a16:creationId xmlns:a16="http://schemas.microsoft.com/office/drawing/2014/main" id="{76F65BBD-4A2C-4A60-85D2-72BA6E42C85C}"/>
                </a:ext>
              </a:extLst>
            </p:cNvPr>
            <p:cNvSpPr/>
            <p:nvPr/>
          </p:nvSpPr>
          <p:spPr>
            <a:xfrm>
              <a:off x="-5868325" y="3273750"/>
              <a:ext cx="85075" cy="84300"/>
            </a:xfrm>
            <a:custGeom>
              <a:avLst/>
              <a:gdLst/>
              <a:ahLst/>
              <a:cxnLst/>
              <a:rect l="l" t="t" r="r" b="b"/>
              <a:pathLst>
                <a:path w="3403" h="3372" extrusionOk="0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681;p89">
              <a:extLst>
                <a:ext uri="{FF2B5EF4-FFF2-40B4-BE49-F238E27FC236}">
                  <a16:creationId xmlns:a16="http://schemas.microsoft.com/office/drawing/2014/main" id="{DFFB387C-49E9-408B-9564-1C1F4ACB929A}"/>
                </a:ext>
              </a:extLst>
            </p:cNvPr>
            <p:cNvSpPr/>
            <p:nvPr/>
          </p:nvSpPr>
          <p:spPr>
            <a:xfrm>
              <a:off x="-5971525" y="3308400"/>
              <a:ext cx="292250" cy="256000"/>
            </a:xfrm>
            <a:custGeom>
              <a:avLst/>
              <a:gdLst/>
              <a:ahLst/>
              <a:cxnLst/>
              <a:rect l="l" t="t" r="r" b="b"/>
              <a:pathLst>
                <a:path w="11690" h="10240" extrusionOk="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6705;p85">
            <a:extLst>
              <a:ext uri="{FF2B5EF4-FFF2-40B4-BE49-F238E27FC236}">
                <a16:creationId xmlns:a16="http://schemas.microsoft.com/office/drawing/2014/main" id="{63FCBF6C-2204-4792-9D90-49C8D109B60C}"/>
              </a:ext>
            </a:extLst>
          </p:cNvPr>
          <p:cNvSpPr/>
          <p:nvPr/>
        </p:nvSpPr>
        <p:spPr>
          <a:xfrm>
            <a:off x="708707" y="3490995"/>
            <a:ext cx="370009" cy="367724"/>
          </a:xfrm>
          <a:custGeom>
            <a:avLst/>
            <a:gdLst/>
            <a:ahLst/>
            <a:cxnLst/>
            <a:rect l="l" t="t" r="r" b="b"/>
            <a:pathLst>
              <a:path w="12792" h="12713" extrusionOk="0">
                <a:moveTo>
                  <a:pt x="8633" y="1229"/>
                </a:moveTo>
                <a:cubicBezTo>
                  <a:pt x="8854" y="1229"/>
                  <a:pt x="9011" y="1418"/>
                  <a:pt x="9011" y="1607"/>
                </a:cubicBezTo>
                <a:lnTo>
                  <a:pt x="9011" y="1890"/>
                </a:lnTo>
                <a:cubicBezTo>
                  <a:pt x="9484" y="2048"/>
                  <a:pt x="9831" y="2520"/>
                  <a:pt x="9831" y="3088"/>
                </a:cubicBezTo>
                <a:cubicBezTo>
                  <a:pt x="9831" y="3308"/>
                  <a:pt x="9641" y="3497"/>
                  <a:pt x="9452" y="3497"/>
                </a:cubicBezTo>
                <a:cubicBezTo>
                  <a:pt x="9200" y="3497"/>
                  <a:pt x="9011" y="3308"/>
                  <a:pt x="9011" y="3088"/>
                </a:cubicBezTo>
                <a:cubicBezTo>
                  <a:pt x="9011" y="2835"/>
                  <a:pt x="8822" y="2678"/>
                  <a:pt x="8633" y="2678"/>
                </a:cubicBezTo>
                <a:cubicBezTo>
                  <a:pt x="8413" y="2678"/>
                  <a:pt x="8192" y="2867"/>
                  <a:pt x="8192" y="3088"/>
                </a:cubicBezTo>
                <a:cubicBezTo>
                  <a:pt x="8224" y="3308"/>
                  <a:pt x="8570" y="3529"/>
                  <a:pt x="8885" y="3781"/>
                </a:cubicBezTo>
                <a:cubicBezTo>
                  <a:pt x="9326" y="4096"/>
                  <a:pt x="9894" y="4505"/>
                  <a:pt x="9894" y="5167"/>
                </a:cubicBezTo>
                <a:cubicBezTo>
                  <a:pt x="9894" y="5702"/>
                  <a:pt x="9515" y="6143"/>
                  <a:pt x="9043" y="6333"/>
                </a:cubicBezTo>
                <a:lnTo>
                  <a:pt x="9043" y="6616"/>
                </a:lnTo>
                <a:cubicBezTo>
                  <a:pt x="9043" y="6868"/>
                  <a:pt x="8854" y="7026"/>
                  <a:pt x="8665" y="7026"/>
                </a:cubicBezTo>
                <a:cubicBezTo>
                  <a:pt x="8476" y="7026"/>
                  <a:pt x="8224" y="6805"/>
                  <a:pt x="8224" y="6616"/>
                </a:cubicBezTo>
                <a:lnTo>
                  <a:pt x="8224" y="6333"/>
                </a:lnTo>
                <a:cubicBezTo>
                  <a:pt x="7751" y="6175"/>
                  <a:pt x="7405" y="5702"/>
                  <a:pt x="7405" y="5167"/>
                </a:cubicBezTo>
                <a:cubicBezTo>
                  <a:pt x="7405" y="4915"/>
                  <a:pt x="7594" y="4757"/>
                  <a:pt x="7783" y="4757"/>
                </a:cubicBezTo>
                <a:cubicBezTo>
                  <a:pt x="8003" y="4757"/>
                  <a:pt x="8192" y="4978"/>
                  <a:pt x="8192" y="5167"/>
                </a:cubicBezTo>
                <a:cubicBezTo>
                  <a:pt x="8192" y="5387"/>
                  <a:pt x="8381" y="5608"/>
                  <a:pt x="8633" y="5608"/>
                </a:cubicBezTo>
                <a:cubicBezTo>
                  <a:pt x="8854" y="5608"/>
                  <a:pt x="9011" y="5387"/>
                  <a:pt x="9011" y="5167"/>
                </a:cubicBezTo>
                <a:cubicBezTo>
                  <a:pt x="9011" y="4915"/>
                  <a:pt x="8696" y="4694"/>
                  <a:pt x="8350" y="4442"/>
                </a:cubicBezTo>
                <a:cubicBezTo>
                  <a:pt x="7909" y="4127"/>
                  <a:pt x="7373" y="3749"/>
                  <a:pt x="7373" y="3088"/>
                </a:cubicBezTo>
                <a:cubicBezTo>
                  <a:pt x="7373" y="2520"/>
                  <a:pt x="7720" y="2079"/>
                  <a:pt x="8192" y="1890"/>
                </a:cubicBezTo>
                <a:lnTo>
                  <a:pt x="8192" y="1607"/>
                </a:lnTo>
                <a:cubicBezTo>
                  <a:pt x="8192" y="1386"/>
                  <a:pt x="8381" y="1229"/>
                  <a:pt x="8633" y="1229"/>
                </a:cubicBezTo>
                <a:close/>
                <a:moveTo>
                  <a:pt x="6050" y="6616"/>
                </a:moveTo>
                <a:lnTo>
                  <a:pt x="5073" y="10239"/>
                </a:lnTo>
                <a:lnTo>
                  <a:pt x="4853" y="9388"/>
                </a:lnTo>
                <a:cubicBezTo>
                  <a:pt x="4793" y="9168"/>
                  <a:pt x="4617" y="9049"/>
                  <a:pt x="4433" y="9049"/>
                </a:cubicBezTo>
                <a:cubicBezTo>
                  <a:pt x="4328" y="9049"/>
                  <a:pt x="4220" y="9088"/>
                  <a:pt x="4128" y="9168"/>
                </a:cubicBezTo>
                <a:lnTo>
                  <a:pt x="1450" y="11846"/>
                </a:lnTo>
                <a:lnTo>
                  <a:pt x="852" y="11279"/>
                </a:lnTo>
                <a:lnTo>
                  <a:pt x="3530" y="8601"/>
                </a:lnTo>
                <a:cubicBezTo>
                  <a:pt x="3782" y="8349"/>
                  <a:pt x="3656" y="7939"/>
                  <a:pt x="3341" y="7876"/>
                </a:cubicBezTo>
                <a:lnTo>
                  <a:pt x="2490" y="7624"/>
                </a:lnTo>
                <a:lnTo>
                  <a:pt x="6050" y="6616"/>
                </a:lnTo>
                <a:close/>
                <a:moveTo>
                  <a:pt x="8665" y="0"/>
                </a:moveTo>
                <a:cubicBezTo>
                  <a:pt x="6365" y="0"/>
                  <a:pt x="4538" y="1859"/>
                  <a:pt x="4538" y="4127"/>
                </a:cubicBezTo>
                <a:cubicBezTo>
                  <a:pt x="4538" y="4852"/>
                  <a:pt x="4695" y="5513"/>
                  <a:pt x="5042" y="6112"/>
                </a:cubicBezTo>
                <a:lnTo>
                  <a:pt x="820" y="7341"/>
                </a:lnTo>
                <a:cubicBezTo>
                  <a:pt x="442" y="7435"/>
                  <a:pt x="442" y="8034"/>
                  <a:pt x="820" y="8128"/>
                </a:cubicBezTo>
                <a:lnTo>
                  <a:pt x="2490" y="8538"/>
                </a:lnTo>
                <a:lnTo>
                  <a:pt x="316" y="10712"/>
                </a:lnTo>
                <a:cubicBezTo>
                  <a:pt x="1" y="11027"/>
                  <a:pt x="1" y="11594"/>
                  <a:pt x="316" y="11909"/>
                </a:cubicBezTo>
                <a:lnTo>
                  <a:pt x="915" y="12476"/>
                </a:lnTo>
                <a:cubicBezTo>
                  <a:pt x="1072" y="12633"/>
                  <a:pt x="1285" y="12712"/>
                  <a:pt x="1497" y="12712"/>
                </a:cubicBezTo>
                <a:cubicBezTo>
                  <a:pt x="1710" y="12712"/>
                  <a:pt x="1923" y="12633"/>
                  <a:pt x="2080" y="12476"/>
                </a:cubicBezTo>
                <a:lnTo>
                  <a:pt x="4254" y="10334"/>
                </a:lnTo>
                <a:lnTo>
                  <a:pt x="4695" y="11972"/>
                </a:lnTo>
                <a:cubicBezTo>
                  <a:pt x="4759" y="12180"/>
                  <a:pt x="4930" y="12291"/>
                  <a:pt x="5098" y="12291"/>
                </a:cubicBezTo>
                <a:cubicBezTo>
                  <a:pt x="5261" y="12291"/>
                  <a:pt x="5421" y="12188"/>
                  <a:pt x="5483" y="11972"/>
                </a:cubicBezTo>
                <a:lnTo>
                  <a:pt x="6712" y="7750"/>
                </a:lnTo>
                <a:cubicBezTo>
                  <a:pt x="7279" y="8065"/>
                  <a:pt x="7972" y="8286"/>
                  <a:pt x="8665" y="8286"/>
                </a:cubicBezTo>
                <a:cubicBezTo>
                  <a:pt x="10965" y="8286"/>
                  <a:pt x="12792" y="6427"/>
                  <a:pt x="12792" y="4127"/>
                </a:cubicBezTo>
                <a:cubicBezTo>
                  <a:pt x="12760" y="1859"/>
                  <a:pt x="10902" y="0"/>
                  <a:pt x="8665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6678;p85">
            <a:extLst>
              <a:ext uri="{FF2B5EF4-FFF2-40B4-BE49-F238E27FC236}">
                <a16:creationId xmlns:a16="http://schemas.microsoft.com/office/drawing/2014/main" id="{672DD7F7-AF29-4FF2-AD6B-D2EA17C36304}"/>
              </a:ext>
            </a:extLst>
          </p:cNvPr>
          <p:cNvGrpSpPr/>
          <p:nvPr/>
        </p:nvGrpSpPr>
        <p:grpSpPr>
          <a:xfrm>
            <a:off x="762426" y="4038014"/>
            <a:ext cx="370008" cy="380215"/>
            <a:chOff x="-62151950" y="4111775"/>
            <a:chExt cx="318225" cy="316650"/>
          </a:xfrm>
          <a:solidFill>
            <a:srgbClr val="0070C0"/>
          </a:solidFill>
        </p:grpSpPr>
        <p:sp>
          <p:nvSpPr>
            <p:cNvPr id="28" name="Google Shape;6679;p85">
              <a:extLst>
                <a:ext uri="{FF2B5EF4-FFF2-40B4-BE49-F238E27FC236}">
                  <a16:creationId xmlns:a16="http://schemas.microsoft.com/office/drawing/2014/main" id="{215FE4F3-634A-4AF9-ADB7-046B72AC8C0E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680;p85">
              <a:extLst>
                <a:ext uri="{FF2B5EF4-FFF2-40B4-BE49-F238E27FC236}">
                  <a16:creationId xmlns:a16="http://schemas.microsoft.com/office/drawing/2014/main" id="{C15691CD-60CD-4185-BECF-D77BCDB9CC97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681;p85">
              <a:extLst>
                <a:ext uri="{FF2B5EF4-FFF2-40B4-BE49-F238E27FC236}">
                  <a16:creationId xmlns:a16="http://schemas.microsoft.com/office/drawing/2014/main" id="{98B230FD-7E33-4763-87BE-7A0D30ABDB51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682;p85">
              <a:extLst>
                <a:ext uri="{FF2B5EF4-FFF2-40B4-BE49-F238E27FC236}">
                  <a16:creationId xmlns:a16="http://schemas.microsoft.com/office/drawing/2014/main" id="{AE9F411F-C44A-4E97-8856-B783B3742D3E}"/>
                </a:ext>
              </a:extLst>
            </p:cNvPr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0045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0;p38">
            <a:extLst>
              <a:ext uri="{FF2B5EF4-FFF2-40B4-BE49-F238E27FC236}">
                <a16:creationId xmlns:a16="http://schemas.microsoft.com/office/drawing/2014/main" id="{FAC86DFD-979B-4DBC-8A9B-7EEF2BB3DF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100" y="49458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Gender In Balance Across Departments.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0B4462-A3D6-4379-A100-454D3C4CDD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99" b="6378"/>
          <a:stretch/>
        </p:blipFill>
        <p:spPr>
          <a:xfrm>
            <a:off x="902206" y="1538246"/>
            <a:ext cx="5391150" cy="31106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A0A296-EF69-4C49-951A-48F4884D08A3}"/>
              </a:ext>
            </a:extLst>
          </p:cNvPr>
          <p:cNvSpPr txBox="1"/>
          <p:nvPr/>
        </p:nvSpPr>
        <p:spPr>
          <a:xfrm>
            <a:off x="786212" y="1128045"/>
            <a:ext cx="3945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Gender Distribution Across Departments Group</a:t>
            </a:r>
            <a:endParaRPr lang="en-K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30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22;p44">
            <a:extLst>
              <a:ext uri="{FF2B5EF4-FFF2-40B4-BE49-F238E27FC236}">
                <a16:creationId xmlns:a16="http://schemas.microsoft.com/office/drawing/2014/main" id="{6E9A446E-FEC9-4A10-A92D-D53966368D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100" y="542613"/>
            <a:ext cx="792669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Employee Age Distribution: Majority in the </a:t>
            </a:r>
            <a:r>
              <a:rPr lang="en-US" sz="2400" dirty="0">
                <a:solidFill>
                  <a:srgbClr val="00B0F0"/>
                </a:solidFill>
              </a:rPr>
              <a:t>35-42 Age </a:t>
            </a:r>
            <a:r>
              <a:rPr lang="en-US" sz="2400" dirty="0"/>
              <a:t>Range, with </a:t>
            </a:r>
            <a:r>
              <a:rPr lang="en-US" sz="2400" dirty="0">
                <a:solidFill>
                  <a:srgbClr val="00B0F0"/>
                </a:solidFill>
              </a:rPr>
              <a:t>94 Employees.</a:t>
            </a:r>
            <a:endParaRPr sz="2400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893B29-28E4-4F01-B60B-EBB844DC9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069" y="1783477"/>
            <a:ext cx="4437804" cy="32224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682D29-8706-4F6E-A505-AF98D7D87A23}"/>
              </a:ext>
            </a:extLst>
          </p:cNvPr>
          <p:cNvSpPr txBox="1"/>
          <p:nvPr/>
        </p:nvSpPr>
        <p:spPr>
          <a:xfrm>
            <a:off x="786213" y="1435693"/>
            <a:ext cx="2295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Employee Age Distribution</a:t>
            </a:r>
            <a:endParaRPr lang="en-K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694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0;p38">
            <a:extLst>
              <a:ext uri="{FF2B5EF4-FFF2-40B4-BE49-F238E27FC236}">
                <a16:creationId xmlns:a16="http://schemas.microsoft.com/office/drawing/2014/main" id="{5F8C6252-70CD-47F7-9250-15EB45B25B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9094" y="400579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Driving Success: </a:t>
            </a:r>
            <a:r>
              <a:rPr lang="en-US" dirty="0">
                <a:solidFill>
                  <a:srgbClr val="00B0F0"/>
                </a:solidFill>
              </a:rPr>
              <a:t>86%</a:t>
            </a:r>
            <a:r>
              <a:rPr lang="en-US" dirty="0"/>
              <a:t> of Total Sales Come from the </a:t>
            </a:r>
            <a:r>
              <a:rPr lang="en-US" dirty="0">
                <a:solidFill>
                  <a:srgbClr val="00B0F0"/>
                </a:solidFill>
              </a:rPr>
              <a:t>Top 10 Salespeople.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C40172-7379-438D-898C-A228710AD5FF}"/>
              </a:ext>
            </a:extLst>
          </p:cNvPr>
          <p:cNvSpPr txBox="1"/>
          <p:nvPr/>
        </p:nvSpPr>
        <p:spPr>
          <a:xfrm>
            <a:off x="734936" y="1392968"/>
            <a:ext cx="2683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Sales Revenue by Salesperson</a:t>
            </a:r>
            <a:endParaRPr lang="en-K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381D3D-6044-409A-8D66-DD3F6C91C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370" y="1700745"/>
            <a:ext cx="3435098" cy="317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96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4246239-2F23-4D83-B667-89F6E653713C}"/>
              </a:ext>
            </a:extLst>
          </p:cNvPr>
          <p:cNvGrpSpPr/>
          <p:nvPr/>
        </p:nvGrpSpPr>
        <p:grpSpPr>
          <a:xfrm>
            <a:off x="365934" y="939624"/>
            <a:ext cx="8348135" cy="4203878"/>
            <a:chOff x="2028328" y="1252832"/>
            <a:chExt cx="8167397" cy="5605170"/>
          </a:xfrm>
        </p:grpSpPr>
        <p:sp>
          <p:nvSpPr>
            <p:cNvPr id="23" name="Pentagon 56"/>
            <p:cNvSpPr/>
            <p:nvPr/>
          </p:nvSpPr>
          <p:spPr bwMode="auto">
            <a:xfrm rot="5400000">
              <a:off x="2342658" y="1430219"/>
              <a:ext cx="1209869" cy="1790410"/>
            </a:xfrm>
            <a:prstGeom prst="homePlate">
              <a:avLst>
                <a:gd name="adj" fmla="val 17892"/>
              </a:avLst>
            </a:prstGeom>
            <a:solidFill>
              <a:srgbClr val="005187"/>
            </a:solidFill>
            <a:ln w="9525">
              <a:noFill/>
              <a:round/>
              <a:headEnd/>
              <a:tailEnd/>
            </a:ln>
          </p:spPr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KE" sz="1200" b="1" dirty="0">
                <a:solidFill>
                  <a:srgbClr val="FFFFFF"/>
                </a:solidFill>
                <a:ea typeface="ＭＳ Ｐゴシック"/>
              </a:endParaRPr>
            </a:p>
          </p:txBody>
        </p:sp>
        <p:sp>
          <p:nvSpPr>
            <p:cNvPr id="25" name="Chevron 54"/>
            <p:cNvSpPr/>
            <p:nvPr/>
          </p:nvSpPr>
          <p:spPr bwMode="auto">
            <a:xfrm rot="5400000">
              <a:off x="2370595" y="2455439"/>
              <a:ext cx="1153993" cy="1790410"/>
            </a:xfrm>
            <a:prstGeom prst="chevron">
              <a:avLst>
                <a:gd name="adj" fmla="val 17892"/>
              </a:avLst>
            </a:prstGeom>
            <a:solidFill>
              <a:srgbClr val="005187"/>
            </a:solidFill>
            <a:ln w="9525">
              <a:noFill/>
              <a:round/>
              <a:headEnd/>
              <a:tailEnd/>
            </a:ln>
          </p:spPr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KE" sz="1200" b="1" dirty="0">
                <a:solidFill>
                  <a:srgbClr val="FFFFFF"/>
                </a:solidFill>
                <a:ea typeface="ＭＳ Ｐゴシック"/>
              </a:endParaRPr>
            </a:p>
          </p:txBody>
        </p:sp>
        <p:cxnSp>
          <p:nvCxnSpPr>
            <p:cNvPr id="27" name="Straight Connector 46"/>
            <p:cNvCxnSpPr>
              <a:cxnSpLocks/>
            </p:cNvCxnSpPr>
            <p:nvPr/>
          </p:nvCxnSpPr>
          <p:spPr bwMode="auto">
            <a:xfrm>
              <a:off x="3962858" y="3605689"/>
              <a:ext cx="618578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>
                  <a:lumMod val="10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46"/>
            <p:cNvCxnSpPr>
              <a:cxnSpLocks/>
            </p:cNvCxnSpPr>
            <p:nvPr/>
          </p:nvCxnSpPr>
          <p:spPr bwMode="auto">
            <a:xfrm>
              <a:off x="3962858" y="2643500"/>
              <a:ext cx="618578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>
                  <a:lumMod val="10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cxnSpLocks/>
            </p:cNvCxnSpPr>
            <p:nvPr/>
          </p:nvCxnSpPr>
          <p:spPr>
            <a:xfrm>
              <a:off x="2052386" y="1659096"/>
              <a:ext cx="8096254" cy="0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hevron 52"/>
            <p:cNvSpPr/>
            <p:nvPr/>
          </p:nvSpPr>
          <p:spPr bwMode="auto">
            <a:xfrm rot="5400000">
              <a:off x="2307800" y="3487581"/>
              <a:ext cx="1279584" cy="1790410"/>
            </a:xfrm>
            <a:custGeom>
              <a:avLst/>
              <a:gdLst>
                <a:gd name="connsiteX0" fmla="*/ 0 w 1314810"/>
                <a:gd name="connsiteY0" fmla="*/ 0 h 1658631"/>
                <a:gd name="connsiteX1" fmla="*/ 1079564 w 1314810"/>
                <a:gd name="connsiteY1" fmla="*/ 0 h 1658631"/>
                <a:gd name="connsiteX2" fmla="*/ 1314810 w 1314810"/>
                <a:gd name="connsiteY2" fmla="*/ 829316 h 1658631"/>
                <a:gd name="connsiteX3" fmla="*/ 1079564 w 1314810"/>
                <a:gd name="connsiteY3" fmla="*/ 1658631 h 1658631"/>
                <a:gd name="connsiteX4" fmla="*/ 0 w 1314810"/>
                <a:gd name="connsiteY4" fmla="*/ 1658631 h 1658631"/>
                <a:gd name="connsiteX5" fmla="*/ 235246 w 1314810"/>
                <a:gd name="connsiteY5" fmla="*/ 829316 h 1658631"/>
                <a:gd name="connsiteX6" fmla="*/ 0 w 1314810"/>
                <a:gd name="connsiteY6" fmla="*/ 0 h 1658631"/>
                <a:gd name="connsiteX0" fmla="*/ 0 w 1371958"/>
                <a:gd name="connsiteY0" fmla="*/ 9525 h 1658631"/>
                <a:gd name="connsiteX1" fmla="*/ 1136712 w 1371958"/>
                <a:gd name="connsiteY1" fmla="*/ 0 h 1658631"/>
                <a:gd name="connsiteX2" fmla="*/ 1371958 w 1371958"/>
                <a:gd name="connsiteY2" fmla="*/ 829316 h 1658631"/>
                <a:gd name="connsiteX3" fmla="*/ 1136712 w 1371958"/>
                <a:gd name="connsiteY3" fmla="*/ 1658631 h 1658631"/>
                <a:gd name="connsiteX4" fmla="*/ 57148 w 1371958"/>
                <a:gd name="connsiteY4" fmla="*/ 1658631 h 1658631"/>
                <a:gd name="connsiteX5" fmla="*/ 292394 w 1371958"/>
                <a:gd name="connsiteY5" fmla="*/ 829316 h 1658631"/>
                <a:gd name="connsiteX6" fmla="*/ 0 w 1371958"/>
                <a:gd name="connsiteY6" fmla="*/ 9525 h 1658631"/>
                <a:gd name="connsiteX0" fmla="*/ 0 w 1371958"/>
                <a:gd name="connsiteY0" fmla="*/ 9525 h 1658631"/>
                <a:gd name="connsiteX1" fmla="*/ 1136712 w 1371958"/>
                <a:gd name="connsiteY1" fmla="*/ 0 h 1658631"/>
                <a:gd name="connsiteX2" fmla="*/ 1371958 w 1371958"/>
                <a:gd name="connsiteY2" fmla="*/ 829316 h 1658631"/>
                <a:gd name="connsiteX3" fmla="*/ 1136712 w 1371958"/>
                <a:gd name="connsiteY3" fmla="*/ 1658631 h 1658631"/>
                <a:gd name="connsiteX4" fmla="*/ 4764 w 1371958"/>
                <a:gd name="connsiteY4" fmla="*/ 1649105 h 1658631"/>
                <a:gd name="connsiteX5" fmla="*/ 292394 w 1371958"/>
                <a:gd name="connsiteY5" fmla="*/ 829316 h 1658631"/>
                <a:gd name="connsiteX6" fmla="*/ 0 w 1371958"/>
                <a:gd name="connsiteY6" fmla="*/ 9525 h 165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958" h="1658631">
                  <a:moveTo>
                    <a:pt x="0" y="9525"/>
                  </a:moveTo>
                  <a:lnTo>
                    <a:pt x="1136712" y="0"/>
                  </a:lnTo>
                  <a:lnTo>
                    <a:pt x="1371958" y="829316"/>
                  </a:lnTo>
                  <a:lnTo>
                    <a:pt x="1136712" y="1658631"/>
                  </a:lnTo>
                  <a:lnTo>
                    <a:pt x="4764" y="1649105"/>
                  </a:lnTo>
                  <a:lnTo>
                    <a:pt x="292394" y="829316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005187"/>
            </a:solidFill>
            <a:ln w="9525">
              <a:noFill/>
              <a:round/>
              <a:headEnd/>
              <a:tailEnd/>
            </a:ln>
          </p:spPr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KE" sz="1200" b="1" dirty="0">
                <a:solidFill>
                  <a:srgbClr val="FFFFFF"/>
                </a:solidFill>
                <a:ea typeface="ＭＳ Ｐゴシック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98663D-E614-4337-B924-3ACF53064105}"/>
                </a:ext>
              </a:extLst>
            </p:cNvPr>
            <p:cNvSpPr txBox="1"/>
            <p:nvPr/>
          </p:nvSpPr>
          <p:spPr>
            <a:xfrm>
              <a:off x="2388029" y="1939695"/>
              <a:ext cx="1633487" cy="637465"/>
            </a:xfrm>
            <a:prstGeom prst="rect">
              <a:avLst/>
            </a:prstGeom>
            <a:noFill/>
          </p:spPr>
          <p:txBody>
            <a:bodyPr wrap="square" lIns="68580" tIns="68580" rIns="68580" bIns="68580" rtlCol="0">
              <a:noAutofit/>
            </a:bodyPr>
            <a:lstStyle>
              <a:defPPr>
                <a:defRPr lang="da-DK"/>
              </a:defPPr>
              <a:lvl1pPr indent="-457200">
                <a:lnSpc>
                  <a:spcPct val="90000"/>
                </a:lnSpc>
                <a:spcBef>
                  <a:spcPts val="750"/>
                </a:spcBef>
                <a:buSzPct val="100000"/>
                <a:defRPr sz="1100">
                  <a:latin typeface="Segoe UI" panose="020B0502040204020203" pitchFamily="34" charset="0"/>
                </a:defRPr>
              </a:lvl1pPr>
              <a:lvl2pPr marL="171450" lvl="1" indent="-171450">
                <a:lnSpc>
                  <a:spcPct val="90000"/>
                </a:lnSpc>
                <a:spcBef>
                  <a:spcPts val="750"/>
                </a:spcBef>
                <a:buSzPct val="100000"/>
                <a:buFont typeface="Wingdings" panose="05000000000000000000" pitchFamily="2" charset="2"/>
                <a:buChar char="§"/>
                <a:defRPr sz="1100">
                  <a:latin typeface="Segoe UI" panose="020B0502040204020203" pitchFamily="34" charset="0"/>
                </a:defRPr>
              </a:lvl2pPr>
              <a:lvl3pPr marL="514350" lvl="2" indent="-171450">
                <a:lnSpc>
                  <a:spcPct val="90000"/>
                </a:lnSpc>
                <a:spcBef>
                  <a:spcPts val="375"/>
                </a:spcBef>
                <a:buSzPct val="100000"/>
                <a:buFont typeface="Calibri" panose="020F0502020204030204" pitchFamily="34" charset="0"/>
                <a:buChar char="­"/>
                <a:defRPr sz="1100">
                  <a:latin typeface="Segoe UI" panose="020B0502040204020203" pitchFamily="34" charset="0"/>
                </a:defRPr>
              </a:lvl3pPr>
              <a:lvl4pPr marL="857250" lvl="3" indent="-171450">
                <a:lnSpc>
                  <a:spcPct val="90000"/>
                </a:lnSpc>
                <a:spcBef>
                  <a:spcPts val="375"/>
                </a:spcBef>
                <a:buSzPct val="100000"/>
                <a:buFont typeface="Courier New" panose="02070309020205020404" pitchFamily="49" charset="0"/>
                <a:buChar char="o"/>
                <a:defRPr sz="1100">
                  <a:latin typeface="Segoe UI" panose="020B0502040204020203" pitchFamily="34" charset="0"/>
                </a:defRPr>
              </a:lvl4pPr>
              <a:lvl5pPr marL="1200150" lvl="4" indent="-171450">
                <a:lnSpc>
                  <a:spcPct val="90000"/>
                </a:lnSpc>
                <a:spcBef>
                  <a:spcPts val="375"/>
                </a:spcBef>
                <a:buSzPct val="100000"/>
                <a:buFont typeface="Arial" panose="020B0604020202020204" pitchFamily="34" charset="0"/>
                <a:buChar char="•"/>
                <a:defRPr sz="1100">
                  <a:latin typeface="Segoe UI" panose="020B0502040204020203" pitchFamily="34" charset="0"/>
                </a:defRPr>
              </a:lvl5pPr>
            </a:lstStyle>
            <a:p>
              <a:r>
                <a:rPr lang="en-US" sz="1350" b="1" dirty="0">
                  <a:solidFill>
                    <a:schemeClr val="bg1"/>
                  </a:solidFill>
                  <a:latin typeface="+mn-lt"/>
                </a:rPr>
                <a:t>Manufacturing Department</a:t>
              </a:r>
              <a:endParaRPr lang="en-KE" sz="1350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92F9CE9-4236-4B04-B5B4-60892DA82FF5}"/>
                </a:ext>
              </a:extLst>
            </p:cNvPr>
            <p:cNvSpPr txBox="1"/>
            <p:nvPr/>
          </p:nvSpPr>
          <p:spPr>
            <a:xfrm>
              <a:off x="2382461" y="3219993"/>
              <a:ext cx="1633487" cy="627864"/>
            </a:xfrm>
            <a:prstGeom prst="rect">
              <a:avLst/>
            </a:prstGeom>
            <a:noFill/>
          </p:spPr>
          <p:txBody>
            <a:bodyPr wrap="square" lIns="68580" tIns="68580" rIns="68580" bIns="68580" rtlCol="0">
              <a:noAutofit/>
            </a:bodyPr>
            <a:lstStyle>
              <a:defPPr>
                <a:defRPr lang="da-DK"/>
              </a:defPPr>
              <a:lvl1pPr indent="-457200">
                <a:lnSpc>
                  <a:spcPct val="90000"/>
                </a:lnSpc>
                <a:spcBef>
                  <a:spcPts val="750"/>
                </a:spcBef>
                <a:buSzPct val="100000"/>
                <a:defRPr sz="1100">
                  <a:latin typeface="Segoe UI" panose="020B0502040204020203" pitchFamily="34" charset="0"/>
                </a:defRPr>
              </a:lvl1pPr>
              <a:lvl2pPr marL="171450" lvl="1" indent="-171450">
                <a:lnSpc>
                  <a:spcPct val="90000"/>
                </a:lnSpc>
                <a:spcBef>
                  <a:spcPts val="750"/>
                </a:spcBef>
                <a:buSzPct val="100000"/>
                <a:buFont typeface="Wingdings" panose="05000000000000000000" pitchFamily="2" charset="2"/>
                <a:buChar char="§"/>
                <a:defRPr sz="1100">
                  <a:latin typeface="Segoe UI" panose="020B0502040204020203" pitchFamily="34" charset="0"/>
                </a:defRPr>
              </a:lvl2pPr>
              <a:lvl3pPr marL="514350" lvl="2" indent="-171450">
                <a:lnSpc>
                  <a:spcPct val="90000"/>
                </a:lnSpc>
                <a:spcBef>
                  <a:spcPts val="375"/>
                </a:spcBef>
                <a:buSzPct val="100000"/>
                <a:buFont typeface="Calibri" panose="020F0502020204030204" pitchFamily="34" charset="0"/>
                <a:buChar char="­"/>
                <a:defRPr sz="1100">
                  <a:latin typeface="Segoe UI" panose="020B0502040204020203" pitchFamily="34" charset="0"/>
                </a:defRPr>
              </a:lvl3pPr>
              <a:lvl4pPr marL="857250" lvl="3" indent="-171450">
                <a:lnSpc>
                  <a:spcPct val="90000"/>
                </a:lnSpc>
                <a:spcBef>
                  <a:spcPts val="375"/>
                </a:spcBef>
                <a:buSzPct val="100000"/>
                <a:buFont typeface="Courier New" panose="02070309020205020404" pitchFamily="49" charset="0"/>
                <a:buChar char="o"/>
                <a:defRPr sz="1100">
                  <a:latin typeface="Segoe UI" panose="020B0502040204020203" pitchFamily="34" charset="0"/>
                </a:defRPr>
              </a:lvl4pPr>
              <a:lvl5pPr marL="1200150" lvl="4" indent="-171450">
                <a:lnSpc>
                  <a:spcPct val="90000"/>
                </a:lnSpc>
                <a:spcBef>
                  <a:spcPts val="375"/>
                </a:spcBef>
                <a:buSzPct val="100000"/>
                <a:buFont typeface="Arial" panose="020B0604020202020204" pitchFamily="34" charset="0"/>
                <a:buChar char="•"/>
                <a:defRPr sz="1100">
                  <a:latin typeface="Segoe UI" panose="020B0502040204020203" pitchFamily="34" charset="0"/>
                </a:defRPr>
              </a:lvl5pPr>
            </a:lstStyle>
            <a:p>
              <a:r>
                <a:rPr lang="en-US" sz="1350" b="1" dirty="0">
                  <a:solidFill>
                    <a:schemeClr val="bg1"/>
                  </a:solidFill>
                  <a:latin typeface="+mn-lt"/>
                </a:rPr>
                <a:t>Age Distribution</a:t>
              </a:r>
              <a:endParaRPr lang="en-KE" sz="1350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0E1B296-11ED-4023-A635-437BE7206164}"/>
                </a:ext>
              </a:extLst>
            </p:cNvPr>
            <p:cNvSpPr txBox="1"/>
            <p:nvPr/>
          </p:nvSpPr>
          <p:spPr>
            <a:xfrm>
              <a:off x="2209310" y="4044402"/>
              <a:ext cx="1633487" cy="627864"/>
            </a:xfrm>
            <a:prstGeom prst="rect">
              <a:avLst/>
            </a:prstGeom>
            <a:noFill/>
          </p:spPr>
          <p:txBody>
            <a:bodyPr wrap="square" lIns="68580" tIns="68580" rIns="68580" bIns="68580" rtlCol="0">
              <a:noAutofit/>
            </a:bodyPr>
            <a:lstStyle>
              <a:defPPr>
                <a:defRPr lang="da-DK"/>
              </a:defPPr>
              <a:lvl1pPr indent="-457200">
                <a:lnSpc>
                  <a:spcPct val="90000"/>
                </a:lnSpc>
                <a:spcBef>
                  <a:spcPts val="750"/>
                </a:spcBef>
                <a:buSzPct val="100000"/>
                <a:defRPr sz="1100">
                  <a:latin typeface="Segoe UI" panose="020B0502040204020203" pitchFamily="34" charset="0"/>
                </a:defRPr>
              </a:lvl1pPr>
              <a:lvl2pPr marL="171450" lvl="1" indent="-171450">
                <a:lnSpc>
                  <a:spcPct val="90000"/>
                </a:lnSpc>
                <a:spcBef>
                  <a:spcPts val="750"/>
                </a:spcBef>
                <a:buSzPct val="100000"/>
                <a:buFont typeface="Wingdings" panose="05000000000000000000" pitchFamily="2" charset="2"/>
                <a:buChar char="§"/>
                <a:defRPr sz="1100">
                  <a:latin typeface="Segoe UI" panose="020B0502040204020203" pitchFamily="34" charset="0"/>
                </a:defRPr>
              </a:lvl2pPr>
              <a:lvl3pPr marL="514350" lvl="2" indent="-171450">
                <a:lnSpc>
                  <a:spcPct val="90000"/>
                </a:lnSpc>
                <a:spcBef>
                  <a:spcPts val="375"/>
                </a:spcBef>
                <a:buSzPct val="100000"/>
                <a:buFont typeface="Calibri" panose="020F0502020204030204" pitchFamily="34" charset="0"/>
                <a:buChar char="­"/>
                <a:defRPr sz="1100">
                  <a:latin typeface="Segoe UI" panose="020B0502040204020203" pitchFamily="34" charset="0"/>
                </a:defRPr>
              </a:lvl3pPr>
              <a:lvl4pPr marL="857250" lvl="3" indent="-171450">
                <a:lnSpc>
                  <a:spcPct val="90000"/>
                </a:lnSpc>
                <a:spcBef>
                  <a:spcPts val="375"/>
                </a:spcBef>
                <a:buSzPct val="100000"/>
                <a:buFont typeface="Courier New" panose="02070309020205020404" pitchFamily="49" charset="0"/>
                <a:buChar char="o"/>
                <a:defRPr sz="1100">
                  <a:latin typeface="Segoe UI" panose="020B0502040204020203" pitchFamily="34" charset="0"/>
                </a:defRPr>
              </a:lvl4pPr>
              <a:lvl5pPr marL="1200150" lvl="4" indent="-171450">
                <a:lnSpc>
                  <a:spcPct val="90000"/>
                </a:lnSpc>
                <a:spcBef>
                  <a:spcPts val="375"/>
                </a:spcBef>
                <a:buSzPct val="100000"/>
                <a:buFont typeface="Arial" panose="020B0604020202020204" pitchFamily="34" charset="0"/>
                <a:buChar char="•"/>
                <a:defRPr sz="1100">
                  <a:latin typeface="Segoe UI" panose="020B0502040204020203" pitchFamily="34" charset="0"/>
                </a:defRPr>
              </a:lvl5pPr>
            </a:lstStyle>
            <a:p>
              <a:r>
                <a:rPr lang="en-US" sz="1350" b="1" dirty="0">
                  <a:solidFill>
                    <a:schemeClr val="bg1"/>
                  </a:solidFill>
                  <a:latin typeface="+mn-lt"/>
                </a:rPr>
                <a:t>Quality Assurance department</a:t>
              </a:r>
              <a:endParaRPr lang="en-KE" sz="1350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2BFD909-1EB1-46DD-A76C-43FF8191DD09}"/>
                </a:ext>
              </a:extLst>
            </p:cNvPr>
            <p:cNvSpPr txBox="1"/>
            <p:nvPr/>
          </p:nvSpPr>
          <p:spPr>
            <a:xfrm>
              <a:off x="2052386" y="1252832"/>
              <a:ext cx="6185782" cy="406265"/>
            </a:xfrm>
            <a:prstGeom prst="rect">
              <a:avLst/>
            </a:prstGeom>
            <a:noFill/>
          </p:spPr>
          <p:txBody>
            <a:bodyPr wrap="square" lIns="68580" tIns="68580" rIns="68580" bIns="68580" rtlCol="0">
              <a:noAutofit/>
            </a:bodyPr>
            <a:lstStyle>
              <a:defPPr>
                <a:defRPr lang="da-DK"/>
              </a:defPPr>
              <a:lvl1pPr indent="-457200">
                <a:lnSpc>
                  <a:spcPct val="90000"/>
                </a:lnSpc>
                <a:spcBef>
                  <a:spcPts val="750"/>
                </a:spcBef>
                <a:buSzPct val="100000"/>
                <a:defRPr sz="1100">
                  <a:latin typeface="Segoe UI" panose="020B0502040204020203" pitchFamily="34" charset="0"/>
                </a:defRPr>
              </a:lvl1pPr>
              <a:lvl2pPr marL="171450" lvl="1" indent="-171450">
                <a:lnSpc>
                  <a:spcPct val="90000"/>
                </a:lnSpc>
                <a:spcBef>
                  <a:spcPts val="750"/>
                </a:spcBef>
                <a:buSzPct val="100000"/>
                <a:buFont typeface="Wingdings" panose="05000000000000000000" pitchFamily="2" charset="2"/>
                <a:buChar char="§"/>
                <a:defRPr sz="1100">
                  <a:latin typeface="Segoe UI" panose="020B0502040204020203" pitchFamily="34" charset="0"/>
                </a:defRPr>
              </a:lvl2pPr>
              <a:lvl3pPr marL="514350" lvl="2" indent="-171450">
                <a:lnSpc>
                  <a:spcPct val="90000"/>
                </a:lnSpc>
                <a:spcBef>
                  <a:spcPts val="375"/>
                </a:spcBef>
                <a:buSzPct val="100000"/>
                <a:buFont typeface="Calibri" panose="020F0502020204030204" pitchFamily="34" charset="0"/>
                <a:buChar char="­"/>
                <a:defRPr sz="1100">
                  <a:latin typeface="Segoe UI" panose="020B0502040204020203" pitchFamily="34" charset="0"/>
                </a:defRPr>
              </a:lvl3pPr>
              <a:lvl4pPr marL="857250" lvl="3" indent="-171450">
                <a:lnSpc>
                  <a:spcPct val="90000"/>
                </a:lnSpc>
                <a:spcBef>
                  <a:spcPts val="375"/>
                </a:spcBef>
                <a:buSzPct val="100000"/>
                <a:buFont typeface="Courier New" panose="02070309020205020404" pitchFamily="49" charset="0"/>
                <a:buChar char="o"/>
                <a:defRPr sz="1100">
                  <a:latin typeface="Segoe UI" panose="020B0502040204020203" pitchFamily="34" charset="0"/>
                </a:defRPr>
              </a:lvl4pPr>
              <a:lvl5pPr marL="1200150" lvl="4" indent="-171450">
                <a:lnSpc>
                  <a:spcPct val="90000"/>
                </a:lnSpc>
                <a:spcBef>
                  <a:spcPts val="375"/>
                </a:spcBef>
                <a:buSzPct val="100000"/>
                <a:buFont typeface="Arial" panose="020B0604020202020204" pitchFamily="34" charset="0"/>
                <a:buChar char="•"/>
                <a:defRPr sz="1100">
                  <a:latin typeface="Segoe UI" panose="020B0502040204020203" pitchFamily="34" charset="0"/>
                </a:defRPr>
              </a:lvl5pPr>
            </a:lstStyle>
            <a:p>
              <a:r>
                <a:rPr lang="en-US" sz="1200" b="1" dirty="0">
                  <a:solidFill>
                    <a:schemeClr val="bg2">
                      <a:lumMod val="90000"/>
                    </a:schemeClr>
                  </a:solidFill>
                  <a:latin typeface="+mn-lt"/>
                </a:rPr>
                <a:t>Recommendation</a:t>
              </a:r>
              <a:endParaRPr lang="en-KE" sz="1200" b="1" dirty="0">
                <a:solidFill>
                  <a:schemeClr val="bg2">
                    <a:lumMod val="90000"/>
                  </a:schemeClr>
                </a:solidFill>
                <a:latin typeface="+mn-lt"/>
              </a:endParaRPr>
            </a:p>
          </p:txBody>
        </p:sp>
        <p:cxnSp>
          <p:nvCxnSpPr>
            <p:cNvPr id="31" name="Straight Connector 46">
              <a:extLst>
                <a:ext uri="{FF2B5EF4-FFF2-40B4-BE49-F238E27FC236}">
                  <a16:creationId xmlns:a16="http://schemas.microsoft.com/office/drawing/2014/main" id="{E4765A07-2C74-491F-AEBF-F997E1365F0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02095" y="4685857"/>
              <a:ext cx="618578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>
                  <a:lumMod val="10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Chevron 52">
              <a:extLst>
                <a:ext uri="{FF2B5EF4-FFF2-40B4-BE49-F238E27FC236}">
                  <a16:creationId xmlns:a16="http://schemas.microsoft.com/office/drawing/2014/main" id="{BB2CDFA4-D29B-4745-92CC-05D046E51590}"/>
                </a:ext>
              </a:extLst>
            </p:cNvPr>
            <p:cNvSpPr/>
            <p:nvPr/>
          </p:nvSpPr>
          <p:spPr bwMode="auto">
            <a:xfrm rot="5400000">
              <a:off x="2299953" y="4567750"/>
              <a:ext cx="1279584" cy="1790410"/>
            </a:xfrm>
            <a:custGeom>
              <a:avLst/>
              <a:gdLst>
                <a:gd name="connsiteX0" fmla="*/ 0 w 1314810"/>
                <a:gd name="connsiteY0" fmla="*/ 0 h 1658631"/>
                <a:gd name="connsiteX1" fmla="*/ 1079564 w 1314810"/>
                <a:gd name="connsiteY1" fmla="*/ 0 h 1658631"/>
                <a:gd name="connsiteX2" fmla="*/ 1314810 w 1314810"/>
                <a:gd name="connsiteY2" fmla="*/ 829316 h 1658631"/>
                <a:gd name="connsiteX3" fmla="*/ 1079564 w 1314810"/>
                <a:gd name="connsiteY3" fmla="*/ 1658631 h 1658631"/>
                <a:gd name="connsiteX4" fmla="*/ 0 w 1314810"/>
                <a:gd name="connsiteY4" fmla="*/ 1658631 h 1658631"/>
                <a:gd name="connsiteX5" fmla="*/ 235246 w 1314810"/>
                <a:gd name="connsiteY5" fmla="*/ 829316 h 1658631"/>
                <a:gd name="connsiteX6" fmla="*/ 0 w 1314810"/>
                <a:gd name="connsiteY6" fmla="*/ 0 h 1658631"/>
                <a:gd name="connsiteX0" fmla="*/ 0 w 1371958"/>
                <a:gd name="connsiteY0" fmla="*/ 9525 h 1658631"/>
                <a:gd name="connsiteX1" fmla="*/ 1136712 w 1371958"/>
                <a:gd name="connsiteY1" fmla="*/ 0 h 1658631"/>
                <a:gd name="connsiteX2" fmla="*/ 1371958 w 1371958"/>
                <a:gd name="connsiteY2" fmla="*/ 829316 h 1658631"/>
                <a:gd name="connsiteX3" fmla="*/ 1136712 w 1371958"/>
                <a:gd name="connsiteY3" fmla="*/ 1658631 h 1658631"/>
                <a:gd name="connsiteX4" fmla="*/ 57148 w 1371958"/>
                <a:gd name="connsiteY4" fmla="*/ 1658631 h 1658631"/>
                <a:gd name="connsiteX5" fmla="*/ 292394 w 1371958"/>
                <a:gd name="connsiteY5" fmla="*/ 829316 h 1658631"/>
                <a:gd name="connsiteX6" fmla="*/ 0 w 1371958"/>
                <a:gd name="connsiteY6" fmla="*/ 9525 h 1658631"/>
                <a:gd name="connsiteX0" fmla="*/ 0 w 1371958"/>
                <a:gd name="connsiteY0" fmla="*/ 9525 h 1658631"/>
                <a:gd name="connsiteX1" fmla="*/ 1136712 w 1371958"/>
                <a:gd name="connsiteY1" fmla="*/ 0 h 1658631"/>
                <a:gd name="connsiteX2" fmla="*/ 1371958 w 1371958"/>
                <a:gd name="connsiteY2" fmla="*/ 829316 h 1658631"/>
                <a:gd name="connsiteX3" fmla="*/ 1136712 w 1371958"/>
                <a:gd name="connsiteY3" fmla="*/ 1658631 h 1658631"/>
                <a:gd name="connsiteX4" fmla="*/ 4764 w 1371958"/>
                <a:gd name="connsiteY4" fmla="*/ 1649105 h 1658631"/>
                <a:gd name="connsiteX5" fmla="*/ 292394 w 1371958"/>
                <a:gd name="connsiteY5" fmla="*/ 829316 h 1658631"/>
                <a:gd name="connsiteX6" fmla="*/ 0 w 1371958"/>
                <a:gd name="connsiteY6" fmla="*/ 9525 h 165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958" h="1658631">
                  <a:moveTo>
                    <a:pt x="0" y="9525"/>
                  </a:moveTo>
                  <a:lnTo>
                    <a:pt x="1136712" y="0"/>
                  </a:lnTo>
                  <a:lnTo>
                    <a:pt x="1371958" y="829316"/>
                  </a:lnTo>
                  <a:lnTo>
                    <a:pt x="1136712" y="1658631"/>
                  </a:lnTo>
                  <a:lnTo>
                    <a:pt x="4764" y="1649105"/>
                  </a:lnTo>
                  <a:lnTo>
                    <a:pt x="292394" y="829316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005187"/>
            </a:solidFill>
            <a:ln w="9525">
              <a:noFill/>
              <a:round/>
              <a:headEnd/>
              <a:tailEnd/>
            </a:ln>
          </p:spPr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KE" sz="1200" b="1" dirty="0">
                <a:solidFill>
                  <a:srgbClr val="FFFFFF"/>
                </a:solidFill>
                <a:ea typeface="ＭＳ Ｐゴシック"/>
              </a:endParaRPr>
            </a:p>
          </p:txBody>
        </p:sp>
        <p:cxnSp>
          <p:nvCxnSpPr>
            <p:cNvPr id="52" name="Straight Connector 46">
              <a:extLst>
                <a:ext uri="{FF2B5EF4-FFF2-40B4-BE49-F238E27FC236}">
                  <a16:creationId xmlns:a16="http://schemas.microsoft.com/office/drawing/2014/main" id="{CCADF745-FA63-48FF-B7A5-B45AA18C68E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09943" y="5541435"/>
              <a:ext cx="618578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>
                  <a:lumMod val="10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Chevron 52">
              <a:extLst>
                <a:ext uri="{FF2B5EF4-FFF2-40B4-BE49-F238E27FC236}">
                  <a16:creationId xmlns:a16="http://schemas.microsoft.com/office/drawing/2014/main" id="{986C66DE-E0E8-4269-A11E-1B036409E860}"/>
                </a:ext>
              </a:extLst>
            </p:cNvPr>
            <p:cNvSpPr/>
            <p:nvPr/>
          </p:nvSpPr>
          <p:spPr bwMode="auto">
            <a:xfrm rot="5400000">
              <a:off x="2454397" y="5493662"/>
              <a:ext cx="938271" cy="1790410"/>
            </a:xfrm>
            <a:custGeom>
              <a:avLst/>
              <a:gdLst>
                <a:gd name="connsiteX0" fmla="*/ 0 w 1314810"/>
                <a:gd name="connsiteY0" fmla="*/ 0 h 1658631"/>
                <a:gd name="connsiteX1" fmla="*/ 1079564 w 1314810"/>
                <a:gd name="connsiteY1" fmla="*/ 0 h 1658631"/>
                <a:gd name="connsiteX2" fmla="*/ 1314810 w 1314810"/>
                <a:gd name="connsiteY2" fmla="*/ 829316 h 1658631"/>
                <a:gd name="connsiteX3" fmla="*/ 1079564 w 1314810"/>
                <a:gd name="connsiteY3" fmla="*/ 1658631 h 1658631"/>
                <a:gd name="connsiteX4" fmla="*/ 0 w 1314810"/>
                <a:gd name="connsiteY4" fmla="*/ 1658631 h 1658631"/>
                <a:gd name="connsiteX5" fmla="*/ 235246 w 1314810"/>
                <a:gd name="connsiteY5" fmla="*/ 829316 h 1658631"/>
                <a:gd name="connsiteX6" fmla="*/ 0 w 1314810"/>
                <a:gd name="connsiteY6" fmla="*/ 0 h 1658631"/>
                <a:gd name="connsiteX0" fmla="*/ 0 w 1371958"/>
                <a:gd name="connsiteY0" fmla="*/ 9525 h 1658631"/>
                <a:gd name="connsiteX1" fmla="*/ 1136712 w 1371958"/>
                <a:gd name="connsiteY1" fmla="*/ 0 h 1658631"/>
                <a:gd name="connsiteX2" fmla="*/ 1371958 w 1371958"/>
                <a:gd name="connsiteY2" fmla="*/ 829316 h 1658631"/>
                <a:gd name="connsiteX3" fmla="*/ 1136712 w 1371958"/>
                <a:gd name="connsiteY3" fmla="*/ 1658631 h 1658631"/>
                <a:gd name="connsiteX4" fmla="*/ 57148 w 1371958"/>
                <a:gd name="connsiteY4" fmla="*/ 1658631 h 1658631"/>
                <a:gd name="connsiteX5" fmla="*/ 292394 w 1371958"/>
                <a:gd name="connsiteY5" fmla="*/ 829316 h 1658631"/>
                <a:gd name="connsiteX6" fmla="*/ 0 w 1371958"/>
                <a:gd name="connsiteY6" fmla="*/ 9525 h 1658631"/>
                <a:gd name="connsiteX0" fmla="*/ 0 w 1371958"/>
                <a:gd name="connsiteY0" fmla="*/ 9525 h 1658631"/>
                <a:gd name="connsiteX1" fmla="*/ 1136712 w 1371958"/>
                <a:gd name="connsiteY1" fmla="*/ 0 h 1658631"/>
                <a:gd name="connsiteX2" fmla="*/ 1371958 w 1371958"/>
                <a:gd name="connsiteY2" fmla="*/ 829316 h 1658631"/>
                <a:gd name="connsiteX3" fmla="*/ 1136712 w 1371958"/>
                <a:gd name="connsiteY3" fmla="*/ 1658631 h 1658631"/>
                <a:gd name="connsiteX4" fmla="*/ 4764 w 1371958"/>
                <a:gd name="connsiteY4" fmla="*/ 1649105 h 1658631"/>
                <a:gd name="connsiteX5" fmla="*/ 292394 w 1371958"/>
                <a:gd name="connsiteY5" fmla="*/ 829316 h 1658631"/>
                <a:gd name="connsiteX6" fmla="*/ 0 w 1371958"/>
                <a:gd name="connsiteY6" fmla="*/ 9525 h 165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958" h="1658631">
                  <a:moveTo>
                    <a:pt x="0" y="9525"/>
                  </a:moveTo>
                  <a:lnTo>
                    <a:pt x="1136712" y="0"/>
                  </a:lnTo>
                  <a:lnTo>
                    <a:pt x="1371958" y="829316"/>
                  </a:lnTo>
                  <a:lnTo>
                    <a:pt x="1136712" y="1658631"/>
                  </a:lnTo>
                  <a:lnTo>
                    <a:pt x="4764" y="1649105"/>
                  </a:lnTo>
                  <a:lnTo>
                    <a:pt x="292394" y="829316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005187"/>
            </a:solidFill>
            <a:ln w="9525">
              <a:noFill/>
              <a:round/>
              <a:headEnd/>
              <a:tailEnd/>
            </a:ln>
          </p:spPr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KE" sz="1200" b="1" dirty="0">
                <a:solidFill>
                  <a:srgbClr val="FFFFFF"/>
                </a:solidFill>
                <a:ea typeface="ＭＳ Ｐゴシック"/>
              </a:endParaRPr>
            </a:p>
          </p:txBody>
        </p:sp>
      </p:grpSp>
      <p:sp>
        <p:nvSpPr>
          <p:cNvPr id="45" name="Title 44"/>
          <p:cNvSpPr>
            <a:spLocks noGrp="1"/>
          </p:cNvSpPr>
          <p:nvPr>
            <p:ph type="title"/>
          </p:nvPr>
        </p:nvSpPr>
        <p:spPr>
          <a:xfrm>
            <a:off x="332185" y="371501"/>
            <a:ext cx="8479631" cy="581698"/>
          </a:xfrm>
        </p:spPr>
        <p:txBody>
          <a:bodyPr>
            <a:normAutofit/>
          </a:bodyPr>
          <a:lstStyle/>
          <a:p>
            <a:pPr algn="l" fontAlgn="ctr"/>
            <a:r>
              <a:rPr lang="en-US" sz="2400" dirty="0"/>
              <a:t>Actions HR can Take to Boost the Company Efficiency</a:t>
            </a:r>
            <a:endParaRPr lang="en-KE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AD3BE-86C9-6645-0EEC-C78ACA1A819E}"/>
              </a:ext>
            </a:extLst>
          </p:cNvPr>
          <p:cNvSpPr txBox="1"/>
          <p:nvPr/>
        </p:nvSpPr>
        <p:spPr>
          <a:xfrm>
            <a:off x="2343276" y="1290367"/>
            <a:ext cx="6410200" cy="666217"/>
          </a:xfrm>
          <a:prstGeom prst="rect">
            <a:avLst/>
          </a:prstGeom>
          <a:noFill/>
        </p:spPr>
        <p:txBody>
          <a:bodyPr wrap="square" lIns="68580" tIns="68580" rIns="68580" bIns="68580" rtlCol="0">
            <a:noAutofit/>
          </a:bodyPr>
          <a:lstStyle>
            <a:defPPr>
              <a:defRPr lang="da-DK"/>
            </a:defPPr>
            <a:lvl1pPr marL="4763" indent="-176213">
              <a:lnSpc>
                <a:spcPct val="90000"/>
              </a:lnSpc>
              <a:spcBef>
                <a:spcPts val="1000"/>
              </a:spcBef>
              <a:buSzPct val="100000"/>
              <a:defRPr>
                <a:latin typeface="Segoe UI" panose="020B0502040204020203" pitchFamily="34" charset="0"/>
              </a:defRPr>
            </a:lvl1pPr>
            <a:lvl2pPr marL="176213" lvl="1" indent="-176213">
              <a:lnSpc>
                <a:spcPct val="90000"/>
              </a:lnSpc>
              <a:spcBef>
                <a:spcPts val="1000"/>
              </a:spcBef>
              <a:buClr>
                <a:schemeClr val="tx1">
                  <a:lumMod val="100000"/>
                </a:schemeClr>
              </a:buClr>
              <a:buSzPct val="100000"/>
              <a:buFont typeface="Arial" panose="020B0604020202020204" pitchFamily="34" charset="0"/>
              <a:buChar char="•"/>
              <a:defRPr>
                <a:cs typeface="Segoe UI" panose="020B0502040204020203" pitchFamily="34" charset="0"/>
              </a:defRPr>
            </a:lvl2pPr>
            <a:lvl3pPr marL="360363" lvl="2" indent="-184150">
              <a:lnSpc>
                <a:spcPct val="90000"/>
              </a:lnSpc>
              <a:spcBef>
                <a:spcPts val="500"/>
              </a:spcBef>
              <a:buClr>
                <a:schemeClr val="tx1">
                  <a:lumMod val="100000"/>
                </a:schemeClr>
              </a:buClr>
              <a:buSzPct val="100000"/>
              <a:buFont typeface="Calibri" panose="020F0502020204030204" pitchFamily="34" charset="0"/>
              <a:buChar char="­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536575" lvl="3" indent="-176213">
              <a:lnSpc>
                <a:spcPct val="90000"/>
              </a:lnSpc>
              <a:spcBef>
                <a:spcPts val="500"/>
              </a:spcBef>
              <a:buClr>
                <a:schemeClr val="tx1">
                  <a:lumMod val="100000"/>
                </a:schemeClr>
              </a:buClr>
              <a:buSzPct val="100000"/>
              <a:buFont typeface="Segoe UI" panose="020B0502040204020203" pitchFamily="34" charset="0"/>
              <a:buChar char="›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720725" lvl="4" indent="-184150">
              <a:lnSpc>
                <a:spcPct val="90000"/>
              </a:lnSpc>
              <a:spcBef>
                <a:spcPts val="500"/>
              </a:spcBef>
              <a:buClr>
                <a:schemeClr val="tx1">
                  <a:lumMod val="100000"/>
                </a:schemeClr>
              </a:buClr>
              <a:buSzPct val="100000"/>
              <a:buFont typeface="Arial" panose="020B0604020202020204" pitchFamily="34" charset="0"/>
              <a:buChar char="•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896938" lvl="5" indent="-176213">
              <a:lnSpc>
                <a:spcPct val="90000"/>
              </a:lnSpc>
              <a:spcBef>
                <a:spcPts val="500"/>
              </a:spcBef>
              <a:buClr>
                <a:schemeClr val="tx1">
                  <a:lumMod val="100000"/>
                </a:schemeClr>
              </a:buClr>
              <a:buSzPct val="100000"/>
              <a:buFont typeface="Arial" panose="020B0604020202020204" pitchFamily="34" charset="0"/>
              <a:buChar char="•"/>
              <a:defRPr>
                <a:cs typeface="Segoe UI" panose="020B0502040204020203" pitchFamily="34" charset="0"/>
              </a:defRPr>
            </a:lvl6pPr>
            <a:lvl7pPr marL="2514600" lvl="6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/>
            </a:lvl7pPr>
            <a:lvl8pPr marL="2971800" lvl="7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/>
            </a:lvl8pPr>
            <a:lvl9pPr marL="3429000" lvl="8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/>
            </a:lvl9pPr>
          </a:lstStyle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 Manufacturing department has 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75.3%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male and 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24.7%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female employees. To improve diversity, the goal is to raise female representation by 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5%</a:t>
            </a:r>
            <a:r>
              <a:rPr lang="en-US" sz="12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 the next 12 months, supporting the company’s focus on inclusion, with progress reviewed quarterly..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BCF86B-C7F1-DE56-F10E-4027C0732A74}"/>
              </a:ext>
            </a:extLst>
          </p:cNvPr>
          <p:cNvSpPr txBox="1"/>
          <p:nvPr/>
        </p:nvSpPr>
        <p:spPr>
          <a:xfrm>
            <a:off x="2343274" y="2000024"/>
            <a:ext cx="6410199" cy="633199"/>
          </a:xfrm>
          <a:prstGeom prst="rect">
            <a:avLst/>
          </a:prstGeom>
          <a:noFill/>
        </p:spPr>
        <p:txBody>
          <a:bodyPr wrap="square" lIns="68580" tIns="68580" rIns="68580" bIns="68580" rtlCol="0">
            <a:noAutofit/>
          </a:bodyPr>
          <a:lstStyle>
            <a:defPPr>
              <a:defRPr lang="da-DK"/>
            </a:defPPr>
            <a:lvl1pPr marL="4763" indent="-176213">
              <a:lnSpc>
                <a:spcPct val="90000"/>
              </a:lnSpc>
              <a:spcBef>
                <a:spcPts val="1000"/>
              </a:spcBef>
              <a:buSzPct val="100000"/>
              <a:defRPr>
                <a:latin typeface="Segoe UI" panose="020B0502040204020203" pitchFamily="34" charset="0"/>
              </a:defRPr>
            </a:lvl1pPr>
            <a:lvl2pPr marL="176213" lvl="1" indent="-176213">
              <a:lnSpc>
                <a:spcPct val="90000"/>
              </a:lnSpc>
              <a:spcBef>
                <a:spcPts val="1000"/>
              </a:spcBef>
              <a:buClr>
                <a:schemeClr val="tx1">
                  <a:lumMod val="100000"/>
                </a:schemeClr>
              </a:buClr>
              <a:buSzPct val="100000"/>
              <a:buFont typeface="Arial" panose="020B0604020202020204" pitchFamily="34" charset="0"/>
              <a:buChar char="•"/>
              <a:defRPr>
                <a:cs typeface="Segoe UI" panose="020B0502040204020203" pitchFamily="34" charset="0"/>
              </a:defRPr>
            </a:lvl2pPr>
            <a:lvl3pPr marL="360363" lvl="2" indent="-184150">
              <a:lnSpc>
                <a:spcPct val="90000"/>
              </a:lnSpc>
              <a:spcBef>
                <a:spcPts val="500"/>
              </a:spcBef>
              <a:buClr>
                <a:schemeClr val="tx1">
                  <a:lumMod val="100000"/>
                </a:schemeClr>
              </a:buClr>
              <a:buSzPct val="100000"/>
              <a:buFont typeface="Calibri" panose="020F0502020204030204" pitchFamily="34" charset="0"/>
              <a:buChar char="­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536575" lvl="3" indent="-176213">
              <a:lnSpc>
                <a:spcPct val="90000"/>
              </a:lnSpc>
              <a:spcBef>
                <a:spcPts val="500"/>
              </a:spcBef>
              <a:buClr>
                <a:schemeClr val="tx1">
                  <a:lumMod val="100000"/>
                </a:schemeClr>
              </a:buClr>
              <a:buSzPct val="100000"/>
              <a:buFont typeface="Segoe UI" panose="020B0502040204020203" pitchFamily="34" charset="0"/>
              <a:buChar char="›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720725" lvl="4" indent="-184150">
              <a:lnSpc>
                <a:spcPct val="90000"/>
              </a:lnSpc>
              <a:spcBef>
                <a:spcPts val="500"/>
              </a:spcBef>
              <a:buClr>
                <a:schemeClr val="tx1">
                  <a:lumMod val="100000"/>
                </a:schemeClr>
              </a:buClr>
              <a:buSzPct val="100000"/>
              <a:buFont typeface="Arial" panose="020B0604020202020204" pitchFamily="34" charset="0"/>
              <a:buChar char="•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896938" lvl="5" indent="-176213">
              <a:lnSpc>
                <a:spcPct val="90000"/>
              </a:lnSpc>
              <a:spcBef>
                <a:spcPts val="500"/>
              </a:spcBef>
              <a:buClr>
                <a:schemeClr val="tx1">
                  <a:lumMod val="100000"/>
                </a:schemeClr>
              </a:buClr>
              <a:buSzPct val="100000"/>
              <a:buFont typeface="Arial" panose="020B0604020202020204" pitchFamily="34" charset="0"/>
              <a:buChar char="•"/>
              <a:defRPr>
                <a:cs typeface="Segoe UI" panose="020B0502040204020203" pitchFamily="34" charset="0"/>
              </a:defRPr>
            </a:lvl6pPr>
            <a:lvl7pPr marL="2514600" lvl="6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/>
            </a:lvl7pPr>
            <a:lvl8pPr marL="2971800" lvl="7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/>
            </a:lvl8pPr>
            <a:lvl9pPr marL="3429000" lvl="8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/>
            </a:lvl9pPr>
          </a:lstStyle>
          <a:p>
            <a:pPr lvl="1" algn="just">
              <a:buFont typeface="Wingdings" panose="05000000000000000000" pitchFamily="2" charset="2"/>
              <a:buChar char="§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 company's 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 employee age is 36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with 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 employees over 60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. To manage the aging workforce and maintain efficiency, we recommend setting a 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retirement age cutoff at 60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. This will open opportunities for younger talent and should be reviewed 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annually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for impact.</a:t>
            </a:r>
            <a:endParaRPr lang="en-KE" sz="1200" dirty="0">
              <a:latin typeface="Calibri" panose="020F0502020204030204" pitchFamily="34" charset="0"/>
              <a:cs typeface="Calibri" panose="020F0502020204030204" pitchFamily="34" charset="0"/>
              <a:sym typeface="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DCCD15-D35A-065C-55FF-5003D350173B}"/>
              </a:ext>
            </a:extLst>
          </p:cNvPr>
          <p:cNvSpPr txBox="1"/>
          <p:nvPr/>
        </p:nvSpPr>
        <p:spPr>
          <a:xfrm>
            <a:off x="2343276" y="2833132"/>
            <a:ext cx="6410200" cy="666218"/>
          </a:xfrm>
          <a:prstGeom prst="rect">
            <a:avLst/>
          </a:prstGeom>
          <a:noFill/>
        </p:spPr>
        <p:txBody>
          <a:bodyPr wrap="square" lIns="68580" tIns="68580" rIns="68580" bIns="68580" rtlCol="0">
            <a:noAutofit/>
          </a:bodyPr>
          <a:lstStyle>
            <a:defPPr>
              <a:defRPr lang="da-DK"/>
            </a:defPPr>
            <a:lvl1pPr marL="4763" indent="-176213">
              <a:lnSpc>
                <a:spcPct val="90000"/>
              </a:lnSpc>
              <a:spcBef>
                <a:spcPts val="1000"/>
              </a:spcBef>
              <a:buSzPct val="100000"/>
              <a:defRPr>
                <a:latin typeface="Segoe UI" panose="020B0502040204020203" pitchFamily="34" charset="0"/>
              </a:defRPr>
            </a:lvl1pPr>
            <a:lvl2pPr marL="176213" lvl="1" indent="-176213">
              <a:lnSpc>
                <a:spcPct val="90000"/>
              </a:lnSpc>
              <a:spcBef>
                <a:spcPts val="1000"/>
              </a:spcBef>
              <a:buClr>
                <a:schemeClr val="tx1">
                  <a:lumMod val="100000"/>
                </a:schemeClr>
              </a:buClr>
              <a:buSzPct val="100000"/>
              <a:buFont typeface="Arial" panose="020B0604020202020204" pitchFamily="34" charset="0"/>
              <a:buChar char="•"/>
              <a:defRPr>
                <a:cs typeface="Segoe UI" panose="020B0502040204020203" pitchFamily="34" charset="0"/>
              </a:defRPr>
            </a:lvl2pPr>
            <a:lvl3pPr marL="360363" lvl="2" indent="-184150">
              <a:lnSpc>
                <a:spcPct val="90000"/>
              </a:lnSpc>
              <a:spcBef>
                <a:spcPts val="500"/>
              </a:spcBef>
              <a:buClr>
                <a:schemeClr val="tx1">
                  <a:lumMod val="100000"/>
                </a:schemeClr>
              </a:buClr>
              <a:buSzPct val="100000"/>
              <a:buFont typeface="Calibri" panose="020F0502020204030204" pitchFamily="34" charset="0"/>
              <a:buChar char="­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536575" lvl="3" indent="-176213">
              <a:lnSpc>
                <a:spcPct val="90000"/>
              </a:lnSpc>
              <a:spcBef>
                <a:spcPts val="500"/>
              </a:spcBef>
              <a:buClr>
                <a:schemeClr val="tx1">
                  <a:lumMod val="100000"/>
                </a:schemeClr>
              </a:buClr>
              <a:buSzPct val="100000"/>
              <a:buFont typeface="Segoe UI" panose="020B0502040204020203" pitchFamily="34" charset="0"/>
              <a:buChar char="›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720725" lvl="4" indent="-184150">
              <a:lnSpc>
                <a:spcPct val="90000"/>
              </a:lnSpc>
              <a:spcBef>
                <a:spcPts val="500"/>
              </a:spcBef>
              <a:buClr>
                <a:schemeClr val="tx1">
                  <a:lumMod val="100000"/>
                </a:schemeClr>
              </a:buClr>
              <a:buSzPct val="100000"/>
              <a:buFont typeface="Arial" panose="020B0604020202020204" pitchFamily="34" charset="0"/>
              <a:buChar char="•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896938" lvl="5" indent="-176213">
              <a:lnSpc>
                <a:spcPct val="90000"/>
              </a:lnSpc>
              <a:spcBef>
                <a:spcPts val="500"/>
              </a:spcBef>
              <a:buClr>
                <a:schemeClr val="tx1">
                  <a:lumMod val="100000"/>
                </a:schemeClr>
              </a:buClr>
              <a:buSzPct val="100000"/>
              <a:buFont typeface="Arial" panose="020B0604020202020204" pitchFamily="34" charset="0"/>
              <a:buChar char="•"/>
              <a:defRPr>
                <a:cs typeface="Segoe UI" panose="020B0502040204020203" pitchFamily="34" charset="0"/>
              </a:defRPr>
            </a:lvl6pPr>
            <a:lvl7pPr marL="2514600" lvl="6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/>
            </a:lvl7pPr>
            <a:lvl8pPr marL="2971800" lvl="7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/>
            </a:lvl8pPr>
            <a:lvl9pPr marL="3429000" lvl="8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/>
            </a:lvl9pPr>
          </a:lstStyle>
          <a:p>
            <a:pPr lvl="1" algn="just">
              <a:buFont typeface="Wingdings" panose="05000000000000000000" pitchFamily="2" charset="2"/>
              <a:buChar char="§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"/>
              </a:rPr>
              <a:t>The Quality Assurance department has 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"/>
              </a:rPr>
              <a:t>83.3%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"/>
              </a:rPr>
              <a:t> male and 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"/>
              </a:rPr>
              <a:t>16.7% female employees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"/>
              </a:rPr>
              <a:t>. The company plans to increase female representation by 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"/>
              </a:rPr>
              <a:t>10% in the next 12 months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"/>
              </a:rPr>
              <a:t>through inclusive hiring, aligned with its diversity goals, with quarterly and annual progress reviews.</a:t>
            </a:r>
            <a:endParaRPr lang="en-KE" sz="1200" dirty="0">
              <a:latin typeface="Calibri" panose="020F0502020204030204" pitchFamily="34" charset="0"/>
              <a:cs typeface="Calibri" panose="020F0502020204030204" pitchFamily="34" charset="0"/>
              <a:sym typeface=""/>
            </a:endParaRPr>
          </a:p>
        </p:txBody>
      </p:sp>
      <p:grpSp>
        <p:nvGrpSpPr>
          <p:cNvPr id="20" name="Google Shape;7197;p86">
            <a:extLst>
              <a:ext uri="{FF2B5EF4-FFF2-40B4-BE49-F238E27FC236}">
                <a16:creationId xmlns:a16="http://schemas.microsoft.com/office/drawing/2014/main" id="{E44872C5-8422-424D-9D81-C1CDB9490175}"/>
              </a:ext>
            </a:extLst>
          </p:cNvPr>
          <p:cNvGrpSpPr/>
          <p:nvPr/>
        </p:nvGrpSpPr>
        <p:grpSpPr>
          <a:xfrm>
            <a:off x="423806" y="1288995"/>
            <a:ext cx="353860" cy="356273"/>
            <a:chOff x="-31455100" y="3909350"/>
            <a:chExt cx="294600" cy="293800"/>
          </a:xfrm>
        </p:grpSpPr>
        <p:sp>
          <p:nvSpPr>
            <p:cNvPr id="21" name="Google Shape;7198;p86">
              <a:extLst>
                <a:ext uri="{FF2B5EF4-FFF2-40B4-BE49-F238E27FC236}">
                  <a16:creationId xmlns:a16="http://schemas.microsoft.com/office/drawing/2014/main" id="{50051E96-5FA8-4EF2-9ADA-C6315A308E48}"/>
                </a:ext>
              </a:extLst>
            </p:cNvPr>
            <p:cNvSpPr/>
            <p:nvPr/>
          </p:nvSpPr>
          <p:spPr>
            <a:xfrm>
              <a:off x="-31455100" y="390935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5199" y="1"/>
                  </a:moveTo>
                  <a:cubicBezTo>
                    <a:pt x="5042" y="1"/>
                    <a:pt x="4916" y="127"/>
                    <a:pt x="4884" y="284"/>
                  </a:cubicBezTo>
                  <a:lnTo>
                    <a:pt x="4727" y="883"/>
                  </a:lnTo>
                  <a:cubicBezTo>
                    <a:pt x="4191" y="977"/>
                    <a:pt x="3655" y="1229"/>
                    <a:pt x="3151" y="1513"/>
                  </a:cubicBezTo>
                  <a:lnTo>
                    <a:pt x="2647" y="1229"/>
                  </a:lnTo>
                  <a:cubicBezTo>
                    <a:pt x="2599" y="1205"/>
                    <a:pt x="2542" y="1195"/>
                    <a:pt x="2482" y="1195"/>
                  </a:cubicBezTo>
                  <a:cubicBezTo>
                    <a:pt x="2386" y="1195"/>
                    <a:pt x="2284" y="1222"/>
                    <a:pt x="2206" y="1261"/>
                  </a:cubicBezTo>
                  <a:lnTo>
                    <a:pt x="1261" y="2206"/>
                  </a:lnTo>
                  <a:cubicBezTo>
                    <a:pt x="1135" y="2332"/>
                    <a:pt x="1135" y="2490"/>
                    <a:pt x="1230" y="2647"/>
                  </a:cubicBezTo>
                  <a:lnTo>
                    <a:pt x="1513" y="3151"/>
                  </a:lnTo>
                  <a:cubicBezTo>
                    <a:pt x="1198" y="3624"/>
                    <a:pt x="978" y="4191"/>
                    <a:pt x="883" y="4726"/>
                  </a:cubicBezTo>
                  <a:lnTo>
                    <a:pt x="284" y="4884"/>
                  </a:lnTo>
                  <a:cubicBezTo>
                    <a:pt x="127" y="4947"/>
                    <a:pt x="1" y="5041"/>
                    <a:pt x="1" y="5199"/>
                  </a:cubicBezTo>
                  <a:lnTo>
                    <a:pt x="1" y="6585"/>
                  </a:lnTo>
                  <a:cubicBezTo>
                    <a:pt x="1" y="6743"/>
                    <a:pt x="127" y="6869"/>
                    <a:pt x="284" y="6900"/>
                  </a:cubicBezTo>
                  <a:lnTo>
                    <a:pt x="883" y="7058"/>
                  </a:lnTo>
                  <a:cubicBezTo>
                    <a:pt x="946" y="7404"/>
                    <a:pt x="1072" y="7782"/>
                    <a:pt x="1230" y="8129"/>
                  </a:cubicBezTo>
                  <a:cubicBezTo>
                    <a:pt x="1504" y="7854"/>
                    <a:pt x="2843" y="6486"/>
                    <a:pt x="2841" y="6486"/>
                  </a:cubicBezTo>
                  <a:lnTo>
                    <a:pt x="2841" y="6486"/>
                  </a:lnTo>
                  <a:cubicBezTo>
                    <a:pt x="2841" y="6486"/>
                    <a:pt x="2839" y="6488"/>
                    <a:pt x="2836" y="6491"/>
                  </a:cubicBezTo>
                  <a:cubicBezTo>
                    <a:pt x="2836" y="6459"/>
                    <a:pt x="2805" y="6050"/>
                    <a:pt x="2805" y="5955"/>
                  </a:cubicBezTo>
                  <a:cubicBezTo>
                    <a:pt x="2773" y="4222"/>
                    <a:pt x="4191" y="2836"/>
                    <a:pt x="5861" y="2836"/>
                  </a:cubicBezTo>
                  <a:cubicBezTo>
                    <a:pt x="7562" y="2836"/>
                    <a:pt x="8948" y="4222"/>
                    <a:pt x="8948" y="5924"/>
                  </a:cubicBezTo>
                  <a:cubicBezTo>
                    <a:pt x="8948" y="7499"/>
                    <a:pt x="7751" y="8822"/>
                    <a:pt x="6113" y="8948"/>
                  </a:cubicBezTo>
                  <a:cubicBezTo>
                    <a:pt x="6066" y="8948"/>
                    <a:pt x="5963" y="8956"/>
                    <a:pt x="5821" y="8956"/>
                  </a:cubicBezTo>
                  <a:cubicBezTo>
                    <a:pt x="5680" y="8956"/>
                    <a:pt x="5499" y="8948"/>
                    <a:pt x="5294" y="8917"/>
                  </a:cubicBezTo>
                  <a:lnTo>
                    <a:pt x="3655" y="10523"/>
                  </a:lnTo>
                  <a:cubicBezTo>
                    <a:pt x="4034" y="10681"/>
                    <a:pt x="4349" y="10807"/>
                    <a:pt x="4727" y="10870"/>
                  </a:cubicBezTo>
                  <a:lnTo>
                    <a:pt x="4884" y="11468"/>
                  </a:lnTo>
                  <a:cubicBezTo>
                    <a:pt x="4916" y="11626"/>
                    <a:pt x="5042" y="11752"/>
                    <a:pt x="5199" y="11752"/>
                  </a:cubicBezTo>
                  <a:lnTo>
                    <a:pt x="6585" y="11752"/>
                  </a:lnTo>
                  <a:cubicBezTo>
                    <a:pt x="6743" y="11752"/>
                    <a:pt x="6869" y="11626"/>
                    <a:pt x="6901" y="11468"/>
                  </a:cubicBezTo>
                  <a:lnTo>
                    <a:pt x="7058" y="10870"/>
                  </a:lnTo>
                  <a:cubicBezTo>
                    <a:pt x="7594" y="10775"/>
                    <a:pt x="8129" y="10523"/>
                    <a:pt x="8633" y="10240"/>
                  </a:cubicBezTo>
                  <a:lnTo>
                    <a:pt x="9137" y="10523"/>
                  </a:lnTo>
                  <a:cubicBezTo>
                    <a:pt x="9185" y="10547"/>
                    <a:pt x="9243" y="10558"/>
                    <a:pt x="9302" y="10558"/>
                  </a:cubicBezTo>
                  <a:cubicBezTo>
                    <a:pt x="9399" y="10558"/>
                    <a:pt x="9501" y="10531"/>
                    <a:pt x="9578" y="10492"/>
                  </a:cubicBezTo>
                  <a:lnTo>
                    <a:pt x="10524" y="9547"/>
                  </a:lnTo>
                  <a:cubicBezTo>
                    <a:pt x="10650" y="9421"/>
                    <a:pt x="10650" y="9263"/>
                    <a:pt x="10555" y="9106"/>
                  </a:cubicBezTo>
                  <a:lnTo>
                    <a:pt x="10303" y="8601"/>
                  </a:lnTo>
                  <a:cubicBezTo>
                    <a:pt x="10618" y="8129"/>
                    <a:pt x="10807" y="7562"/>
                    <a:pt x="10933" y="7026"/>
                  </a:cubicBezTo>
                  <a:lnTo>
                    <a:pt x="11500" y="6869"/>
                  </a:lnTo>
                  <a:cubicBezTo>
                    <a:pt x="11658" y="6806"/>
                    <a:pt x="11784" y="6711"/>
                    <a:pt x="11784" y="6554"/>
                  </a:cubicBezTo>
                  <a:lnTo>
                    <a:pt x="11784" y="5167"/>
                  </a:lnTo>
                  <a:cubicBezTo>
                    <a:pt x="11752" y="5041"/>
                    <a:pt x="11658" y="4915"/>
                    <a:pt x="11500" y="4884"/>
                  </a:cubicBezTo>
                  <a:lnTo>
                    <a:pt x="10902" y="4726"/>
                  </a:lnTo>
                  <a:cubicBezTo>
                    <a:pt x="10807" y="4191"/>
                    <a:pt x="10555" y="3687"/>
                    <a:pt x="10272" y="3151"/>
                  </a:cubicBezTo>
                  <a:lnTo>
                    <a:pt x="10555" y="2647"/>
                  </a:lnTo>
                  <a:cubicBezTo>
                    <a:pt x="10650" y="2521"/>
                    <a:pt x="10587" y="2332"/>
                    <a:pt x="10524" y="2206"/>
                  </a:cubicBezTo>
                  <a:lnTo>
                    <a:pt x="9578" y="1261"/>
                  </a:lnTo>
                  <a:cubicBezTo>
                    <a:pt x="9509" y="1209"/>
                    <a:pt x="9430" y="1185"/>
                    <a:pt x="9347" y="1185"/>
                  </a:cubicBezTo>
                  <a:cubicBezTo>
                    <a:pt x="9279" y="1185"/>
                    <a:pt x="9208" y="1201"/>
                    <a:pt x="9137" y="1229"/>
                  </a:cubicBezTo>
                  <a:lnTo>
                    <a:pt x="8633" y="1513"/>
                  </a:lnTo>
                  <a:cubicBezTo>
                    <a:pt x="8161" y="1198"/>
                    <a:pt x="7594" y="977"/>
                    <a:pt x="7058" y="883"/>
                  </a:cubicBezTo>
                  <a:lnTo>
                    <a:pt x="6901" y="284"/>
                  </a:lnTo>
                  <a:cubicBezTo>
                    <a:pt x="6869" y="127"/>
                    <a:pt x="6743" y="1"/>
                    <a:pt x="6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199;p86">
              <a:extLst>
                <a:ext uri="{FF2B5EF4-FFF2-40B4-BE49-F238E27FC236}">
                  <a16:creationId xmlns:a16="http://schemas.microsoft.com/office/drawing/2014/main" id="{D30697D6-1B72-4E3E-8376-569110C8FF12}"/>
                </a:ext>
              </a:extLst>
            </p:cNvPr>
            <p:cNvSpPr/>
            <p:nvPr/>
          </p:nvSpPr>
          <p:spPr>
            <a:xfrm>
              <a:off x="-31455100" y="3997350"/>
              <a:ext cx="215050" cy="205025"/>
            </a:xfrm>
            <a:custGeom>
              <a:avLst/>
              <a:gdLst/>
              <a:ahLst/>
              <a:cxnLst/>
              <a:rect l="l" t="t" r="r" b="b"/>
              <a:pathLst>
                <a:path w="8602" h="8201" extrusionOk="0">
                  <a:moveTo>
                    <a:pt x="5939" y="0"/>
                  </a:moveTo>
                  <a:cubicBezTo>
                    <a:pt x="4729" y="0"/>
                    <a:pt x="3750" y="854"/>
                    <a:pt x="3561" y="1963"/>
                  </a:cubicBezTo>
                  <a:cubicBezTo>
                    <a:pt x="3466" y="2404"/>
                    <a:pt x="3498" y="2813"/>
                    <a:pt x="3624" y="3223"/>
                  </a:cubicBezTo>
                  <a:lnTo>
                    <a:pt x="410" y="6468"/>
                  </a:lnTo>
                  <a:cubicBezTo>
                    <a:pt x="1" y="6846"/>
                    <a:pt x="1" y="7507"/>
                    <a:pt x="410" y="7917"/>
                  </a:cubicBezTo>
                  <a:cubicBezTo>
                    <a:pt x="600" y="8106"/>
                    <a:pt x="852" y="8200"/>
                    <a:pt x="1111" y="8200"/>
                  </a:cubicBezTo>
                  <a:cubicBezTo>
                    <a:pt x="1371" y="8200"/>
                    <a:pt x="1639" y="8106"/>
                    <a:pt x="1860" y="7917"/>
                  </a:cubicBezTo>
                  <a:lnTo>
                    <a:pt x="5136" y="4640"/>
                  </a:lnTo>
                  <a:cubicBezTo>
                    <a:pt x="5388" y="4735"/>
                    <a:pt x="5664" y="4782"/>
                    <a:pt x="5947" y="4782"/>
                  </a:cubicBezTo>
                  <a:cubicBezTo>
                    <a:pt x="6231" y="4782"/>
                    <a:pt x="6522" y="4735"/>
                    <a:pt x="6806" y="4640"/>
                  </a:cubicBezTo>
                  <a:cubicBezTo>
                    <a:pt x="7846" y="4294"/>
                    <a:pt x="8602" y="3065"/>
                    <a:pt x="8224" y="1773"/>
                  </a:cubicBezTo>
                  <a:cubicBezTo>
                    <a:pt x="8192" y="1647"/>
                    <a:pt x="8129" y="1553"/>
                    <a:pt x="8003" y="1521"/>
                  </a:cubicBezTo>
                  <a:cubicBezTo>
                    <a:pt x="7972" y="1514"/>
                    <a:pt x="7942" y="1510"/>
                    <a:pt x="7914" y="1510"/>
                  </a:cubicBezTo>
                  <a:cubicBezTo>
                    <a:pt x="7830" y="1510"/>
                    <a:pt x="7759" y="1545"/>
                    <a:pt x="7688" y="1616"/>
                  </a:cubicBezTo>
                  <a:lnTo>
                    <a:pt x="6901" y="2404"/>
                  </a:lnTo>
                  <a:cubicBezTo>
                    <a:pt x="6759" y="2530"/>
                    <a:pt x="6578" y="2593"/>
                    <a:pt x="6400" y="2593"/>
                  </a:cubicBezTo>
                  <a:cubicBezTo>
                    <a:pt x="6223" y="2593"/>
                    <a:pt x="6050" y="2530"/>
                    <a:pt x="5924" y="2404"/>
                  </a:cubicBezTo>
                  <a:cubicBezTo>
                    <a:pt x="5640" y="2120"/>
                    <a:pt x="5640" y="1679"/>
                    <a:pt x="5924" y="1395"/>
                  </a:cubicBezTo>
                  <a:lnTo>
                    <a:pt x="6711" y="608"/>
                  </a:lnTo>
                  <a:cubicBezTo>
                    <a:pt x="6774" y="545"/>
                    <a:pt x="6806" y="419"/>
                    <a:pt x="6774" y="293"/>
                  </a:cubicBezTo>
                  <a:cubicBezTo>
                    <a:pt x="6743" y="198"/>
                    <a:pt x="6648" y="104"/>
                    <a:pt x="6554" y="72"/>
                  </a:cubicBezTo>
                  <a:cubicBezTo>
                    <a:pt x="6344" y="23"/>
                    <a:pt x="6139" y="0"/>
                    <a:pt x="5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7623;p86">
            <a:extLst>
              <a:ext uri="{FF2B5EF4-FFF2-40B4-BE49-F238E27FC236}">
                <a16:creationId xmlns:a16="http://schemas.microsoft.com/office/drawing/2014/main" id="{DF4C1DA0-5D15-4541-846F-DBF413BDD677}"/>
              </a:ext>
            </a:extLst>
          </p:cNvPr>
          <p:cNvGrpSpPr/>
          <p:nvPr/>
        </p:nvGrpSpPr>
        <p:grpSpPr>
          <a:xfrm>
            <a:off x="444646" y="2274252"/>
            <a:ext cx="314662" cy="358971"/>
            <a:chOff x="-54793175" y="3198925"/>
            <a:chExt cx="279625" cy="319000"/>
          </a:xfrm>
        </p:grpSpPr>
        <p:sp>
          <p:nvSpPr>
            <p:cNvPr id="29" name="Google Shape;7624;p86">
              <a:extLst>
                <a:ext uri="{FF2B5EF4-FFF2-40B4-BE49-F238E27FC236}">
                  <a16:creationId xmlns:a16="http://schemas.microsoft.com/office/drawing/2014/main" id="{AA79EDC8-0647-4806-95C3-A3E30F500410}"/>
                </a:ext>
              </a:extLst>
            </p:cNvPr>
            <p:cNvSpPr/>
            <p:nvPr/>
          </p:nvSpPr>
          <p:spPr>
            <a:xfrm>
              <a:off x="-54532475" y="3354075"/>
              <a:ext cx="18925" cy="60675"/>
            </a:xfrm>
            <a:custGeom>
              <a:avLst/>
              <a:gdLst/>
              <a:ahLst/>
              <a:cxnLst/>
              <a:rect l="l" t="t" r="r" b="b"/>
              <a:pathLst>
                <a:path w="757" h="2427" extrusionOk="0">
                  <a:moveTo>
                    <a:pt x="1" y="1"/>
                  </a:moveTo>
                  <a:lnTo>
                    <a:pt x="1" y="788"/>
                  </a:lnTo>
                  <a:cubicBezTo>
                    <a:pt x="158" y="1355"/>
                    <a:pt x="190" y="1891"/>
                    <a:pt x="190" y="2427"/>
                  </a:cubicBezTo>
                  <a:cubicBezTo>
                    <a:pt x="505" y="2143"/>
                    <a:pt x="757" y="1734"/>
                    <a:pt x="757" y="1261"/>
                  </a:cubicBezTo>
                  <a:cubicBezTo>
                    <a:pt x="757" y="725"/>
                    <a:pt x="473" y="253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625;p86">
              <a:extLst>
                <a:ext uri="{FF2B5EF4-FFF2-40B4-BE49-F238E27FC236}">
                  <a16:creationId xmlns:a16="http://schemas.microsoft.com/office/drawing/2014/main" id="{A95A2865-EE3F-43A4-B524-3C9E83035CBD}"/>
                </a:ext>
              </a:extLst>
            </p:cNvPr>
            <p:cNvSpPr/>
            <p:nvPr/>
          </p:nvSpPr>
          <p:spPr>
            <a:xfrm>
              <a:off x="-54793175" y="3198925"/>
              <a:ext cx="97675" cy="126050"/>
            </a:xfrm>
            <a:custGeom>
              <a:avLst/>
              <a:gdLst/>
              <a:ahLst/>
              <a:cxnLst/>
              <a:rect l="l" t="t" r="r" b="b"/>
              <a:pathLst>
                <a:path w="3907" h="5042" extrusionOk="0">
                  <a:moveTo>
                    <a:pt x="2993" y="0"/>
                  </a:moveTo>
                  <a:cubicBezTo>
                    <a:pt x="2426" y="0"/>
                    <a:pt x="1954" y="315"/>
                    <a:pt x="1702" y="756"/>
                  </a:cubicBezTo>
                  <a:cubicBezTo>
                    <a:pt x="1632" y="746"/>
                    <a:pt x="1562" y="742"/>
                    <a:pt x="1494" y="742"/>
                  </a:cubicBezTo>
                  <a:cubicBezTo>
                    <a:pt x="695" y="742"/>
                    <a:pt x="0" y="1396"/>
                    <a:pt x="0" y="2237"/>
                  </a:cubicBezTo>
                  <a:cubicBezTo>
                    <a:pt x="0" y="2521"/>
                    <a:pt x="63" y="2741"/>
                    <a:pt x="190" y="2993"/>
                  </a:cubicBezTo>
                  <a:cubicBezTo>
                    <a:pt x="63" y="3214"/>
                    <a:pt x="0" y="3466"/>
                    <a:pt x="0" y="3749"/>
                  </a:cubicBezTo>
                  <a:cubicBezTo>
                    <a:pt x="0" y="4285"/>
                    <a:pt x="316" y="4758"/>
                    <a:pt x="757" y="5041"/>
                  </a:cubicBezTo>
                  <a:lnTo>
                    <a:pt x="757" y="4852"/>
                  </a:lnTo>
                  <a:cubicBezTo>
                    <a:pt x="757" y="2804"/>
                    <a:pt x="2048" y="1008"/>
                    <a:pt x="3907" y="315"/>
                  </a:cubicBezTo>
                  <a:cubicBezTo>
                    <a:pt x="3655" y="126"/>
                    <a:pt x="3340" y="0"/>
                    <a:pt x="29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626;p86">
              <a:extLst>
                <a:ext uri="{FF2B5EF4-FFF2-40B4-BE49-F238E27FC236}">
                  <a16:creationId xmlns:a16="http://schemas.microsoft.com/office/drawing/2014/main" id="{3837EA9D-FE47-4644-B3F9-E97B3FAD7893}"/>
                </a:ext>
              </a:extLst>
            </p:cNvPr>
            <p:cNvSpPr/>
            <p:nvPr/>
          </p:nvSpPr>
          <p:spPr>
            <a:xfrm>
              <a:off x="-54624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627;p86">
              <a:extLst>
                <a:ext uri="{FF2B5EF4-FFF2-40B4-BE49-F238E27FC236}">
                  <a16:creationId xmlns:a16="http://schemas.microsoft.com/office/drawing/2014/main" id="{A276AAE6-F8CB-43C1-A3EF-F8F4348EE2A1}"/>
                </a:ext>
              </a:extLst>
            </p:cNvPr>
            <p:cNvSpPr/>
            <p:nvPr/>
          </p:nvSpPr>
          <p:spPr>
            <a:xfrm>
              <a:off x="-54737250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504" y="1"/>
                    <a:pt x="0" y="505"/>
                    <a:pt x="0" y="1103"/>
                  </a:cubicBezTo>
                  <a:cubicBezTo>
                    <a:pt x="0" y="1702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5"/>
                    <a:pt x="1733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628;p86">
              <a:extLst>
                <a:ext uri="{FF2B5EF4-FFF2-40B4-BE49-F238E27FC236}">
                  <a16:creationId xmlns:a16="http://schemas.microsoft.com/office/drawing/2014/main" id="{B765A08A-7C66-4095-B6D8-065FD8A3B19E}"/>
                </a:ext>
              </a:extLst>
            </p:cNvPr>
            <p:cNvSpPr/>
            <p:nvPr/>
          </p:nvSpPr>
          <p:spPr>
            <a:xfrm>
              <a:off x="-54770325" y="3218600"/>
              <a:ext cx="233925" cy="299325"/>
            </a:xfrm>
            <a:custGeom>
              <a:avLst/>
              <a:gdLst/>
              <a:ahLst/>
              <a:cxnLst/>
              <a:rect l="l" t="t" r="r" b="b"/>
              <a:pathLst>
                <a:path w="9357" h="11973" extrusionOk="0">
                  <a:moveTo>
                    <a:pt x="6175" y="2962"/>
                  </a:moveTo>
                  <a:cubicBezTo>
                    <a:pt x="6364" y="2962"/>
                    <a:pt x="6522" y="3120"/>
                    <a:pt x="6522" y="3309"/>
                  </a:cubicBezTo>
                  <a:cubicBezTo>
                    <a:pt x="6522" y="3498"/>
                    <a:pt x="6364" y="3656"/>
                    <a:pt x="6175" y="3656"/>
                  </a:cubicBezTo>
                  <a:lnTo>
                    <a:pt x="3182" y="3656"/>
                  </a:lnTo>
                  <a:cubicBezTo>
                    <a:pt x="2993" y="3656"/>
                    <a:pt x="2836" y="3498"/>
                    <a:pt x="2836" y="3309"/>
                  </a:cubicBezTo>
                  <a:cubicBezTo>
                    <a:pt x="2836" y="3120"/>
                    <a:pt x="2993" y="2962"/>
                    <a:pt x="3182" y="2962"/>
                  </a:cubicBezTo>
                  <a:close/>
                  <a:moveTo>
                    <a:pt x="6931" y="4443"/>
                  </a:moveTo>
                  <a:cubicBezTo>
                    <a:pt x="9357" y="4443"/>
                    <a:pt x="9357" y="8192"/>
                    <a:pt x="6931" y="8192"/>
                  </a:cubicBezTo>
                  <a:cubicBezTo>
                    <a:pt x="6018" y="8192"/>
                    <a:pt x="5261" y="7562"/>
                    <a:pt x="5104" y="6680"/>
                  </a:cubicBezTo>
                  <a:lnTo>
                    <a:pt x="4285" y="6680"/>
                  </a:lnTo>
                  <a:cubicBezTo>
                    <a:pt x="4127" y="7562"/>
                    <a:pt x="3340" y="8192"/>
                    <a:pt x="2458" y="8192"/>
                  </a:cubicBezTo>
                  <a:cubicBezTo>
                    <a:pt x="0" y="8192"/>
                    <a:pt x="0" y="4443"/>
                    <a:pt x="2458" y="4443"/>
                  </a:cubicBezTo>
                  <a:cubicBezTo>
                    <a:pt x="3371" y="4443"/>
                    <a:pt x="4127" y="5073"/>
                    <a:pt x="4285" y="5955"/>
                  </a:cubicBezTo>
                  <a:lnTo>
                    <a:pt x="5104" y="5955"/>
                  </a:lnTo>
                  <a:cubicBezTo>
                    <a:pt x="5261" y="5073"/>
                    <a:pt x="6049" y="4443"/>
                    <a:pt x="6931" y="4443"/>
                  </a:cubicBezTo>
                  <a:close/>
                  <a:moveTo>
                    <a:pt x="5695" y="8547"/>
                  </a:moveTo>
                  <a:cubicBezTo>
                    <a:pt x="5789" y="8547"/>
                    <a:pt x="5876" y="8586"/>
                    <a:pt x="5923" y="8665"/>
                  </a:cubicBezTo>
                  <a:cubicBezTo>
                    <a:pt x="6144" y="8791"/>
                    <a:pt x="6144" y="9011"/>
                    <a:pt x="5986" y="9169"/>
                  </a:cubicBezTo>
                  <a:cubicBezTo>
                    <a:pt x="5608" y="9515"/>
                    <a:pt x="5135" y="9704"/>
                    <a:pt x="4631" y="9704"/>
                  </a:cubicBezTo>
                  <a:cubicBezTo>
                    <a:pt x="4127" y="9704"/>
                    <a:pt x="3655" y="9515"/>
                    <a:pt x="3340" y="9169"/>
                  </a:cubicBezTo>
                  <a:cubicBezTo>
                    <a:pt x="3182" y="9011"/>
                    <a:pt x="3182" y="8791"/>
                    <a:pt x="3340" y="8665"/>
                  </a:cubicBezTo>
                  <a:cubicBezTo>
                    <a:pt x="3418" y="8586"/>
                    <a:pt x="3513" y="8547"/>
                    <a:pt x="3603" y="8547"/>
                  </a:cubicBezTo>
                  <a:cubicBezTo>
                    <a:pt x="3694" y="8547"/>
                    <a:pt x="3781" y="8586"/>
                    <a:pt x="3844" y="8665"/>
                  </a:cubicBezTo>
                  <a:cubicBezTo>
                    <a:pt x="4064" y="8885"/>
                    <a:pt x="4348" y="8996"/>
                    <a:pt x="4631" y="8996"/>
                  </a:cubicBezTo>
                  <a:cubicBezTo>
                    <a:pt x="4915" y="8996"/>
                    <a:pt x="5198" y="8885"/>
                    <a:pt x="5419" y="8665"/>
                  </a:cubicBezTo>
                  <a:cubicBezTo>
                    <a:pt x="5498" y="8586"/>
                    <a:pt x="5600" y="8547"/>
                    <a:pt x="5695" y="8547"/>
                  </a:cubicBezTo>
                  <a:close/>
                  <a:moveTo>
                    <a:pt x="4663" y="1"/>
                  </a:moveTo>
                  <a:cubicBezTo>
                    <a:pt x="2426" y="1"/>
                    <a:pt x="599" y="1828"/>
                    <a:pt x="599" y="4097"/>
                  </a:cubicBezTo>
                  <a:lnTo>
                    <a:pt x="599" y="6270"/>
                  </a:lnTo>
                  <a:cubicBezTo>
                    <a:pt x="158" y="7751"/>
                    <a:pt x="441" y="9137"/>
                    <a:pt x="1260" y="10240"/>
                  </a:cubicBezTo>
                  <a:cubicBezTo>
                    <a:pt x="2079" y="11343"/>
                    <a:pt x="3340" y="11973"/>
                    <a:pt x="4663" y="11973"/>
                  </a:cubicBezTo>
                  <a:cubicBezTo>
                    <a:pt x="6018" y="11973"/>
                    <a:pt x="7309" y="11343"/>
                    <a:pt x="8097" y="10240"/>
                  </a:cubicBezTo>
                  <a:cubicBezTo>
                    <a:pt x="8916" y="9169"/>
                    <a:pt x="9200" y="7783"/>
                    <a:pt x="8758" y="6270"/>
                  </a:cubicBezTo>
                  <a:lnTo>
                    <a:pt x="8758" y="4097"/>
                  </a:lnTo>
                  <a:cubicBezTo>
                    <a:pt x="8758" y="2994"/>
                    <a:pt x="8349" y="1954"/>
                    <a:pt x="7593" y="1167"/>
                  </a:cubicBezTo>
                  <a:cubicBezTo>
                    <a:pt x="6805" y="379"/>
                    <a:pt x="5766" y="1"/>
                    <a:pt x="4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629;p86">
              <a:extLst>
                <a:ext uri="{FF2B5EF4-FFF2-40B4-BE49-F238E27FC236}">
                  <a16:creationId xmlns:a16="http://schemas.microsoft.com/office/drawing/2014/main" id="{F00ABE7B-52DD-4B10-B66F-CB85862C66F4}"/>
                </a:ext>
              </a:extLst>
            </p:cNvPr>
            <p:cNvSpPr/>
            <p:nvPr/>
          </p:nvSpPr>
          <p:spPr>
            <a:xfrm>
              <a:off x="-54612025" y="3198925"/>
              <a:ext cx="96100" cy="123675"/>
            </a:xfrm>
            <a:custGeom>
              <a:avLst/>
              <a:gdLst/>
              <a:ahLst/>
              <a:cxnLst/>
              <a:rect l="l" t="t" r="r" b="b"/>
              <a:pathLst>
                <a:path w="3844" h="4947" extrusionOk="0">
                  <a:moveTo>
                    <a:pt x="851" y="0"/>
                  </a:moveTo>
                  <a:cubicBezTo>
                    <a:pt x="536" y="0"/>
                    <a:pt x="221" y="95"/>
                    <a:pt x="1" y="252"/>
                  </a:cubicBezTo>
                  <a:cubicBezTo>
                    <a:pt x="662" y="504"/>
                    <a:pt x="1261" y="882"/>
                    <a:pt x="1765" y="1418"/>
                  </a:cubicBezTo>
                  <a:cubicBezTo>
                    <a:pt x="2679" y="2363"/>
                    <a:pt x="3183" y="3560"/>
                    <a:pt x="3183" y="4821"/>
                  </a:cubicBezTo>
                  <a:lnTo>
                    <a:pt x="3183" y="4947"/>
                  </a:lnTo>
                  <a:cubicBezTo>
                    <a:pt x="3592" y="4695"/>
                    <a:pt x="3844" y="4253"/>
                    <a:pt x="3844" y="3749"/>
                  </a:cubicBezTo>
                  <a:cubicBezTo>
                    <a:pt x="3844" y="3466"/>
                    <a:pt x="3781" y="3214"/>
                    <a:pt x="3655" y="2993"/>
                  </a:cubicBezTo>
                  <a:cubicBezTo>
                    <a:pt x="3781" y="2741"/>
                    <a:pt x="3844" y="2521"/>
                    <a:pt x="3844" y="2237"/>
                  </a:cubicBezTo>
                  <a:cubicBezTo>
                    <a:pt x="3844" y="1380"/>
                    <a:pt x="3123" y="716"/>
                    <a:pt x="2330" y="716"/>
                  </a:cubicBezTo>
                  <a:cubicBezTo>
                    <a:pt x="2279" y="716"/>
                    <a:pt x="2227" y="719"/>
                    <a:pt x="2174" y="725"/>
                  </a:cubicBezTo>
                  <a:cubicBezTo>
                    <a:pt x="1891" y="252"/>
                    <a:pt x="1418" y="0"/>
                    <a:pt x="8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630;p86">
              <a:extLst>
                <a:ext uri="{FF2B5EF4-FFF2-40B4-BE49-F238E27FC236}">
                  <a16:creationId xmlns:a16="http://schemas.microsoft.com/office/drawing/2014/main" id="{84A752B4-FC29-4628-868A-8CB447FF5D5F}"/>
                </a:ext>
              </a:extLst>
            </p:cNvPr>
            <p:cNvSpPr/>
            <p:nvPr/>
          </p:nvSpPr>
          <p:spPr>
            <a:xfrm>
              <a:off x="-54793175" y="3353300"/>
              <a:ext cx="18925" cy="60675"/>
            </a:xfrm>
            <a:custGeom>
              <a:avLst/>
              <a:gdLst/>
              <a:ahLst/>
              <a:cxnLst/>
              <a:rect l="l" t="t" r="r" b="b"/>
              <a:pathLst>
                <a:path w="757" h="2427" extrusionOk="0">
                  <a:moveTo>
                    <a:pt x="757" y="0"/>
                  </a:moveTo>
                  <a:cubicBezTo>
                    <a:pt x="316" y="284"/>
                    <a:pt x="0" y="756"/>
                    <a:pt x="0" y="1292"/>
                  </a:cubicBezTo>
                  <a:cubicBezTo>
                    <a:pt x="0" y="1765"/>
                    <a:pt x="190" y="2174"/>
                    <a:pt x="536" y="2426"/>
                  </a:cubicBezTo>
                  <a:cubicBezTo>
                    <a:pt x="505" y="1859"/>
                    <a:pt x="599" y="1292"/>
                    <a:pt x="757" y="756"/>
                  </a:cubicBezTo>
                  <a:lnTo>
                    <a:pt x="7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6030;p83">
            <a:extLst>
              <a:ext uri="{FF2B5EF4-FFF2-40B4-BE49-F238E27FC236}">
                <a16:creationId xmlns:a16="http://schemas.microsoft.com/office/drawing/2014/main" id="{0F78E926-CA3D-4537-8C15-1937CB41D57A}"/>
              </a:ext>
            </a:extLst>
          </p:cNvPr>
          <p:cNvGrpSpPr/>
          <p:nvPr/>
        </p:nvGrpSpPr>
        <p:grpSpPr>
          <a:xfrm>
            <a:off x="394519" y="2888192"/>
            <a:ext cx="239470" cy="282320"/>
            <a:chOff x="2104275" y="3806450"/>
            <a:chExt cx="442975" cy="481825"/>
          </a:xfrm>
        </p:grpSpPr>
        <p:sp>
          <p:nvSpPr>
            <p:cNvPr id="46" name="Google Shape;6031;p83">
              <a:extLst>
                <a:ext uri="{FF2B5EF4-FFF2-40B4-BE49-F238E27FC236}">
                  <a16:creationId xmlns:a16="http://schemas.microsoft.com/office/drawing/2014/main" id="{2E60A2BA-C5C1-4F7C-A259-68C09DE66132}"/>
                </a:ext>
              </a:extLst>
            </p:cNvPr>
            <p:cNvSpPr/>
            <p:nvPr/>
          </p:nvSpPr>
          <p:spPr>
            <a:xfrm>
              <a:off x="2104275" y="3806450"/>
              <a:ext cx="442975" cy="481825"/>
            </a:xfrm>
            <a:custGeom>
              <a:avLst/>
              <a:gdLst/>
              <a:ahLst/>
              <a:cxnLst/>
              <a:rect l="l" t="t" r="r" b="b"/>
              <a:pathLst>
                <a:path w="17719" h="19273" extrusionOk="0">
                  <a:moveTo>
                    <a:pt x="8889" y="1130"/>
                  </a:moveTo>
                  <a:cubicBezTo>
                    <a:pt x="9660" y="1130"/>
                    <a:pt x="10482" y="2382"/>
                    <a:pt x="11039" y="4343"/>
                  </a:cubicBezTo>
                  <a:cubicBezTo>
                    <a:pt x="10308" y="4586"/>
                    <a:pt x="9594" y="4870"/>
                    <a:pt x="8895" y="5192"/>
                  </a:cubicBezTo>
                  <a:cubicBezTo>
                    <a:pt x="8194" y="4864"/>
                    <a:pt x="7474" y="4577"/>
                    <a:pt x="6742" y="4331"/>
                  </a:cubicBezTo>
                  <a:cubicBezTo>
                    <a:pt x="7302" y="2379"/>
                    <a:pt x="8121" y="1130"/>
                    <a:pt x="8889" y="1130"/>
                  </a:cubicBezTo>
                  <a:close/>
                  <a:moveTo>
                    <a:pt x="6471" y="5445"/>
                  </a:moveTo>
                  <a:cubicBezTo>
                    <a:pt x="6830" y="5565"/>
                    <a:pt x="7200" y="5704"/>
                    <a:pt x="7570" y="5854"/>
                  </a:cubicBezTo>
                  <a:cubicBezTo>
                    <a:pt x="6571" y="6393"/>
                    <a:pt x="6878" y="6243"/>
                    <a:pt x="6273" y="6616"/>
                  </a:cubicBezTo>
                  <a:cubicBezTo>
                    <a:pt x="6330" y="6210"/>
                    <a:pt x="6396" y="5815"/>
                    <a:pt x="6471" y="5445"/>
                  </a:cubicBezTo>
                  <a:close/>
                  <a:moveTo>
                    <a:pt x="11307" y="5445"/>
                  </a:moveTo>
                  <a:cubicBezTo>
                    <a:pt x="11386" y="5815"/>
                    <a:pt x="11449" y="6210"/>
                    <a:pt x="11506" y="6616"/>
                  </a:cubicBezTo>
                  <a:cubicBezTo>
                    <a:pt x="10895" y="6240"/>
                    <a:pt x="11220" y="6399"/>
                    <a:pt x="10208" y="5854"/>
                  </a:cubicBezTo>
                  <a:cubicBezTo>
                    <a:pt x="10582" y="5704"/>
                    <a:pt x="10949" y="5565"/>
                    <a:pt x="11307" y="5445"/>
                  </a:cubicBezTo>
                  <a:close/>
                  <a:moveTo>
                    <a:pt x="13999" y="4845"/>
                  </a:moveTo>
                  <a:cubicBezTo>
                    <a:pt x="14142" y="5686"/>
                    <a:pt x="14870" y="6249"/>
                    <a:pt x="15661" y="6249"/>
                  </a:cubicBezTo>
                  <a:cubicBezTo>
                    <a:pt x="15873" y="6249"/>
                    <a:pt x="16089" y="6209"/>
                    <a:pt x="16300" y="6122"/>
                  </a:cubicBezTo>
                  <a:lnTo>
                    <a:pt x="16300" y="6122"/>
                  </a:lnTo>
                  <a:cubicBezTo>
                    <a:pt x="16201" y="6676"/>
                    <a:pt x="15821" y="7384"/>
                    <a:pt x="15183" y="8158"/>
                  </a:cubicBezTo>
                  <a:cubicBezTo>
                    <a:pt x="14993" y="8390"/>
                    <a:pt x="14761" y="8625"/>
                    <a:pt x="14535" y="8856"/>
                  </a:cubicBezTo>
                  <a:cubicBezTo>
                    <a:pt x="13963" y="8345"/>
                    <a:pt x="13361" y="7866"/>
                    <a:pt x="12735" y="7423"/>
                  </a:cubicBezTo>
                  <a:cubicBezTo>
                    <a:pt x="12662" y="6652"/>
                    <a:pt x="12551" y="5884"/>
                    <a:pt x="12394" y="5125"/>
                  </a:cubicBezTo>
                  <a:cubicBezTo>
                    <a:pt x="12921" y="4990"/>
                    <a:pt x="13457" y="4897"/>
                    <a:pt x="13999" y="4845"/>
                  </a:cubicBezTo>
                  <a:close/>
                  <a:moveTo>
                    <a:pt x="3779" y="4845"/>
                  </a:moveTo>
                  <a:cubicBezTo>
                    <a:pt x="4321" y="4897"/>
                    <a:pt x="4857" y="4990"/>
                    <a:pt x="5384" y="5129"/>
                  </a:cubicBezTo>
                  <a:cubicBezTo>
                    <a:pt x="5231" y="5887"/>
                    <a:pt x="5116" y="6652"/>
                    <a:pt x="5047" y="7423"/>
                  </a:cubicBezTo>
                  <a:cubicBezTo>
                    <a:pt x="4421" y="7869"/>
                    <a:pt x="3818" y="8348"/>
                    <a:pt x="3246" y="8859"/>
                  </a:cubicBezTo>
                  <a:cubicBezTo>
                    <a:pt x="3020" y="8625"/>
                    <a:pt x="2789" y="8393"/>
                    <a:pt x="2599" y="8161"/>
                  </a:cubicBezTo>
                  <a:cubicBezTo>
                    <a:pt x="1963" y="7387"/>
                    <a:pt x="1584" y="6685"/>
                    <a:pt x="1485" y="6125"/>
                  </a:cubicBezTo>
                  <a:lnTo>
                    <a:pt x="1485" y="6125"/>
                  </a:lnTo>
                  <a:cubicBezTo>
                    <a:pt x="1683" y="6207"/>
                    <a:pt x="1897" y="6249"/>
                    <a:pt x="2114" y="6249"/>
                  </a:cubicBezTo>
                  <a:cubicBezTo>
                    <a:pt x="2936" y="6246"/>
                    <a:pt x="3638" y="5655"/>
                    <a:pt x="3779" y="4845"/>
                  </a:cubicBezTo>
                  <a:close/>
                  <a:moveTo>
                    <a:pt x="4951" y="8893"/>
                  </a:moveTo>
                  <a:lnTo>
                    <a:pt x="4951" y="8893"/>
                  </a:lnTo>
                  <a:cubicBezTo>
                    <a:pt x="4945" y="9143"/>
                    <a:pt x="4939" y="9389"/>
                    <a:pt x="4939" y="9636"/>
                  </a:cubicBezTo>
                  <a:cubicBezTo>
                    <a:pt x="4939" y="9882"/>
                    <a:pt x="4945" y="10128"/>
                    <a:pt x="4951" y="10377"/>
                  </a:cubicBezTo>
                  <a:lnTo>
                    <a:pt x="4951" y="10377"/>
                  </a:lnTo>
                  <a:cubicBezTo>
                    <a:pt x="4637" y="10133"/>
                    <a:pt x="4348" y="9886"/>
                    <a:pt x="4065" y="9636"/>
                  </a:cubicBezTo>
                  <a:cubicBezTo>
                    <a:pt x="4348" y="9386"/>
                    <a:pt x="4637" y="9139"/>
                    <a:pt x="4951" y="8893"/>
                  </a:cubicBezTo>
                  <a:close/>
                  <a:moveTo>
                    <a:pt x="12828" y="8896"/>
                  </a:moveTo>
                  <a:lnTo>
                    <a:pt x="12828" y="8896"/>
                  </a:lnTo>
                  <a:cubicBezTo>
                    <a:pt x="13144" y="9139"/>
                    <a:pt x="13430" y="9386"/>
                    <a:pt x="13713" y="9636"/>
                  </a:cubicBezTo>
                  <a:cubicBezTo>
                    <a:pt x="13433" y="9886"/>
                    <a:pt x="13144" y="10133"/>
                    <a:pt x="12828" y="10380"/>
                  </a:cubicBezTo>
                  <a:cubicBezTo>
                    <a:pt x="12837" y="10130"/>
                    <a:pt x="12843" y="9883"/>
                    <a:pt x="12843" y="9636"/>
                  </a:cubicBezTo>
                  <a:cubicBezTo>
                    <a:pt x="12843" y="9389"/>
                    <a:pt x="12837" y="9143"/>
                    <a:pt x="12828" y="8896"/>
                  </a:cubicBezTo>
                  <a:close/>
                  <a:moveTo>
                    <a:pt x="8889" y="6447"/>
                  </a:moveTo>
                  <a:cubicBezTo>
                    <a:pt x="9850" y="6908"/>
                    <a:pt x="10774" y="7441"/>
                    <a:pt x="11657" y="8040"/>
                  </a:cubicBezTo>
                  <a:cubicBezTo>
                    <a:pt x="11693" y="8555"/>
                    <a:pt x="11714" y="9088"/>
                    <a:pt x="11714" y="9636"/>
                  </a:cubicBezTo>
                  <a:cubicBezTo>
                    <a:pt x="11714" y="10187"/>
                    <a:pt x="11693" y="10717"/>
                    <a:pt x="11657" y="11232"/>
                  </a:cubicBezTo>
                  <a:cubicBezTo>
                    <a:pt x="10774" y="11832"/>
                    <a:pt x="9853" y="12365"/>
                    <a:pt x="8895" y="12828"/>
                  </a:cubicBezTo>
                  <a:cubicBezTo>
                    <a:pt x="7932" y="12368"/>
                    <a:pt x="7007" y="11832"/>
                    <a:pt x="6125" y="11232"/>
                  </a:cubicBezTo>
                  <a:cubicBezTo>
                    <a:pt x="6086" y="10717"/>
                    <a:pt x="6068" y="10187"/>
                    <a:pt x="6068" y="9636"/>
                  </a:cubicBezTo>
                  <a:cubicBezTo>
                    <a:pt x="6068" y="9088"/>
                    <a:pt x="6089" y="8555"/>
                    <a:pt x="6125" y="8040"/>
                  </a:cubicBezTo>
                  <a:cubicBezTo>
                    <a:pt x="7004" y="7441"/>
                    <a:pt x="7929" y="6908"/>
                    <a:pt x="8889" y="6447"/>
                  </a:cubicBezTo>
                  <a:close/>
                  <a:moveTo>
                    <a:pt x="6273" y="12657"/>
                  </a:moveTo>
                  <a:lnTo>
                    <a:pt x="6273" y="12657"/>
                  </a:lnTo>
                  <a:cubicBezTo>
                    <a:pt x="6878" y="13033"/>
                    <a:pt x="6571" y="12879"/>
                    <a:pt x="7570" y="13418"/>
                  </a:cubicBezTo>
                  <a:cubicBezTo>
                    <a:pt x="7194" y="13569"/>
                    <a:pt x="6827" y="13708"/>
                    <a:pt x="6471" y="13828"/>
                  </a:cubicBezTo>
                  <a:cubicBezTo>
                    <a:pt x="6393" y="13455"/>
                    <a:pt x="6330" y="13063"/>
                    <a:pt x="6273" y="12657"/>
                  </a:cubicBezTo>
                  <a:close/>
                  <a:moveTo>
                    <a:pt x="11506" y="12657"/>
                  </a:moveTo>
                  <a:cubicBezTo>
                    <a:pt x="11449" y="13063"/>
                    <a:pt x="11386" y="13458"/>
                    <a:pt x="11307" y="13828"/>
                  </a:cubicBezTo>
                  <a:cubicBezTo>
                    <a:pt x="10949" y="13711"/>
                    <a:pt x="10582" y="13569"/>
                    <a:pt x="10208" y="13418"/>
                  </a:cubicBezTo>
                  <a:cubicBezTo>
                    <a:pt x="11181" y="12898"/>
                    <a:pt x="10937" y="13009"/>
                    <a:pt x="11506" y="12657"/>
                  </a:cubicBezTo>
                  <a:close/>
                  <a:moveTo>
                    <a:pt x="14535" y="10416"/>
                  </a:moveTo>
                  <a:cubicBezTo>
                    <a:pt x="14761" y="10648"/>
                    <a:pt x="14993" y="10883"/>
                    <a:pt x="15183" y="11115"/>
                  </a:cubicBezTo>
                  <a:cubicBezTo>
                    <a:pt x="15818" y="11886"/>
                    <a:pt x="16198" y="12590"/>
                    <a:pt x="16294" y="13147"/>
                  </a:cubicBezTo>
                  <a:cubicBezTo>
                    <a:pt x="16095" y="13066"/>
                    <a:pt x="15881" y="13024"/>
                    <a:pt x="15665" y="13024"/>
                  </a:cubicBezTo>
                  <a:cubicBezTo>
                    <a:pt x="14843" y="13024"/>
                    <a:pt x="14141" y="13617"/>
                    <a:pt x="13999" y="14424"/>
                  </a:cubicBezTo>
                  <a:cubicBezTo>
                    <a:pt x="13457" y="14376"/>
                    <a:pt x="12921" y="14280"/>
                    <a:pt x="12394" y="14144"/>
                  </a:cubicBezTo>
                  <a:cubicBezTo>
                    <a:pt x="12551" y="13385"/>
                    <a:pt x="12662" y="12620"/>
                    <a:pt x="12735" y="11850"/>
                  </a:cubicBezTo>
                  <a:cubicBezTo>
                    <a:pt x="13361" y="11407"/>
                    <a:pt x="13963" y="10928"/>
                    <a:pt x="14535" y="10416"/>
                  </a:cubicBezTo>
                  <a:close/>
                  <a:moveTo>
                    <a:pt x="3243" y="10416"/>
                  </a:moveTo>
                  <a:cubicBezTo>
                    <a:pt x="3815" y="10928"/>
                    <a:pt x="4418" y="11407"/>
                    <a:pt x="5044" y="11850"/>
                  </a:cubicBezTo>
                  <a:cubicBezTo>
                    <a:pt x="5116" y="12620"/>
                    <a:pt x="5228" y="13385"/>
                    <a:pt x="5384" y="14144"/>
                  </a:cubicBezTo>
                  <a:cubicBezTo>
                    <a:pt x="4554" y="14353"/>
                    <a:pt x="3815" y="14456"/>
                    <a:pt x="3207" y="14456"/>
                  </a:cubicBezTo>
                  <a:cubicBezTo>
                    <a:pt x="2366" y="14456"/>
                    <a:pt x="1778" y="14258"/>
                    <a:pt x="1554" y="13870"/>
                  </a:cubicBezTo>
                  <a:cubicBezTo>
                    <a:pt x="1238" y="13322"/>
                    <a:pt x="1626" y="12292"/>
                    <a:pt x="2596" y="11115"/>
                  </a:cubicBezTo>
                  <a:cubicBezTo>
                    <a:pt x="2786" y="10883"/>
                    <a:pt x="3020" y="10648"/>
                    <a:pt x="3243" y="10416"/>
                  </a:cubicBezTo>
                  <a:close/>
                  <a:moveTo>
                    <a:pt x="8889" y="14081"/>
                  </a:moveTo>
                  <a:cubicBezTo>
                    <a:pt x="9588" y="14403"/>
                    <a:pt x="10308" y="14689"/>
                    <a:pt x="11039" y="14933"/>
                  </a:cubicBezTo>
                  <a:cubicBezTo>
                    <a:pt x="10482" y="16890"/>
                    <a:pt x="9660" y="18143"/>
                    <a:pt x="8889" y="18143"/>
                  </a:cubicBezTo>
                  <a:cubicBezTo>
                    <a:pt x="8118" y="18143"/>
                    <a:pt x="7296" y="16887"/>
                    <a:pt x="6739" y="14924"/>
                  </a:cubicBezTo>
                  <a:cubicBezTo>
                    <a:pt x="7471" y="14683"/>
                    <a:pt x="8188" y="14400"/>
                    <a:pt x="8889" y="14081"/>
                  </a:cubicBezTo>
                  <a:close/>
                  <a:moveTo>
                    <a:pt x="8889" y="0"/>
                  </a:moveTo>
                  <a:cubicBezTo>
                    <a:pt x="7396" y="0"/>
                    <a:pt x="6312" y="1708"/>
                    <a:pt x="5658" y="4014"/>
                  </a:cubicBezTo>
                  <a:cubicBezTo>
                    <a:pt x="4902" y="3825"/>
                    <a:pt x="4201" y="3719"/>
                    <a:pt x="3568" y="3698"/>
                  </a:cubicBezTo>
                  <a:cubicBezTo>
                    <a:pt x="3260" y="3171"/>
                    <a:pt x="2700" y="2861"/>
                    <a:pt x="2111" y="2861"/>
                  </a:cubicBezTo>
                  <a:cubicBezTo>
                    <a:pt x="1963" y="2861"/>
                    <a:pt x="1813" y="2881"/>
                    <a:pt x="1665" y="2921"/>
                  </a:cubicBezTo>
                  <a:cubicBezTo>
                    <a:pt x="928" y="3123"/>
                    <a:pt x="419" y="3792"/>
                    <a:pt x="422" y="4556"/>
                  </a:cubicBezTo>
                  <a:cubicBezTo>
                    <a:pt x="422" y="4716"/>
                    <a:pt x="449" y="4876"/>
                    <a:pt x="497" y="5026"/>
                  </a:cubicBezTo>
                  <a:cubicBezTo>
                    <a:pt x="63" y="6017"/>
                    <a:pt x="485" y="7372"/>
                    <a:pt x="1726" y="8878"/>
                  </a:cubicBezTo>
                  <a:cubicBezTo>
                    <a:pt x="1933" y="9130"/>
                    <a:pt x="2183" y="9383"/>
                    <a:pt x="2430" y="9636"/>
                  </a:cubicBezTo>
                  <a:cubicBezTo>
                    <a:pt x="2183" y="9892"/>
                    <a:pt x="1933" y="10145"/>
                    <a:pt x="1726" y="10398"/>
                  </a:cubicBezTo>
                  <a:cubicBezTo>
                    <a:pt x="407" y="12000"/>
                    <a:pt x="0" y="13434"/>
                    <a:pt x="578" y="14436"/>
                  </a:cubicBezTo>
                  <a:cubicBezTo>
                    <a:pt x="1045" y="15246"/>
                    <a:pt x="2003" y="15593"/>
                    <a:pt x="3225" y="15593"/>
                  </a:cubicBezTo>
                  <a:cubicBezTo>
                    <a:pt x="3954" y="15593"/>
                    <a:pt x="4782" y="15460"/>
                    <a:pt x="5652" y="15240"/>
                  </a:cubicBezTo>
                  <a:cubicBezTo>
                    <a:pt x="6306" y="17556"/>
                    <a:pt x="7396" y="19272"/>
                    <a:pt x="8889" y="19272"/>
                  </a:cubicBezTo>
                  <a:cubicBezTo>
                    <a:pt x="10383" y="19272"/>
                    <a:pt x="11473" y="17559"/>
                    <a:pt x="12126" y="15246"/>
                  </a:cubicBezTo>
                  <a:cubicBezTo>
                    <a:pt x="12810" y="15424"/>
                    <a:pt x="13509" y="15532"/>
                    <a:pt x="14210" y="15572"/>
                  </a:cubicBezTo>
                  <a:cubicBezTo>
                    <a:pt x="14519" y="16101"/>
                    <a:pt x="15083" y="16413"/>
                    <a:pt x="15674" y="16413"/>
                  </a:cubicBezTo>
                  <a:cubicBezTo>
                    <a:pt x="15820" y="16413"/>
                    <a:pt x="15968" y="16394"/>
                    <a:pt x="16113" y="16354"/>
                  </a:cubicBezTo>
                  <a:cubicBezTo>
                    <a:pt x="16851" y="16153"/>
                    <a:pt x="17363" y="15484"/>
                    <a:pt x="17360" y="14719"/>
                  </a:cubicBezTo>
                  <a:cubicBezTo>
                    <a:pt x="17357" y="14560"/>
                    <a:pt x="17333" y="14400"/>
                    <a:pt x="17285" y="14247"/>
                  </a:cubicBezTo>
                  <a:cubicBezTo>
                    <a:pt x="17718" y="13256"/>
                    <a:pt x="17297" y="11904"/>
                    <a:pt x="16056" y="10398"/>
                  </a:cubicBezTo>
                  <a:cubicBezTo>
                    <a:pt x="15848" y="10142"/>
                    <a:pt x="15595" y="9889"/>
                    <a:pt x="15351" y="9636"/>
                  </a:cubicBezTo>
                  <a:cubicBezTo>
                    <a:pt x="15595" y="9383"/>
                    <a:pt x="15848" y="9130"/>
                    <a:pt x="16056" y="8878"/>
                  </a:cubicBezTo>
                  <a:cubicBezTo>
                    <a:pt x="17261" y="7414"/>
                    <a:pt x="17694" y="6095"/>
                    <a:pt x="17279" y="5044"/>
                  </a:cubicBezTo>
                  <a:cubicBezTo>
                    <a:pt x="17330" y="4885"/>
                    <a:pt x="17357" y="4722"/>
                    <a:pt x="17360" y="4556"/>
                  </a:cubicBezTo>
                  <a:cubicBezTo>
                    <a:pt x="17363" y="3792"/>
                    <a:pt x="16851" y="3120"/>
                    <a:pt x="16113" y="2918"/>
                  </a:cubicBezTo>
                  <a:cubicBezTo>
                    <a:pt x="15967" y="2879"/>
                    <a:pt x="15819" y="2860"/>
                    <a:pt x="15673" y="2860"/>
                  </a:cubicBezTo>
                  <a:cubicBezTo>
                    <a:pt x="15080" y="2860"/>
                    <a:pt x="14517" y="3173"/>
                    <a:pt x="14210" y="3704"/>
                  </a:cubicBezTo>
                  <a:cubicBezTo>
                    <a:pt x="13506" y="3743"/>
                    <a:pt x="12810" y="3852"/>
                    <a:pt x="12126" y="4029"/>
                  </a:cubicBezTo>
                  <a:cubicBezTo>
                    <a:pt x="11473" y="1714"/>
                    <a:pt x="10383" y="0"/>
                    <a:pt x="8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" name="Google Shape;6032;p83">
              <a:extLst>
                <a:ext uri="{FF2B5EF4-FFF2-40B4-BE49-F238E27FC236}">
                  <a16:creationId xmlns:a16="http://schemas.microsoft.com/office/drawing/2014/main" id="{1281D076-D03C-4667-9202-F035D4886AE3}"/>
                </a:ext>
              </a:extLst>
            </p:cNvPr>
            <p:cNvSpPr/>
            <p:nvPr/>
          </p:nvSpPr>
          <p:spPr>
            <a:xfrm>
              <a:off x="2284201" y="4005049"/>
              <a:ext cx="84699" cy="84700"/>
            </a:xfrm>
            <a:custGeom>
              <a:avLst/>
              <a:gdLst/>
              <a:ahLst/>
              <a:cxnLst/>
              <a:rect l="l" t="t" r="r" b="b"/>
              <a:pathLst>
                <a:path w="3388" h="3388" extrusionOk="0">
                  <a:moveTo>
                    <a:pt x="1692" y="0"/>
                  </a:moveTo>
                  <a:cubicBezTo>
                    <a:pt x="756" y="0"/>
                    <a:pt x="0" y="756"/>
                    <a:pt x="0" y="1692"/>
                  </a:cubicBezTo>
                  <a:cubicBezTo>
                    <a:pt x="0" y="2629"/>
                    <a:pt x="756" y="3388"/>
                    <a:pt x="1692" y="3388"/>
                  </a:cubicBezTo>
                  <a:cubicBezTo>
                    <a:pt x="2629" y="3388"/>
                    <a:pt x="3388" y="2629"/>
                    <a:pt x="3388" y="1692"/>
                  </a:cubicBezTo>
                  <a:cubicBezTo>
                    <a:pt x="3388" y="756"/>
                    <a:pt x="2629" y="0"/>
                    <a:pt x="1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7F86348-8FDF-4431-BB6B-39A6CD71B83C}"/>
              </a:ext>
            </a:extLst>
          </p:cNvPr>
          <p:cNvSpPr txBox="1"/>
          <p:nvPr/>
        </p:nvSpPr>
        <p:spPr>
          <a:xfrm>
            <a:off x="593652" y="3847773"/>
            <a:ext cx="1669635" cy="622571"/>
          </a:xfrm>
          <a:prstGeom prst="rect">
            <a:avLst/>
          </a:prstGeom>
          <a:noFill/>
        </p:spPr>
        <p:txBody>
          <a:bodyPr wrap="square" lIns="68580" tIns="68580" rIns="68580" bIns="68580" rtlCol="0">
            <a:noAutofit/>
          </a:bodyPr>
          <a:lstStyle>
            <a:defPPr>
              <a:defRPr lang="da-DK"/>
            </a:defPPr>
            <a:lvl1pPr indent="-457200">
              <a:lnSpc>
                <a:spcPct val="90000"/>
              </a:lnSpc>
              <a:spcBef>
                <a:spcPts val="750"/>
              </a:spcBef>
              <a:buSzPct val="100000"/>
              <a:defRPr sz="1100">
                <a:latin typeface="Segoe UI" panose="020B0502040204020203" pitchFamily="34" charset="0"/>
              </a:defRPr>
            </a:lvl1pPr>
            <a:lvl2pPr marL="171450" lvl="1" indent="-171450">
              <a:lnSpc>
                <a:spcPct val="90000"/>
              </a:lnSpc>
              <a:spcBef>
                <a:spcPts val="750"/>
              </a:spcBef>
              <a:buSzPct val="100000"/>
              <a:buFont typeface="Wingdings" panose="05000000000000000000" pitchFamily="2" charset="2"/>
              <a:buChar char="§"/>
              <a:defRPr sz="1100">
                <a:latin typeface="Segoe UI" panose="020B0502040204020203" pitchFamily="34" charset="0"/>
              </a:defRPr>
            </a:lvl2pPr>
            <a:lvl3pPr marL="514350" lvl="2" indent="-171450">
              <a:lnSpc>
                <a:spcPct val="90000"/>
              </a:lnSpc>
              <a:spcBef>
                <a:spcPts val="375"/>
              </a:spcBef>
              <a:buSzPct val="100000"/>
              <a:buFont typeface="Calibri" panose="020F0502020204030204" pitchFamily="34" charset="0"/>
              <a:buChar char="­"/>
              <a:defRPr sz="1100">
                <a:latin typeface="Segoe UI" panose="020B0502040204020203" pitchFamily="34" charset="0"/>
              </a:defRPr>
            </a:lvl3pPr>
            <a:lvl4pPr marL="857250" lvl="3" indent="-171450">
              <a:lnSpc>
                <a:spcPct val="90000"/>
              </a:lnSpc>
              <a:spcBef>
                <a:spcPts val="375"/>
              </a:spcBef>
              <a:buSzPct val="100000"/>
              <a:buFont typeface="Courier New" panose="02070309020205020404" pitchFamily="49" charset="0"/>
              <a:buChar char="o"/>
              <a:defRPr sz="1100">
                <a:latin typeface="Segoe UI" panose="020B0502040204020203" pitchFamily="34" charset="0"/>
              </a:defRPr>
            </a:lvl4pPr>
            <a:lvl5pPr marL="1200150" lvl="4" indent="-171450">
              <a:lnSpc>
                <a:spcPct val="90000"/>
              </a:lnSpc>
              <a:spcBef>
                <a:spcPts val="375"/>
              </a:spcBef>
              <a:buSzPct val="100000"/>
              <a:buFont typeface="Arial" panose="020B0604020202020204" pitchFamily="34" charset="0"/>
              <a:buChar char="•"/>
              <a:defRPr sz="1100">
                <a:latin typeface="Segoe UI" panose="020B0502040204020203" pitchFamily="34" charset="0"/>
              </a:defRPr>
            </a:lvl5pPr>
          </a:lstStyle>
          <a:p>
            <a:r>
              <a:rPr lang="en-US" sz="1350" b="1" dirty="0">
                <a:solidFill>
                  <a:schemeClr val="bg1"/>
                </a:solidFill>
                <a:latin typeface="+mn-lt"/>
              </a:rPr>
              <a:t>Rewarding Top 3 Sales-Person</a:t>
            </a:r>
            <a:endParaRPr lang="en-KE" sz="1350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48" name="Google Shape;6672;p85">
            <a:extLst>
              <a:ext uri="{FF2B5EF4-FFF2-40B4-BE49-F238E27FC236}">
                <a16:creationId xmlns:a16="http://schemas.microsoft.com/office/drawing/2014/main" id="{DC4D32D2-DAEE-4380-B1FF-79DB2E63A047}"/>
              </a:ext>
            </a:extLst>
          </p:cNvPr>
          <p:cNvGrpSpPr/>
          <p:nvPr/>
        </p:nvGrpSpPr>
        <p:grpSpPr>
          <a:xfrm>
            <a:off x="365933" y="3737042"/>
            <a:ext cx="278592" cy="371193"/>
            <a:chOff x="-62148800" y="3377700"/>
            <a:chExt cx="311125" cy="316750"/>
          </a:xfrm>
        </p:grpSpPr>
        <p:sp>
          <p:nvSpPr>
            <p:cNvPr id="49" name="Google Shape;6673;p85">
              <a:extLst>
                <a:ext uri="{FF2B5EF4-FFF2-40B4-BE49-F238E27FC236}">
                  <a16:creationId xmlns:a16="http://schemas.microsoft.com/office/drawing/2014/main" id="{90ADB036-E09A-4314-B609-464B7FC1BA0B}"/>
                </a:ext>
              </a:extLst>
            </p:cNvPr>
            <p:cNvSpPr/>
            <p:nvPr/>
          </p:nvSpPr>
          <p:spPr>
            <a:xfrm>
              <a:off x="-62085775" y="3653375"/>
              <a:ext cx="185875" cy="41075"/>
            </a:xfrm>
            <a:custGeom>
              <a:avLst/>
              <a:gdLst/>
              <a:ahLst/>
              <a:cxnLst/>
              <a:rect l="l" t="t" r="r" b="b"/>
              <a:pathLst>
                <a:path w="7435" h="1643" extrusionOk="0">
                  <a:moveTo>
                    <a:pt x="819" y="1"/>
                  </a:moveTo>
                  <a:cubicBezTo>
                    <a:pt x="347" y="1"/>
                    <a:pt x="0" y="347"/>
                    <a:pt x="0" y="851"/>
                  </a:cubicBezTo>
                  <a:lnTo>
                    <a:pt x="0" y="1229"/>
                  </a:lnTo>
                  <a:cubicBezTo>
                    <a:pt x="0" y="1481"/>
                    <a:pt x="189" y="1639"/>
                    <a:pt x="410" y="1639"/>
                  </a:cubicBezTo>
                  <a:lnTo>
                    <a:pt x="7026" y="1639"/>
                  </a:lnTo>
                  <a:cubicBezTo>
                    <a:pt x="7044" y="1641"/>
                    <a:pt x="7062" y="1642"/>
                    <a:pt x="7080" y="1642"/>
                  </a:cubicBezTo>
                  <a:cubicBezTo>
                    <a:pt x="7300" y="1642"/>
                    <a:pt x="7435" y="1463"/>
                    <a:pt x="7435" y="1229"/>
                  </a:cubicBezTo>
                  <a:lnTo>
                    <a:pt x="7435" y="851"/>
                  </a:lnTo>
                  <a:cubicBezTo>
                    <a:pt x="7435" y="379"/>
                    <a:pt x="7089" y="1"/>
                    <a:pt x="66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674;p85">
              <a:extLst>
                <a:ext uri="{FF2B5EF4-FFF2-40B4-BE49-F238E27FC236}">
                  <a16:creationId xmlns:a16="http://schemas.microsoft.com/office/drawing/2014/main" id="{884490D9-1033-4BE9-8AA0-AF1D3D0636A1}"/>
                </a:ext>
              </a:extLst>
            </p:cNvPr>
            <p:cNvSpPr/>
            <p:nvPr/>
          </p:nvSpPr>
          <p:spPr>
            <a:xfrm>
              <a:off x="-62148800" y="3377700"/>
              <a:ext cx="311125" cy="254425"/>
            </a:xfrm>
            <a:custGeom>
              <a:avLst/>
              <a:gdLst/>
              <a:ahLst/>
              <a:cxnLst/>
              <a:rect l="l" t="t" r="r" b="b"/>
              <a:pathLst>
                <a:path w="12445" h="10177" extrusionOk="0">
                  <a:moveTo>
                    <a:pt x="11626" y="1608"/>
                  </a:moveTo>
                  <a:lnTo>
                    <a:pt x="11626" y="2899"/>
                  </a:lnTo>
                  <a:cubicBezTo>
                    <a:pt x="11626" y="3939"/>
                    <a:pt x="10807" y="4853"/>
                    <a:pt x="9767" y="4916"/>
                  </a:cubicBezTo>
                  <a:cubicBezTo>
                    <a:pt x="9893" y="4538"/>
                    <a:pt x="9956" y="4128"/>
                    <a:pt x="9956" y="3718"/>
                  </a:cubicBezTo>
                  <a:lnTo>
                    <a:pt x="9956" y="1608"/>
                  </a:lnTo>
                  <a:close/>
                  <a:moveTo>
                    <a:pt x="2521" y="1639"/>
                  </a:moveTo>
                  <a:lnTo>
                    <a:pt x="2521" y="3718"/>
                  </a:lnTo>
                  <a:cubicBezTo>
                    <a:pt x="2521" y="4160"/>
                    <a:pt x="2616" y="4538"/>
                    <a:pt x="2710" y="4947"/>
                  </a:cubicBezTo>
                  <a:cubicBezTo>
                    <a:pt x="1702" y="4853"/>
                    <a:pt x="883" y="4002"/>
                    <a:pt x="883" y="2899"/>
                  </a:cubicBezTo>
                  <a:lnTo>
                    <a:pt x="883" y="1639"/>
                  </a:lnTo>
                  <a:close/>
                  <a:moveTo>
                    <a:pt x="6176" y="1576"/>
                  </a:moveTo>
                  <a:cubicBezTo>
                    <a:pt x="6333" y="1576"/>
                    <a:pt x="6491" y="1671"/>
                    <a:pt x="6554" y="1828"/>
                  </a:cubicBezTo>
                  <a:lnTo>
                    <a:pt x="6932" y="2647"/>
                  </a:lnTo>
                  <a:lnTo>
                    <a:pt x="7845" y="2773"/>
                  </a:lnTo>
                  <a:cubicBezTo>
                    <a:pt x="8003" y="2805"/>
                    <a:pt x="8129" y="2899"/>
                    <a:pt x="8160" y="3025"/>
                  </a:cubicBezTo>
                  <a:cubicBezTo>
                    <a:pt x="8349" y="3214"/>
                    <a:pt x="8318" y="3403"/>
                    <a:pt x="8192" y="3466"/>
                  </a:cubicBezTo>
                  <a:lnTo>
                    <a:pt x="7530" y="4097"/>
                  </a:lnTo>
                  <a:lnTo>
                    <a:pt x="7688" y="5010"/>
                  </a:lnTo>
                  <a:cubicBezTo>
                    <a:pt x="7719" y="5168"/>
                    <a:pt x="7656" y="5325"/>
                    <a:pt x="7530" y="5420"/>
                  </a:cubicBezTo>
                  <a:cubicBezTo>
                    <a:pt x="7452" y="5459"/>
                    <a:pt x="7363" y="5486"/>
                    <a:pt x="7268" y="5486"/>
                  </a:cubicBezTo>
                  <a:cubicBezTo>
                    <a:pt x="7210" y="5486"/>
                    <a:pt x="7149" y="5475"/>
                    <a:pt x="7089" y="5451"/>
                  </a:cubicBezTo>
                  <a:lnTo>
                    <a:pt x="6270" y="5010"/>
                  </a:lnTo>
                  <a:lnTo>
                    <a:pt x="5451" y="5451"/>
                  </a:lnTo>
                  <a:cubicBezTo>
                    <a:pt x="5380" y="5480"/>
                    <a:pt x="5309" y="5495"/>
                    <a:pt x="5241" y="5495"/>
                  </a:cubicBezTo>
                  <a:cubicBezTo>
                    <a:pt x="5158" y="5495"/>
                    <a:pt x="5079" y="5472"/>
                    <a:pt x="5010" y="5420"/>
                  </a:cubicBezTo>
                  <a:cubicBezTo>
                    <a:pt x="4884" y="5325"/>
                    <a:pt x="4821" y="5168"/>
                    <a:pt x="4852" y="5010"/>
                  </a:cubicBezTo>
                  <a:lnTo>
                    <a:pt x="5010" y="4097"/>
                  </a:lnTo>
                  <a:lnTo>
                    <a:pt x="4348" y="3466"/>
                  </a:lnTo>
                  <a:cubicBezTo>
                    <a:pt x="4222" y="3340"/>
                    <a:pt x="4191" y="3214"/>
                    <a:pt x="4222" y="3025"/>
                  </a:cubicBezTo>
                  <a:cubicBezTo>
                    <a:pt x="4254" y="2899"/>
                    <a:pt x="4411" y="2773"/>
                    <a:pt x="4537" y="2773"/>
                  </a:cubicBezTo>
                  <a:lnTo>
                    <a:pt x="5451" y="2647"/>
                  </a:lnTo>
                  <a:lnTo>
                    <a:pt x="5829" y="1828"/>
                  </a:lnTo>
                  <a:cubicBezTo>
                    <a:pt x="5924" y="1671"/>
                    <a:pt x="6018" y="1576"/>
                    <a:pt x="6176" y="1576"/>
                  </a:cubicBezTo>
                  <a:close/>
                  <a:moveTo>
                    <a:pt x="2931" y="1"/>
                  </a:moveTo>
                  <a:cubicBezTo>
                    <a:pt x="2679" y="1"/>
                    <a:pt x="2521" y="190"/>
                    <a:pt x="2521" y="410"/>
                  </a:cubicBezTo>
                  <a:lnTo>
                    <a:pt x="2521" y="852"/>
                  </a:lnTo>
                  <a:lnTo>
                    <a:pt x="442" y="852"/>
                  </a:lnTo>
                  <a:cubicBezTo>
                    <a:pt x="190" y="852"/>
                    <a:pt x="1" y="1041"/>
                    <a:pt x="1" y="1230"/>
                  </a:cubicBezTo>
                  <a:lnTo>
                    <a:pt x="1" y="2899"/>
                  </a:lnTo>
                  <a:cubicBezTo>
                    <a:pt x="1" y="4506"/>
                    <a:pt x="1292" y="5766"/>
                    <a:pt x="2931" y="5766"/>
                  </a:cubicBezTo>
                  <a:lnTo>
                    <a:pt x="3120" y="5766"/>
                  </a:lnTo>
                  <a:cubicBezTo>
                    <a:pt x="3561" y="6428"/>
                    <a:pt x="4222" y="6932"/>
                    <a:pt x="4978" y="7216"/>
                  </a:cubicBezTo>
                  <a:lnTo>
                    <a:pt x="4978" y="8507"/>
                  </a:lnTo>
                  <a:cubicBezTo>
                    <a:pt x="4506" y="8507"/>
                    <a:pt x="4128" y="8854"/>
                    <a:pt x="4128" y="9358"/>
                  </a:cubicBezTo>
                  <a:lnTo>
                    <a:pt x="4128" y="10177"/>
                  </a:lnTo>
                  <a:lnTo>
                    <a:pt x="8286" y="10177"/>
                  </a:lnTo>
                  <a:lnTo>
                    <a:pt x="8286" y="9358"/>
                  </a:lnTo>
                  <a:cubicBezTo>
                    <a:pt x="8286" y="8885"/>
                    <a:pt x="7908" y="8507"/>
                    <a:pt x="7436" y="8507"/>
                  </a:cubicBezTo>
                  <a:lnTo>
                    <a:pt x="7436" y="7216"/>
                  </a:lnTo>
                  <a:cubicBezTo>
                    <a:pt x="8192" y="6932"/>
                    <a:pt x="8854" y="6428"/>
                    <a:pt x="9295" y="5766"/>
                  </a:cubicBezTo>
                  <a:lnTo>
                    <a:pt x="9484" y="5766"/>
                  </a:lnTo>
                  <a:cubicBezTo>
                    <a:pt x="11122" y="5766"/>
                    <a:pt x="12414" y="4475"/>
                    <a:pt x="12414" y="2899"/>
                  </a:cubicBezTo>
                  <a:lnTo>
                    <a:pt x="12414" y="1230"/>
                  </a:lnTo>
                  <a:cubicBezTo>
                    <a:pt x="12445" y="978"/>
                    <a:pt x="12288" y="852"/>
                    <a:pt x="12067" y="852"/>
                  </a:cubicBezTo>
                  <a:lnTo>
                    <a:pt x="9956" y="852"/>
                  </a:lnTo>
                  <a:lnTo>
                    <a:pt x="9956" y="410"/>
                  </a:lnTo>
                  <a:cubicBezTo>
                    <a:pt x="9956" y="158"/>
                    <a:pt x="9767" y="1"/>
                    <a:pt x="9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FDE5D47-38DC-4544-936B-011BF30E24A2}"/>
              </a:ext>
            </a:extLst>
          </p:cNvPr>
          <p:cNvSpPr txBox="1"/>
          <p:nvPr/>
        </p:nvSpPr>
        <p:spPr>
          <a:xfrm>
            <a:off x="2335255" y="3536263"/>
            <a:ext cx="6410200" cy="888807"/>
          </a:xfrm>
          <a:prstGeom prst="rect">
            <a:avLst/>
          </a:prstGeom>
          <a:noFill/>
        </p:spPr>
        <p:txBody>
          <a:bodyPr wrap="square" lIns="68580" tIns="68580" rIns="68580" bIns="68580" rtlCol="0">
            <a:noAutofit/>
          </a:bodyPr>
          <a:lstStyle>
            <a:defPPr>
              <a:defRPr lang="da-DK"/>
            </a:defPPr>
            <a:lvl1pPr marL="4763" indent="-176213">
              <a:lnSpc>
                <a:spcPct val="90000"/>
              </a:lnSpc>
              <a:spcBef>
                <a:spcPts val="1000"/>
              </a:spcBef>
              <a:buSzPct val="100000"/>
              <a:defRPr>
                <a:latin typeface="Segoe UI" panose="020B0502040204020203" pitchFamily="34" charset="0"/>
              </a:defRPr>
            </a:lvl1pPr>
            <a:lvl2pPr marL="176213" lvl="1" indent="-176213">
              <a:lnSpc>
                <a:spcPct val="90000"/>
              </a:lnSpc>
              <a:spcBef>
                <a:spcPts val="1000"/>
              </a:spcBef>
              <a:buClr>
                <a:schemeClr val="tx1">
                  <a:lumMod val="100000"/>
                </a:schemeClr>
              </a:buClr>
              <a:buSzPct val="100000"/>
              <a:buFont typeface="Arial" panose="020B0604020202020204" pitchFamily="34" charset="0"/>
              <a:buChar char="•"/>
              <a:defRPr>
                <a:cs typeface="Segoe UI" panose="020B0502040204020203" pitchFamily="34" charset="0"/>
              </a:defRPr>
            </a:lvl2pPr>
            <a:lvl3pPr marL="360363" lvl="2" indent="-184150">
              <a:lnSpc>
                <a:spcPct val="90000"/>
              </a:lnSpc>
              <a:spcBef>
                <a:spcPts val="500"/>
              </a:spcBef>
              <a:buClr>
                <a:schemeClr val="tx1">
                  <a:lumMod val="100000"/>
                </a:schemeClr>
              </a:buClr>
              <a:buSzPct val="100000"/>
              <a:buFont typeface="Calibri" panose="020F0502020204030204" pitchFamily="34" charset="0"/>
              <a:buChar char="­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536575" lvl="3" indent="-176213">
              <a:lnSpc>
                <a:spcPct val="90000"/>
              </a:lnSpc>
              <a:spcBef>
                <a:spcPts val="500"/>
              </a:spcBef>
              <a:buClr>
                <a:schemeClr val="tx1">
                  <a:lumMod val="100000"/>
                </a:schemeClr>
              </a:buClr>
              <a:buSzPct val="100000"/>
              <a:buFont typeface="Segoe UI" panose="020B0502040204020203" pitchFamily="34" charset="0"/>
              <a:buChar char="›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720725" lvl="4" indent="-184150">
              <a:lnSpc>
                <a:spcPct val="90000"/>
              </a:lnSpc>
              <a:spcBef>
                <a:spcPts val="500"/>
              </a:spcBef>
              <a:buClr>
                <a:schemeClr val="tx1">
                  <a:lumMod val="100000"/>
                </a:schemeClr>
              </a:buClr>
              <a:buSzPct val="100000"/>
              <a:buFont typeface="Arial" panose="020B0604020202020204" pitchFamily="34" charset="0"/>
              <a:buChar char="•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896938" lvl="5" indent="-176213">
              <a:lnSpc>
                <a:spcPct val="90000"/>
              </a:lnSpc>
              <a:spcBef>
                <a:spcPts val="500"/>
              </a:spcBef>
              <a:buClr>
                <a:schemeClr val="tx1">
                  <a:lumMod val="100000"/>
                </a:schemeClr>
              </a:buClr>
              <a:buSzPct val="100000"/>
              <a:buFont typeface="Arial" panose="020B0604020202020204" pitchFamily="34" charset="0"/>
              <a:buChar char="•"/>
              <a:defRPr>
                <a:cs typeface="Segoe UI" panose="020B0502040204020203" pitchFamily="34" charset="0"/>
              </a:defRPr>
            </a:lvl6pPr>
            <a:lvl7pPr marL="2514600" lvl="6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/>
            </a:lvl7pPr>
            <a:lvl8pPr marL="2971800" lvl="7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/>
            </a:lvl8pPr>
            <a:lvl9pPr marL="3429000" lvl="8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/>
            </a:lvl9pPr>
          </a:lstStyle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 quarterly reward system will reward the 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 three sales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performers, aiming for a 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10% sales improvement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. It aligns with company goals and uses existing resources, with rewards 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 two weeks after each quarter.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2459F4-7B69-4C45-8F90-F7E21A8B45FB}"/>
              </a:ext>
            </a:extLst>
          </p:cNvPr>
          <p:cNvSpPr txBox="1"/>
          <p:nvPr/>
        </p:nvSpPr>
        <p:spPr>
          <a:xfrm>
            <a:off x="781659" y="4598422"/>
            <a:ext cx="1438897" cy="470898"/>
          </a:xfrm>
          <a:prstGeom prst="rect">
            <a:avLst/>
          </a:prstGeom>
          <a:noFill/>
        </p:spPr>
        <p:txBody>
          <a:bodyPr wrap="square" lIns="68580" tIns="68580" rIns="68580" bIns="68580" rtlCol="0">
            <a:noAutofit/>
          </a:bodyPr>
          <a:lstStyle>
            <a:defPPr>
              <a:defRPr lang="da-DK"/>
            </a:defPPr>
            <a:lvl1pPr indent="-457200">
              <a:lnSpc>
                <a:spcPct val="90000"/>
              </a:lnSpc>
              <a:spcBef>
                <a:spcPts val="750"/>
              </a:spcBef>
              <a:buSzPct val="100000"/>
              <a:defRPr sz="1100">
                <a:latin typeface="Segoe UI" panose="020B0502040204020203" pitchFamily="34" charset="0"/>
              </a:defRPr>
            </a:lvl1pPr>
            <a:lvl2pPr marL="171450" lvl="1" indent="-171450">
              <a:lnSpc>
                <a:spcPct val="90000"/>
              </a:lnSpc>
              <a:spcBef>
                <a:spcPts val="750"/>
              </a:spcBef>
              <a:buSzPct val="100000"/>
              <a:buFont typeface="Wingdings" panose="05000000000000000000" pitchFamily="2" charset="2"/>
              <a:buChar char="§"/>
              <a:defRPr sz="1100">
                <a:latin typeface="Segoe UI" panose="020B0502040204020203" pitchFamily="34" charset="0"/>
              </a:defRPr>
            </a:lvl2pPr>
            <a:lvl3pPr marL="514350" lvl="2" indent="-171450">
              <a:lnSpc>
                <a:spcPct val="90000"/>
              </a:lnSpc>
              <a:spcBef>
                <a:spcPts val="375"/>
              </a:spcBef>
              <a:buSzPct val="100000"/>
              <a:buFont typeface="Calibri" panose="020F0502020204030204" pitchFamily="34" charset="0"/>
              <a:buChar char="­"/>
              <a:defRPr sz="1100">
                <a:latin typeface="Segoe UI" panose="020B0502040204020203" pitchFamily="34" charset="0"/>
              </a:defRPr>
            </a:lvl3pPr>
            <a:lvl4pPr marL="857250" lvl="3" indent="-171450">
              <a:lnSpc>
                <a:spcPct val="90000"/>
              </a:lnSpc>
              <a:spcBef>
                <a:spcPts val="375"/>
              </a:spcBef>
              <a:buSzPct val="100000"/>
              <a:buFont typeface="Courier New" panose="02070309020205020404" pitchFamily="49" charset="0"/>
              <a:buChar char="o"/>
              <a:defRPr sz="1100">
                <a:latin typeface="Segoe UI" panose="020B0502040204020203" pitchFamily="34" charset="0"/>
              </a:defRPr>
            </a:lvl4pPr>
            <a:lvl5pPr marL="1200150" lvl="4" indent="-171450">
              <a:lnSpc>
                <a:spcPct val="90000"/>
              </a:lnSpc>
              <a:spcBef>
                <a:spcPts val="375"/>
              </a:spcBef>
              <a:buSzPct val="100000"/>
              <a:buFont typeface="Arial" panose="020B0604020202020204" pitchFamily="34" charset="0"/>
              <a:buChar char="•"/>
              <a:defRPr sz="1100">
                <a:latin typeface="Segoe UI" panose="020B0502040204020203" pitchFamily="34" charset="0"/>
              </a:defRPr>
            </a:lvl5pPr>
          </a:lstStyle>
          <a:p>
            <a:r>
              <a:rPr lang="en-US" sz="1350" b="1" dirty="0">
                <a:solidFill>
                  <a:schemeClr val="bg1"/>
                </a:solidFill>
                <a:latin typeface="+mn-lt"/>
              </a:rPr>
              <a:t>Mentorship &amp;Training</a:t>
            </a:r>
            <a:endParaRPr lang="en-KE" sz="1350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55" name="Google Shape;6741;p85">
            <a:extLst>
              <a:ext uri="{FF2B5EF4-FFF2-40B4-BE49-F238E27FC236}">
                <a16:creationId xmlns:a16="http://schemas.microsoft.com/office/drawing/2014/main" id="{DD234B56-D360-4075-B250-2202FBAC66DB}"/>
              </a:ext>
            </a:extLst>
          </p:cNvPr>
          <p:cNvGrpSpPr/>
          <p:nvPr/>
        </p:nvGrpSpPr>
        <p:grpSpPr>
          <a:xfrm>
            <a:off x="416340" y="4523778"/>
            <a:ext cx="353802" cy="351497"/>
            <a:chOff x="580725" y="3617925"/>
            <a:chExt cx="299325" cy="297375"/>
          </a:xfrm>
        </p:grpSpPr>
        <p:sp>
          <p:nvSpPr>
            <p:cNvPr id="56" name="Google Shape;6742;p85">
              <a:extLst>
                <a:ext uri="{FF2B5EF4-FFF2-40B4-BE49-F238E27FC236}">
                  <a16:creationId xmlns:a16="http://schemas.microsoft.com/office/drawing/2014/main" id="{DC95D8A2-9D8D-4127-9C30-4678D943CEAE}"/>
                </a:ext>
              </a:extLst>
            </p:cNvPr>
            <p:cNvSpPr/>
            <p:nvPr/>
          </p:nvSpPr>
          <p:spPr>
            <a:xfrm>
              <a:off x="6090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07"/>
                    <a:pt x="473" y="2048"/>
                    <a:pt x="1041" y="2048"/>
                  </a:cubicBezTo>
                  <a:cubicBezTo>
                    <a:pt x="1608" y="2048"/>
                    <a:pt x="2049" y="1607"/>
                    <a:pt x="2049" y="1040"/>
                  </a:cubicBezTo>
                  <a:cubicBezTo>
                    <a:pt x="2049" y="473"/>
                    <a:pt x="1608" y="0"/>
                    <a:pt x="1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743;p85">
              <a:extLst>
                <a:ext uri="{FF2B5EF4-FFF2-40B4-BE49-F238E27FC236}">
                  <a16:creationId xmlns:a16="http://schemas.microsoft.com/office/drawing/2014/main" id="{1F7042FA-E252-4214-AF35-DCAA5E0122C5}"/>
                </a:ext>
              </a:extLst>
            </p:cNvPr>
            <p:cNvSpPr/>
            <p:nvPr/>
          </p:nvSpPr>
          <p:spPr>
            <a:xfrm>
              <a:off x="668950" y="3617925"/>
              <a:ext cx="122875" cy="104475"/>
            </a:xfrm>
            <a:custGeom>
              <a:avLst/>
              <a:gdLst/>
              <a:ahLst/>
              <a:cxnLst/>
              <a:rect l="l" t="t" r="r" b="b"/>
              <a:pathLst>
                <a:path w="4915" h="4179" extrusionOk="0"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lnTo>
                    <a:pt x="0" y="1797"/>
                  </a:lnTo>
                  <a:cubicBezTo>
                    <a:pt x="0" y="2364"/>
                    <a:pt x="473" y="2805"/>
                    <a:pt x="1040" y="2805"/>
                  </a:cubicBezTo>
                  <a:lnTo>
                    <a:pt x="2300" y="2805"/>
                  </a:lnTo>
                  <a:lnTo>
                    <a:pt x="3592" y="4097"/>
                  </a:lnTo>
                  <a:cubicBezTo>
                    <a:pt x="3672" y="4156"/>
                    <a:pt x="3764" y="4178"/>
                    <a:pt x="3853" y="4178"/>
                  </a:cubicBezTo>
                  <a:cubicBezTo>
                    <a:pt x="3905" y="4178"/>
                    <a:pt x="3955" y="4171"/>
                    <a:pt x="4001" y="4160"/>
                  </a:cubicBezTo>
                  <a:cubicBezTo>
                    <a:pt x="4127" y="4097"/>
                    <a:pt x="4190" y="3939"/>
                    <a:pt x="4190" y="3844"/>
                  </a:cubicBezTo>
                  <a:lnTo>
                    <a:pt x="4190" y="2742"/>
                  </a:lnTo>
                  <a:cubicBezTo>
                    <a:pt x="4600" y="2584"/>
                    <a:pt x="4915" y="2206"/>
                    <a:pt x="4915" y="1734"/>
                  </a:cubicBezTo>
                  <a:lnTo>
                    <a:pt x="4915" y="1072"/>
                  </a:lnTo>
                  <a:cubicBezTo>
                    <a:pt x="4915" y="473"/>
                    <a:pt x="4411" y="1"/>
                    <a:pt x="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744;p85">
              <a:extLst>
                <a:ext uri="{FF2B5EF4-FFF2-40B4-BE49-F238E27FC236}">
                  <a16:creationId xmlns:a16="http://schemas.microsoft.com/office/drawing/2014/main" id="{0C52C318-77D7-44EC-8139-0B4BDB4D0650}"/>
                </a:ext>
              </a:extLst>
            </p:cNvPr>
            <p:cNvSpPr/>
            <p:nvPr/>
          </p:nvSpPr>
          <p:spPr>
            <a:xfrm>
              <a:off x="580725" y="3721900"/>
              <a:ext cx="141800" cy="192025"/>
            </a:xfrm>
            <a:custGeom>
              <a:avLst/>
              <a:gdLst/>
              <a:ahLst/>
              <a:cxnLst/>
              <a:rect l="l" t="t" r="r" b="b"/>
              <a:pathLst>
                <a:path w="5672" h="7681" extrusionOk="0">
                  <a:moveTo>
                    <a:pt x="3340" y="4506"/>
                  </a:moveTo>
                  <a:lnTo>
                    <a:pt x="3718" y="5577"/>
                  </a:lnTo>
                  <a:lnTo>
                    <a:pt x="1229" y="5577"/>
                  </a:lnTo>
                  <a:lnTo>
                    <a:pt x="1450" y="4600"/>
                  </a:lnTo>
                  <a:lnTo>
                    <a:pt x="1450" y="4506"/>
                  </a:lnTo>
                  <a:close/>
                  <a:moveTo>
                    <a:pt x="1450" y="1"/>
                  </a:moveTo>
                  <a:cubicBezTo>
                    <a:pt x="1135" y="1"/>
                    <a:pt x="883" y="221"/>
                    <a:pt x="788" y="505"/>
                  </a:cubicBezTo>
                  <a:lnTo>
                    <a:pt x="95" y="3624"/>
                  </a:lnTo>
                  <a:cubicBezTo>
                    <a:pt x="1" y="4096"/>
                    <a:pt x="316" y="4506"/>
                    <a:pt x="757" y="4506"/>
                  </a:cubicBezTo>
                  <a:lnTo>
                    <a:pt x="95" y="7247"/>
                  </a:lnTo>
                  <a:cubicBezTo>
                    <a:pt x="32" y="7436"/>
                    <a:pt x="158" y="7593"/>
                    <a:pt x="316" y="7656"/>
                  </a:cubicBezTo>
                  <a:cubicBezTo>
                    <a:pt x="350" y="7668"/>
                    <a:pt x="383" y="7673"/>
                    <a:pt x="415" y="7673"/>
                  </a:cubicBezTo>
                  <a:cubicBezTo>
                    <a:pt x="559" y="7673"/>
                    <a:pt x="679" y="7565"/>
                    <a:pt x="757" y="7436"/>
                  </a:cubicBezTo>
                  <a:lnTo>
                    <a:pt x="1040" y="6301"/>
                  </a:lnTo>
                  <a:lnTo>
                    <a:pt x="3939" y="6301"/>
                  </a:lnTo>
                  <a:lnTo>
                    <a:pt x="4254" y="7152"/>
                  </a:lnTo>
                  <a:cubicBezTo>
                    <a:pt x="4358" y="7492"/>
                    <a:pt x="4637" y="7680"/>
                    <a:pt x="4908" y="7680"/>
                  </a:cubicBezTo>
                  <a:cubicBezTo>
                    <a:pt x="4964" y="7680"/>
                    <a:pt x="5019" y="7672"/>
                    <a:pt x="5073" y="7656"/>
                  </a:cubicBezTo>
                  <a:cubicBezTo>
                    <a:pt x="5451" y="7593"/>
                    <a:pt x="5672" y="7184"/>
                    <a:pt x="5609" y="6837"/>
                  </a:cubicBezTo>
                  <a:lnTo>
                    <a:pt x="4569" y="3687"/>
                  </a:lnTo>
                  <a:cubicBezTo>
                    <a:pt x="4506" y="3372"/>
                    <a:pt x="4222" y="3183"/>
                    <a:pt x="3907" y="3183"/>
                  </a:cubicBezTo>
                  <a:lnTo>
                    <a:pt x="3183" y="3183"/>
                  </a:lnTo>
                  <a:cubicBezTo>
                    <a:pt x="2994" y="3183"/>
                    <a:pt x="2836" y="3025"/>
                    <a:pt x="2836" y="2836"/>
                  </a:cubicBezTo>
                  <a:cubicBezTo>
                    <a:pt x="2836" y="2615"/>
                    <a:pt x="2994" y="2458"/>
                    <a:pt x="3183" y="2458"/>
                  </a:cubicBezTo>
                  <a:lnTo>
                    <a:pt x="4222" y="2458"/>
                  </a:lnTo>
                  <a:cubicBezTo>
                    <a:pt x="4600" y="2458"/>
                    <a:pt x="4915" y="2143"/>
                    <a:pt x="4915" y="1765"/>
                  </a:cubicBezTo>
                  <a:cubicBezTo>
                    <a:pt x="4915" y="1355"/>
                    <a:pt x="4600" y="1040"/>
                    <a:pt x="4222" y="1040"/>
                  </a:cubicBezTo>
                  <a:lnTo>
                    <a:pt x="2332" y="1040"/>
                  </a:lnTo>
                  <a:lnTo>
                    <a:pt x="2080" y="379"/>
                  </a:lnTo>
                  <a:cubicBezTo>
                    <a:pt x="1985" y="158"/>
                    <a:pt x="1733" y="1"/>
                    <a:pt x="14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745;p85">
              <a:extLst>
                <a:ext uri="{FF2B5EF4-FFF2-40B4-BE49-F238E27FC236}">
                  <a16:creationId xmlns:a16="http://schemas.microsoft.com/office/drawing/2014/main" id="{09BD174C-61F1-44F5-B7CA-A7C2C7BC6C76}"/>
                </a:ext>
              </a:extLst>
            </p:cNvPr>
            <p:cNvSpPr/>
            <p:nvPr/>
          </p:nvSpPr>
          <p:spPr>
            <a:xfrm>
              <a:off x="8004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09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07"/>
                    <a:pt x="442" y="2048"/>
                    <a:pt x="1009" y="2048"/>
                  </a:cubicBezTo>
                  <a:cubicBezTo>
                    <a:pt x="1576" y="2048"/>
                    <a:pt x="2048" y="1607"/>
                    <a:pt x="2048" y="1040"/>
                  </a:cubicBez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746;p85">
              <a:extLst>
                <a:ext uri="{FF2B5EF4-FFF2-40B4-BE49-F238E27FC236}">
                  <a16:creationId xmlns:a16="http://schemas.microsoft.com/office/drawing/2014/main" id="{D5562C69-2135-437E-99D9-FF061FE3A5A1}"/>
                </a:ext>
              </a:extLst>
            </p:cNvPr>
            <p:cNvSpPr/>
            <p:nvPr/>
          </p:nvSpPr>
          <p:spPr>
            <a:xfrm>
              <a:off x="738250" y="3722700"/>
              <a:ext cx="141800" cy="192600"/>
            </a:xfrm>
            <a:custGeom>
              <a:avLst/>
              <a:gdLst/>
              <a:ahLst/>
              <a:cxnLst/>
              <a:rect l="l" t="t" r="r" b="b"/>
              <a:pathLst>
                <a:path w="5672" h="7704" extrusionOk="0">
                  <a:moveTo>
                    <a:pt x="4222" y="4474"/>
                  </a:moveTo>
                  <a:lnTo>
                    <a:pt x="4222" y="4568"/>
                  </a:lnTo>
                  <a:lnTo>
                    <a:pt x="4443" y="5545"/>
                  </a:lnTo>
                  <a:lnTo>
                    <a:pt x="1985" y="5545"/>
                  </a:lnTo>
                  <a:lnTo>
                    <a:pt x="2332" y="4474"/>
                  </a:lnTo>
                  <a:close/>
                  <a:moveTo>
                    <a:pt x="4222" y="0"/>
                  </a:moveTo>
                  <a:cubicBezTo>
                    <a:pt x="3939" y="0"/>
                    <a:pt x="3718" y="158"/>
                    <a:pt x="3592" y="378"/>
                  </a:cubicBezTo>
                  <a:lnTo>
                    <a:pt x="3340" y="1071"/>
                  </a:lnTo>
                  <a:lnTo>
                    <a:pt x="1450" y="1071"/>
                  </a:lnTo>
                  <a:cubicBezTo>
                    <a:pt x="1072" y="1071"/>
                    <a:pt x="757" y="1386"/>
                    <a:pt x="757" y="1764"/>
                  </a:cubicBezTo>
                  <a:cubicBezTo>
                    <a:pt x="757" y="2174"/>
                    <a:pt x="1072" y="2489"/>
                    <a:pt x="1450" y="2489"/>
                  </a:cubicBezTo>
                  <a:lnTo>
                    <a:pt x="2490" y="2489"/>
                  </a:lnTo>
                  <a:cubicBezTo>
                    <a:pt x="2679" y="2489"/>
                    <a:pt x="2836" y="2646"/>
                    <a:pt x="2836" y="2835"/>
                  </a:cubicBezTo>
                  <a:cubicBezTo>
                    <a:pt x="2836" y="3024"/>
                    <a:pt x="2679" y="3182"/>
                    <a:pt x="2490" y="3182"/>
                  </a:cubicBezTo>
                  <a:lnTo>
                    <a:pt x="1765" y="3182"/>
                  </a:lnTo>
                  <a:cubicBezTo>
                    <a:pt x="1450" y="3182"/>
                    <a:pt x="1198" y="3371"/>
                    <a:pt x="1103" y="3686"/>
                  </a:cubicBezTo>
                  <a:lnTo>
                    <a:pt x="95" y="6837"/>
                  </a:lnTo>
                  <a:cubicBezTo>
                    <a:pt x="1" y="7215"/>
                    <a:pt x="190" y="7593"/>
                    <a:pt x="599" y="7687"/>
                  </a:cubicBezTo>
                  <a:cubicBezTo>
                    <a:pt x="643" y="7696"/>
                    <a:pt x="690" y="7701"/>
                    <a:pt x="738" y="7701"/>
                  </a:cubicBezTo>
                  <a:cubicBezTo>
                    <a:pt x="1030" y="7701"/>
                    <a:pt x="1364" y="7531"/>
                    <a:pt x="1418" y="7152"/>
                  </a:cubicBezTo>
                  <a:lnTo>
                    <a:pt x="1733" y="6301"/>
                  </a:lnTo>
                  <a:lnTo>
                    <a:pt x="4632" y="6301"/>
                  </a:lnTo>
                  <a:lnTo>
                    <a:pt x="4915" y="7435"/>
                  </a:lnTo>
                  <a:cubicBezTo>
                    <a:pt x="4967" y="7591"/>
                    <a:pt x="5104" y="7704"/>
                    <a:pt x="5257" y="7704"/>
                  </a:cubicBezTo>
                  <a:cubicBezTo>
                    <a:pt x="5290" y="7704"/>
                    <a:pt x="5323" y="7698"/>
                    <a:pt x="5356" y="7687"/>
                  </a:cubicBezTo>
                  <a:cubicBezTo>
                    <a:pt x="5546" y="7624"/>
                    <a:pt x="5672" y="7435"/>
                    <a:pt x="5577" y="7246"/>
                  </a:cubicBezTo>
                  <a:lnTo>
                    <a:pt x="4915" y="4537"/>
                  </a:lnTo>
                  <a:cubicBezTo>
                    <a:pt x="5356" y="4474"/>
                    <a:pt x="5672" y="4064"/>
                    <a:pt x="5609" y="3623"/>
                  </a:cubicBezTo>
                  <a:lnTo>
                    <a:pt x="4884" y="504"/>
                  </a:lnTo>
                  <a:cubicBezTo>
                    <a:pt x="4821" y="189"/>
                    <a:pt x="4537" y="0"/>
                    <a:pt x="4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52F6104-8C13-4C16-BD73-B6E86F78ED96}"/>
              </a:ext>
            </a:extLst>
          </p:cNvPr>
          <p:cNvSpPr txBox="1"/>
          <p:nvPr/>
        </p:nvSpPr>
        <p:spPr>
          <a:xfrm>
            <a:off x="2343274" y="4221751"/>
            <a:ext cx="6410199" cy="760140"/>
          </a:xfrm>
          <a:prstGeom prst="rect">
            <a:avLst/>
          </a:prstGeom>
          <a:solidFill>
            <a:schemeClr val="bg2"/>
          </a:solidFill>
        </p:spPr>
        <p:txBody>
          <a:bodyPr wrap="square" lIns="68580" tIns="68580" rIns="68580" bIns="68580" rtlCol="0">
            <a:noAutofit/>
          </a:bodyPr>
          <a:lstStyle>
            <a:defPPr>
              <a:defRPr lang="da-DK"/>
            </a:defPPr>
            <a:lvl1pPr marL="4763" indent="-176213">
              <a:lnSpc>
                <a:spcPct val="90000"/>
              </a:lnSpc>
              <a:spcBef>
                <a:spcPts val="1000"/>
              </a:spcBef>
              <a:buSzPct val="100000"/>
              <a:defRPr>
                <a:latin typeface="Segoe UI" panose="020B0502040204020203" pitchFamily="34" charset="0"/>
              </a:defRPr>
            </a:lvl1pPr>
            <a:lvl2pPr marL="176213" lvl="1" indent="-176213">
              <a:lnSpc>
                <a:spcPct val="90000"/>
              </a:lnSpc>
              <a:spcBef>
                <a:spcPts val="1000"/>
              </a:spcBef>
              <a:buClr>
                <a:schemeClr val="tx1">
                  <a:lumMod val="100000"/>
                </a:schemeClr>
              </a:buClr>
              <a:buSzPct val="100000"/>
              <a:buFont typeface="Arial" panose="020B0604020202020204" pitchFamily="34" charset="0"/>
              <a:buChar char="•"/>
              <a:defRPr>
                <a:cs typeface="Segoe UI" panose="020B0502040204020203" pitchFamily="34" charset="0"/>
              </a:defRPr>
            </a:lvl2pPr>
            <a:lvl3pPr marL="360363" lvl="2" indent="-184150">
              <a:lnSpc>
                <a:spcPct val="90000"/>
              </a:lnSpc>
              <a:spcBef>
                <a:spcPts val="500"/>
              </a:spcBef>
              <a:buClr>
                <a:schemeClr val="tx1">
                  <a:lumMod val="100000"/>
                </a:schemeClr>
              </a:buClr>
              <a:buSzPct val="100000"/>
              <a:buFont typeface="Calibri" panose="020F0502020204030204" pitchFamily="34" charset="0"/>
              <a:buChar char="­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536575" lvl="3" indent="-176213">
              <a:lnSpc>
                <a:spcPct val="90000"/>
              </a:lnSpc>
              <a:spcBef>
                <a:spcPts val="500"/>
              </a:spcBef>
              <a:buClr>
                <a:schemeClr val="tx1">
                  <a:lumMod val="100000"/>
                </a:schemeClr>
              </a:buClr>
              <a:buSzPct val="100000"/>
              <a:buFont typeface="Segoe UI" panose="020B0502040204020203" pitchFamily="34" charset="0"/>
              <a:buChar char="›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720725" lvl="4" indent="-184150">
              <a:lnSpc>
                <a:spcPct val="90000"/>
              </a:lnSpc>
              <a:spcBef>
                <a:spcPts val="500"/>
              </a:spcBef>
              <a:buClr>
                <a:schemeClr val="tx1">
                  <a:lumMod val="100000"/>
                </a:schemeClr>
              </a:buClr>
              <a:buSzPct val="100000"/>
              <a:buFont typeface="Arial" panose="020B0604020202020204" pitchFamily="34" charset="0"/>
              <a:buChar char="•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896938" lvl="5" indent="-176213">
              <a:lnSpc>
                <a:spcPct val="90000"/>
              </a:lnSpc>
              <a:spcBef>
                <a:spcPts val="500"/>
              </a:spcBef>
              <a:buClr>
                <a:schemeClr val="tx1">
                  <a:lumMod val="100000"/>
                </a:schemeClr>
              </a:buClr>
              <a:buSzPct val="100000"/>
              <a:buFont typeface="Arial" panose="020B0604020202020204" pitchFamily="34" charset="0"/>
              <a:buChar char="•"/>
              <a:defRPr>
                <a:cs typeface="Segoe UI" panose="020B0502040204020203" pitchFamily="34" charset="0"/>
              </a:defRPr>
            </a:lvl6pPr>
            <a:lvl7pPr marL="2514600" lvl="6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/>
            </a:lvl7pPr>
            <a:lvl8pPr marL="2971800" lvl="7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/>
            </a:lvl8pPr>
            <a:lvl9pPr marL="3429000" lvl="8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/>
            </a:lvl9pPr>
          </a:lstStyle>
          <a:p>
            <a:pPr lvl="1" algn="just">
              <a:buFont typeface="Wingdings" panose="05000000000000000000" pitchFamily="2" charset="2"/>
              <a:buChar char="§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"/>
              </a:rPr>
              <a:t>The 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"/>
              </a:rPr>
              <a:t>bottom 10 salespeople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"/>
              </a:rPr>
              <a:t>will join a 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"/>
              </a:rPr>
              <a:t>mentorship and sales training program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"/>
              </a:rPr>
              <a:t>to boost performance by 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"/>
              </a:rPr>
              <a:t>15% over two quarters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"/>
              </a:rPr>
              <a:t>, with progress </a:t>
            </a:r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"/>
              </a:rPr>
              <a:t>tracked monthly and a final review after six months.</a:t>
            </a:r>
            <a:endParaRPr lang="en-KE" sz="1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  <a:sym typeface="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5290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" val="&lt;smart xmlns:xsd=&quot;http://www.w3.org/2001/XMLSchema&quot; xmlns:xsi=&quot;http://www.w3.org/2001/XMLSchema-instance&quot;&gt;&lt;slideSettings id=&quot;1792627f-8630-441a-b26c-7dce95f69354&quot;&gt;&lt;agenda agendaId=&quot;00000000-0000-0000-0000-000000000000&quot; agendaRowId=&quot;00000000-0000-0000-0000-000000000000&quot; slideNumber=&quot;0&quot; /&gt;&lt;executiveSummary isExecutiveSummary=&quot;false&quot; /&gt;&lt;template lastModified=&quot;0001-01-01T00:00:00&quot; /&gt;&lt;/slideSettings&gt;&lt;/smart&gt;"/>
</p:tagLst>
</file>

<file path=ppt/theme/theme1.xml><?xml version="1.0" encoding="utf-8"?>
<a:theme xmlns:a="http://schemas.openxmlformats.org/drawingml/2006/main" name="Human Resource Management by Slidesgo">
  <a:themeElements>
    <a:clrScheme name="Simple Light">
      <a:dk1>
        <a:srgbClr val="000000"/>
      </a:dk1>
      <a:lt1>
        <a:srgbClr val="FFFFFF"/>
      </a:lt1>
      <a:dk2>
        <a:srgbClr val="F5F9FF"/>
      </a:dk2>
      <a:lt2>
        <a:srgbClr val="C4DAFA"/>
      </a:lt2>
      <a:accent1>
        <a:srgbClr val="84B6F4"/>
      </a:accent1>
      <a:accent2>
        <a:srgbClr val="4D82BC"/>
      </a:accent2>
      <a:accent3>
        <a:srgbClr val="005187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4626</TotalTime>
  <Words>487</Words>
  <Application>Microsoft Office PowerPoint</Application>
  <PresentationFormat>On-screen Show (16:9)</PresentationFormat>
  <Paragraphs>49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Albert Sans</vt:lpstr>
      <vt:lpstr>Calibri</vt:lpstr>
      <vt:lpstr>Merriweather</vt:lpstr>
      <vt:lpstr>Wingdings</vt:lpstr>
      <vt:lpstr>Arial</vt:lpstr>
      <vt:lpstr>Human Resource Management by Slidesgo</vt:lpstr>
      <vt:lpstr>Human Resource Management</vt:lpstr>
      <vt:lpstr>PowerPoint Presentation</vt:lpstr>
      <vt:lpstr>Human Resources Department Overview</vt:lpstr>
      <vt:lpstr>PowerPoint Presentation</vt:lpstr>
      <vt:lpstr>What are importance of gender diversity in modern workplaces?</vt:lpstr>
      <vt:lpstr>Gender In Balance Across Departments.</vt:lpstr>
      <vt:lpstr>Employee Age Distribution: Majority in the 35-42 Age Range, with 94 Employees.</vt:lpstr>
      <vt:lpstr>Driving Success: 86% of Total Sales Come from the Top 10 Salespeople.</vt:lpstr>
      <vt:lpstr>Actions HR can Take to Boost the Company Efficiency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 Management</dc:title>
  <cp:lastModifiedBy>Mr David</cp:lastModifiedBy>
  <cp:revision>59</cp:revision>
  <dcterms:modified xsi:type="dcterms:W3CDTF">2024-09-19T21:51:03Z</dcterms:modified>
</cp:coreProperties>
</file>