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9"/>
  </p:notes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1103" autoAdjust="0"/>
  </p:normalViewPr>
  <p:slideViewPr>
    <p:cSldViewPr snapToGrid="0">
      <p:cViewPr varScale="1">
        <p:scale>
          <a:sx n="59" d="100"/>
          <a:sy n="59" d="100"/>
        </p:scale>
        <p:origin x="16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4B034-5C27-4564-A576-A1F36C280244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6E0C7-5361-4895-B1A3-54352B89D5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5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6E0C7-5361-4895-B1A3-54352B89D5E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67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Who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tell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all </a:t>
            </a:r>
            <a:r>
              <a:rPr lang="de-DE" dirty="0" err="1" smtClean="0"/>
              <a:t>components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System Center 2012?</a:t>
            </a:r>
          </a:p>
          <a:p>
            <a:r>
              <a:rPr lang="de-DE" baseline="0" dirty="0" smtClean="0"/>
              <a:t>Who </a:t>
            </a:r>
            <a:r>
              <a:rPr lang="de-DE" baseline="0" dirty="0" err="1" smtClean="0"/>
              <a:t>uses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1? 2? 3?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6E0C7-5361-4895-B1A3-54352B89D5E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86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Powershell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SP1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Most </a:t>
            </a:r>
            <a:r>
              <a:rPr lang="de-DE" baseline="0" dirty="0" err="1" smtClean="0"/>
              <a:t>scripts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around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VBS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C# </a:t>
            </a:r>
            <a:r>
              <a:rPr lang="de-DE" baseline="0" dirty="0" err="1" smtClean="0"/>
              <a:t>doing</a:t>
            </a:r>
            <a:r>
              <a:rPr lang="de-DE" baseline="0" dirty="0" smtClean="0"/>
              <a:t> WMI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Most </a:t>
            </a:r>
            <a:r>
              <a:rPr lang="de-DE" baseline="0" dirty="0" err="1" smtClean="0"/>
              <a:t>cmdlets</a:t>
            </a:r>
            <a:r>
              <a:rPr lang="de-DE" baseline="0" dirty="0" smtClean="0"/>
              <a:t> SP1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“-Type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Nice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querying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services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existance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objects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Not so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Add-,New-, Set </a:t>
            </a:r>
            <a:r>
              <a:rPr lang="de-DE" baseline="0" dirty="0" err="1" smtClean="0"/>
              <a:t>cmdlets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buggy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cmdlets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error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handling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Cmdlets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always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error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kind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sense,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you‘re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something</a:t>
            </a:r>
            <a:r>
              <a:rPr lang="de-DE" baseline="0" dirty="0" smtClean="0"/>
              <a:t> and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didn‘t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still ran </a:t>
            </a:r>
            <a:r>
              <a:rPr lang="de-DE" baseline="0" dirty="0" err="1" smtClean="0"/>
              <a:t>successful</a:t>
            </a:r>
            <a:r>
              <a:rPr lang="de-DE" baseline="0" dirty="0" smtClean="0"/>
              <a:t>, just </a:t>
            </a:r>
            <a:r>
              <a:rPr lang="de-DE" baseline="0" dirty="0" err="1" smtClean="0"/>
              <a:t>couldn‘t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anything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endParaRPr lang="de-DE" baseline="0" dirty="0" smtClean="0"/>
          </a:p>
          <a:p>
            <a:pPr marL="0" lvl="0" indent="0">
              <a:buFontTx/>
              <a:buNone/>
            </a:pPr>
            <a:r>
              <a:rPr lang="de-DE" dirty="0" smtClean="0"/>
              <a:t>DEMO: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New-</a:t>
            </a:r>
            <a:r>
              <a:rPr lang="de-DE" dirty="0" err="1" smtClean="0"/>
              <a:t>CMDeviceCollection</a:t>
            </a:r>
            <a:endParaRPr lang="de-DE" dirty="0" smtClean="0"/>
          </a:p>
          <a:p>
            <a:pPr marL="628650" lvl="1" indent="-171450">
              <a:buFontTx/>
              <a:buChar char="-"/>
            </a:pP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schedule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membership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rule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dirty="0" smtClean="0"/>
              <a:t>Show Create-</a:t>
            </a:r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PS </a:t>
            </a:r>
            <a:r>
              <a:rPr lang="de-DE" dirty="0" err="1" smtClean="0"/>
              <a:t>against</a:t>
            </a:r>
            <a:r>
              <a:rPr lang="de-DE" dirty="0" smtClean="0"/>
              <a:t> WMI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Add-</a:t>
            </a:r>
            <a:r>
              <a:rPr lang="de-DE" dirty="0" err="1" smtClean="0"/>
              <a:t>CMDistributionPoint</a:t>
            </a:r>
            <a:endParaRPr lang="de-DE" dirty="0" smtClean="0"/>
          </a:p>
          <a:p>
            <a:pPr marL="628650" lvl="1" indent="-171450">
              <a:buFontTx/>
              <a:buChar char="-"/>
            </a:pPr>
            <a:r>
              <a:rPr lang="de-DE" dirty="0" smtClean="0"/>
              <a:t>Easy </a:t>
            </a:r>
            <a:r>
              <a:rPr lang="de-DE" dirty="0" err="1" smtClean="0"/>
              <a:t>cmdlet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deploy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environment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dirty="0" smtClean="0"/>
              <a:t>Show</a:t>
            </a:r>
            <a:r>
              <a:rPr lang="de-DE" baseline="0" dirty="0" smtClean="0"/>
              <a:t> New-</a:t>
            </a:r>
            <a:r>
              <a:rPr lang="de-DE" baseline="0" dirty="0" err="1" smtClean="0"/>
              <a:t>DistributionPoint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script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Much </a:t>
            </a:r>
            <a:r>
              <a:rPr lang="de-DE" baseline="0" dirty="0" err="1" smtClean="0"/>
              <a:t>longer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harder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troubleshoot</a:t>
            </a:r>
            <a:r>
              <a:rPr lang="de-DE" baseline="0" dirty="0" smtClean="0"/>
              <a:t>, not </a:t>
            </a:r>
            <a:r>
              <a:rPr lang="de-DE" baseline="0" dirty="0" err="1" smtClean="0"/>
              <a:t>nice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at,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fine</a:t>
            </a:r>
            <a:r>
              <a:rPr lang="de-DE" baseline="0" dirty="0" smtClean="0"/>
              <a:t>-tuning </a:t>
            </a:r>
            <a:r>
              <a:rPr lang="de-DE" baseline="0" dirty="0" err="1" smtClean="0"/>
              <a:t>possible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6E0C7-5361-4895-B1A3-54352B89D5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68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Show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in </a:t>
            </a:r>
            <a:r>
              <a:rPr lang="de-DE" dirty="0" err="1" smtClean="0"/>
              <a:t>Orch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Demo: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runbooks</a:t>
            </a:r>
            <a:r>
              <a:rPr lang="de-DE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packs</a:t>
            </a:r>
            <a:r>
              <a:rPr lang="de-DE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r>
              <a:rPr lang="de-DE" dirty="0" smtClean="0"/>
              <a:t>?</a:t>
            </a:r>
          </a:p>
          <a:p>
            <a:pPr marL="628650" lvl="1" indent="-171450">
              <a:buFontTx/>
              <a:buChar char="-"/>
            </a:pPr>
            <a:r>
              <a:rPr lang="de-DE" dirty="0" err="1" smtClean="0"/>
              <a:t>Example</a:t>
            </a:r>
            <a:r>
              <a:rPr lang="de-DE" dirty="0" smtClean="0"/>
              <a:t> ConfigMgr</a:t>
            </a:r>
          </a:p>
          <a:p>
            <a:pPr marL="171450" lvl="0" indent="-171450">
              <a:buFontTx/>
              <a:buChar char="-"/>
            </a:pP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 &amp; </a:t>
            </a:r>
            <a:r>
              <a:rPr lang="de-DE" dirty="0" err="1" smtClean="0"/>
              <a:t>cmdlet</a:t>
            </a:r>
            <a:r>
              <a:rPr lang="de-DE" dirty="0" smtClean="0"/>
              <a:t> „Add </a:t>
            </a:r>
            <a:r>
              <a:rPr lang="de-DE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“</a:t>
            </a:r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Show </a:t>
            </a:r>
            <a:r>
              <a:rPr lang="de-DE" baseline="0" dirty="0" err="1" smtClean="0"/>
              <a:t>Runbook</a:t>
            </a:r>
            <a:r>
              <a:rPr lang="de-DE" baseline="0" dirty="0" smtClean="0"/>
              <a:t> „Add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Device“ and </a:t>
            </a:r>
            <a:r>
              <a:rPr lang="de-DE" baseline="0" dirty="0" err="1" smtClean="0"/>
              <a:t>run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Console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Keep </a:t>
            </a:r>
            <a:r>
              <a:rPr lang="de-DE" baseline="0" dirty="0" err="1" smtClean="0"/>
              <a:t>runbooks</a:t>
            </a:r>
            <a:r>
              <a:rPr lang="de-DE" baseline="0" dirty="0" smtClean="0"/>
              <a:t> simple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recurring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tasks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in a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runbooks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either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runbook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and </a:t>
            </a:r>
            <a:r>
              <a:rPr lang="de-DE" baseline="0" dirty="0" err="1" smtClean="0"/>
              <a:t>call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runbooks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time </a:t>
            </a:r>
            <a:r>
              <a:rPr lang="de-DE" dirty="0" err="1" smtClean="0"/>
              <a:t>left</a:t>
            </a:r>
            <a:r>
              <a:rPr lang="de-DE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Show </a:t>
            </a:r>
            <a:r>
              <a:rPr lang="de-DE" dirty="0" err="1" smtClean="0"/>
              <a:t>Prestaging</a:t>
            </a:r>
            <a:r>
              <a:rPr lang="de-DE" dirty="0" smtClean="0"/>
              <a:t> (</a:t>
            </a:r>
            <a:r>
              <a:rPr lang="de-DE" dirty="0" err="1" smtClean="0"/>
              <a:t>PreStage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Add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(DP)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6E0C7-5361-4895-B1A3-54352B89D5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53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baseline="0" dirty="0" smtClean="0"/>
              <a:t> SCSM do?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ITIL </a:t>
            </a:r>
            <a:r>
              <a:rPr lang="de-DE" baseline="0" dirty="0" err="1" smtClean="0"/>
              <a:t>stuff</a:t>
            </a:r>
            <a:r>
              <a:rPr lang="de-DE" baseline="0" dirty="0" smtClean="0"/>
              <a:t> (I </a:t>
            </a:r>
            <a:r>
              <a:rPr lang="de-DE" baseline="0" dirty="0" err="1" smtClean="0"/>
              <a:t>trick</a:t>
            </a:r>
            <a:r>
              <a:rPr lang="de-DE" baseline="0" dirty="0" smtClean="0"/>
              <a:t>, I </a:t>
            </a:r>
            <a:r>
              <a:rPr lang="de-DE" baseline="0" dirty="0" err="1" smtClean="0"/>
              <a:t>lie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 )</a:t>
            </a:r>
          </a:p>
          <a:p>
            <a:pPr marL="1085850" lvl="2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Change, Release, </a:t>
            </a:r>
            <a:r>
              <a:rPr lang="de-DE" baseline="0" dirty="0" err="1" smtClean="0">
                <a:sym typeface="Wingdings" panose="05000000000000000000" pitchFamily="2" charset="2"/>
              </a:rPr>
              <a:t>Incident</a:t>
            </a:r>
            <a:r>
              <a:rPr lang="de-DE" baseline="0" dirty="0" smtClean="0">
                <a:sym typeface="Wingdings" panose="05000000000000000000" pitchFamily="2" charset="2"/>
              </a:rPr>
              <a:t>, Problem Management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SCOrch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Runbooks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integrate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into</a:t>
            </a:r>
            <a:r>
              <a:rPr lang="de-DE" baseline="0" dirty="0" smtClean="0">
                <a:sym typeface="Wingdings" panose="05000000000000000000" pitchFamily="2" charset="2"/>
              </a:rPr>
              <a:t> SCSM SRs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Let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people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review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technical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workflows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Let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users</a:t>
            </a:r>
            <a:r>
              <a:rPr lang="de-DE" baseline="0" dirty="0" smtClean="0">
                <a:sym typeface="Wingdings" panose="05000000000000000000" pitchFamily="2" charset="2"/>
              </a:rPr>
              <a:t> / </a:t>
            </a:r>
            <a:r>
              <a:rPr lang="de-DE" baseline="0" dirty="0" err="1" smtClean="0">
                <a:sym typeface="Wingdings" panose="05000000000000000000" pitchFamily="2" charset="2"/>
              </a:rPr>
              <a:t>admins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access</a:t>
            </a:r>
            <a:r>
              <a:rPr lang="de-DE" baseline="0" dirty="0" smtClean="0">
                <a:sym typeface="Wingdings" panose="05000000000000000000" pitchFamily="2" charset="2"/>
              </a:rPr>
              <a:t>/</a:t>
            </a:r>
            <a:r>
              <a:rPr lang="de-DE" baseline="0" dirty="0" err="1" smtClean="0">
                <a:sym typeface="Wingdings" panose="05000000000000000000" pitchFamily="2" charset="2"/>
              </a:rPr>
              <a:t>trigger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workflows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scripts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without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even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having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permissions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do so on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systems</a:t>
            </a:r>
            <a:r>
              <a:rPr lang="de-DE" baseline="0" dirty="0" smtClean="0">
                <a:sym typeface="Wingdings" panose="05000000000000000000" pitchFamily="2" charset="2"/>
              </a:rPr>
              <a:t> (</a:t>
            </a:r>
            <a:r>
              <a:rPr lang="de-DE" baseline="0" dirty="0" err="1" smtClean="0">
                <a:sym typeface="Wingdings" panose="05000000000000000000" pitchFamily="2" charset="2"/>
              </a:rPr>
              <a:t>Self</a:t>
            </a:r>
            <a:r>
              <a:rPr lang="de-DE" baseline="0" dirty="0" smtClean="0">
                <a:sym typeface="Wingdings" panose="05000000000000000000" pitchFamily="2" charset="2"/>
              </a:rPr>
              <a:t> Service)</a:t>
            </a:r>
          </a:p>
          <a:p>
            <a:endParaRPr lang="de-DE" dirty="0" smtClean="0"/>
          </a:p>
          <a:p>
            <a:r>
              <a:rPr lang="de-DE" dirty="0" smtClean="0"/>
              <a:t>Demo: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connect</a:t>
            </a:r>
            <a:r>
              <a:rPr lang="de-DE" dirty="0" smtClean="0"/>
              <a:t> SCSM </a:t>
            </a:r>
            <a:r>
              <a:rPr lang="de-DE" dirty="0" err="1" smtClean="0"/>
              <a:t>to</a:t>
            </a:r>
            <a:r>
              <a:rPr lang="de-DE" dirty="0" smtClean="0"/>
              <a:t> ORCH and CM12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Show </a:t>
            </a:r>
            <a:r>
              <a:rPr lang="de-DE" dirty="0" err="1" smtClean="0"/>
              <a:t>connectors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What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do?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do?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Show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SR_Template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Show </a:t>
            </a:r>
            <a:r>
              <a:rPr lang="de-DE" baseline="0" dirty="0" err="1" smtClean="0"/>
              <a:t>review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activity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Show </a:t>
            </a:r>
            <a:r>
              <a:rPr lang="de-DE" baseline="0" dirty="0" err="1" smtClean="0"/>
              <a:t>SMPortal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Fire</a:t>
            </a:r>
            <a:r>
              <a:rPr lang="de-DE" baseline="0" dirty="0" smtClean="0"/>
              <a:t> off SR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Monitor </a:t>
            </a:r>
            <a:r>
              <a:rPr lang="de-DE" baseline="0" dirty="0" err="1" smtClean="0"/>
              <a:t>components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6E0C7-5361-4895-B1A3-54352B89D5E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02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08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74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60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398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46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59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34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15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8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3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60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30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62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7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6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46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36B2B3-F578-44C5-8933-97E2582212D2}" type="datetimeFigureOut">
              <a:rPr lang="de-DE" smtClean="0"/>
              <a:t>25.08.2013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023E2-D724-49FB-908A-11F69B4748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00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vid-obrien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vid-obrien.net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Automatisierung</a:t>
            </a:r>
            <a:r>
              <a:rPr lang="en-US" sz="4000" dirty="0" smtClean="0"/>
              <a:t> </a:t>
            </a:r>
            <a:r>
              <a:rPr lang="en-US" sz="4000" dirty="0" err="1" smtClean="0"/>
              <a:t>täglicher</a:t>
            </a:r>
            <a:r>
              <a:rPr lang="en-US" sz="4000" dirty="0" smtClean="0"/>
              <a:t> Tasks </a:t>
            </a:r>
            <a:r>
              <a:rPr lang="en-US" sz="4000" dirty="0" err="1" smtClean="0"/>
              <a:t>im</a:t>
            </a:r>
            <a:r>
              <a:rPr lang="en-US" sz="4000" dirty="0" smtClean="0"/>
              <a:t> MS System Center 2012 CM </a:t>
            </a:r>
            <a:r>
              <a:rPr lang="en-US" sz="4000" dirty="0" err="1" smtClean="0"/>
              <a:t>mit</a:t>
            </a:r>
            <a:r>
              <a:rPr lang="en-US" sz="4000" dirty="0" smtClean="0"/>
              <a:t> </a:t>
            </a:r>
            <a:r>
              <a:rPr lang="en-US" sz="4000" dirty="0" err="1" smtClean="0"/>
              <a:t>Hilfe</a:t>
            </a:r>
            <a:r>
              <a:rPr lang="en-US" sz="4000" dirty="0" smtClean="0"/>
              <a:t> des </a:t>
            </a:r>
            <a:r>
              <a:rPr lang="en-US" sz="4000" dirty="0" err="1" smtClean="0"/>
              <a:t>SCOrch</a:t>
            </a:r>
            <a:r>
              <a:rPr lang="en-US" sz="4000" dirty="0" smtClean="0"/>
              <a:t> und SM</a:t>
            </a:r>
            <a:endParaRPr lang="de-D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David O‘Brien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4484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ist David O‘Brien?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28, verheiratet, Köln</a:t>
            </a:r>
          </a:p>
          <a:p>
            <a:r>
              <a:rPr lang="de-DE" dirty="0" smtClean="0"/>
              <a:t>Blog: </a:t>
            </a:r>
            <a:r>
              <a:rPr lang="de-DE" dirty="0" smtClean="0">
                <a:hlinkClick r:id="rId3"/>
              </a:rPr>
              <a:t>www.david-obrien.net</a:t>
            </a:r>
            <a:endParaRPr lang="de-DE" dirty="0" smtClean="0"/>
          </a:p>
          <a:p>
            <a:r>
              <a:rPr lang="de-DE" dirty="0" smtClean="0"/>
              <a:t>Twitter: @</a:t>
            </a:r>
            <a:r>
              <a:rPr lang="de-DE" dirty="0" err="1" smtClean="0"/>
              <a:t>david_obrien</a:t>
            </a:r>
            <a:endParaRPr lang="de-DE" dirty="0" smtClean="0"/>
          </a:p>
          <a:p>
            <a:r>
              <a:rPr lang="de-DE" dirty="0" smtClean="0"/>
              <a:t>Schwerpunkte</a:t>
            </a:r>
          </a:p>
          <a:p>
            <a:pPr lvl="1"/>
            <a:r>
              <a:rPr lang="de-DE" dirty="0" smtClean="0"/>
              <a:t>Microsoft System Center</a:t>
            </a:r>
          </a:p>
          <a:p>
            <a:pPr lvl="2"/>
            <a:r>
              <a:rPr lang="de-DE" dirty="0" err="1" smtClean="0"/>
              <a:t>ConfigMgr</a:t>
            </a:r>
            <a:r>
              <a:rPr lang="de-DE" dirty="0" smtClean="0"/>
              <a:t> – </a:t>
            </a:r>
            <a:r>
              <a:rPr lang="de-DE" dirty="0" err="1" smtClean="0"/>
              <a:t>SCOrch</a:t>
            </a:r>
            <a:endParaRPr lang="de-DE" dirty="0" smtClean="0"/>
          </a:p>
          <a:p>
            <a:pPr lvl="1"/>
            <a:r>
              <a:rPr lang="de-DE" dirty="0" smtClean="0"/>
              <a:t>Citrix </a:t>
            </a:r>
            <a:r>
              <a:rPr lang="de-DE" dirty="0" err="1" smtClean="0"/>
              <a:t>XenApp</a:t>
            </a:r>
            <a:r>
              <a:rPr lang="de-DE" dirty="0" smtClean="0"/>
              <a:t> / </a:t>
            </a:r>
            <a:r>
              <a:rPr lang="de-DE" dirty="0" err="1" smtClean="0"/>
              <a:t>XenDesktop</a:t>
            </a:r>
            <a:endParaRPr lang="de-DE" dirty="0" smtClean="0"/>
          </a:p>
          <a:p>
            <a:r>
              <a:rPr lang="de-DE" dirty="0" smtClean="0"/>
              <a:t>MCITP – MCSE – CCIA 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012" y="300428"/>
            <a:ext cx="2228591" cy="15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257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 System Center 2012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Nur EIN Produkt-&gt; System Center 2012</a:t>
            </a:r>
          </a:p>
          <a:p>
            <a:r>
              <a:rPr lang="de-DE" dirty="0" smtClean="0"/>
              <a:t>Neun Komponenten</a:t>
            </a:r>
          </a:p>
          <a:p>
            <a:pPr lvl="1"/>
            <a:r>
              <a:rPr lang="de-DE" dirty="0" smtClean="0"/>
              <a:t>SCVMM</a:t>
            </a:r>
          </a:p>
          <a:p>
            <a:pPr lvl="2"/>
            <a:r>
              <a:rPr lang="de-DE" dirty="0" smtClean="0"/>
              <a:t>SCAC</a:t>
            </a:r>
          </a:p>
          <a:p>
            <a:pPr lvl="1"/>
            <a:r>
              <a:rPr lang="de-DE" dirty="0" smtClean="0"/>
              <a:t>SCSM</a:t>
            </a:r>
          </a:p>
          <a:p>
            <a:pPr lvl="1"/>
            <a:r>
              <a:rPr lang="de-DE" dirty="0" err="1" smtClean="0"/>
              <a:t>SCOrch</a:t>
            </a:r>
            <a:endParaRPr lang="de-DE" dirty="0" smtClean="0"/>
          </a:p>
          <a:p>
            <a:pPr lvl="1"/>
            <a:r>
              <a:rPr lang="de-DE" dirty="0" smtClean="0"/>
              <a:t>SCOM</a:t>
            </a:r>
          </a:p>
          <a:p>
            <a:pPr lvl="1"/>
            <a:r>
              <a:rPr lang="de-DE" dirty="0" smtClean="0"/>
              <a:t>SCUP</a:t>
            </a:r>
          </a:p>
          <a:p>
            <a:pPr lvl="1"/>
            <a:r>
              <a:rPr lang="de-DE" dirty="0" err="1" smtClean="0"/>
              <a:t>ConfigMgr</a:t>
            </a:r>
            <a:r>
              <a:rPr lang="de-DE" dirty="0" smtClean="0"/>
              <a:t> / CM12</a:t>
            </a:r>
          </a:p>
          <a:p>
            <a:pPr lvl="2"/>
            <a:r>
              <a:rPr lang="de-DE" dirty="0" smtClean="0"/>
              <a:t>SCEP</a:t>
            </a:r>
          </a:p>
          <a:p>
            <a:pPr lvl="1"/>
            <a:r>
              <a:rPr lang="de-DE" dirty="0" smtClean="0"/>
              <a:t>SCDPM</a:t>
            </a:r>
          </a:p>
        </p:txBody>
      </p:sp>
    </p:spTree>
    <p:extLst>
      <p:ext uri="{BB962C8B-B14F-4D97-AF65-F5344CB8AC3E}">
        <p14:creationId xmlns:p14="http://schemas.microsoft.com/office/powerpoint/2010/main" val="35460496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funktioniert Automatisierung im </a:t>
            </a:r>
            <a:r>
              <a:rPr lang="de-DE" dirty="0" err="1" smtClean="0"/>
              <a:t>ConfigMgr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Bis CM12 SP1 nur via WMI oder COM Objekte</a:t>
            </a:r>
          </a:p>
          <a:p>
            <a:r>
              <a:rPr lang="de-DE" dirty="0" smtClean="0"/>
              <a:t>Seit SP1 endlich auch </a:t>
            </a:r>
            <a:r>
              <a:rPr lang="de-DE" dirty="0" err="1" smtClean="0"/>
              <a:t>Powershell</a:t>
            </a:r>
            <a:r>
              <a:rPr lang="de-DE" dirty="0" smtClean="0"/>
              <a:t> </a:t>
            </a:r>
            <a:r>
              <a:rPr lang="de-DE" dirty="0" err="1" smtClean="0"/>
              <a:t>cmdlets</a:t>
            </a:r>
            <a:endParaRPr lang="de-DE" dirty="0" smtClean="0"/>
          </a:p>
          <a:p>
            <a:pPr lvl="1"/>
            <a:r>
              <a:rPr lang="de-DE" dirty="0" smtClean="0"/>
              <a:t>471 </a:t>
            </a:r>
            <a:r>
              <a:rPr lang="de-DE" dirty="0" err="1" smtClean="0"/>
              <a:t>cmdlets</a:t>
            </a:r>
            <a:endParaRPr lang="de-DE" dirty="0" smtClean="0"/>
          </a:p>
          <a:p>
            <a:pPr lvl="1"/>
            <a:r>
              <a:rPr lang="de-DE" dirty="0" smtClean="0"/>
              <a:t>X86 </a:t>
            </a:r>
          </a:p>
          <a:p>
            <a:pPr lvl="1"/>
            <a:r>
              <a:rPr lang="de-DE" dirty="0" smtClean="0"/>
              <a:t>Seit CU1 auch </a:t>
            </a:r>
            <a:r>
              <a:rPr lang="de-DE" dirty="0" err="1" smtClean="0"/>
              <a:t>cmdlets</a:t>
            </a:r>
            <a:r>
              <a:rPr lang="de-DE" dirty="0" smtClean="0"/>
              <a:t>, mit denen etwas getan werden kann (Do-, Set-…)</a:t>
            </a:r>
          </a:p>
          <a:p>
            <a:pPr lvl="2"/>
            <a:r>
              <a:rPr lang="de-DE" dirty="0" smtClean="0"/>
              <a:t>511 </a:t>
            </a:r>
            <a:r>
              <a:rPr lang="de-DE" dirty="0" err="1" smtClean="0"/>
              <a:t>cmdlets</a:t>
            </a:r>
            <a:endParaRPr lang="de-DE" dirty="0" smtClean="0"/>
          </a:p>
          <a:p>
            <a:r>
              <a:rPr lang="de-DE" dirty="0" smtClean="0"/>
              <a:t>Ausblick: </a:t>
            </a:r>
          </a:p>
          <a:p>
            <a:pPr lvl="1"/>
            <a:r>
              <a:rPr lang="de-DE" dirty="0" smtClean="0"/>
              <a:t>R2 </a:t>
            </a:r>
            <a:r>
              <a:rPr lang="de-DE" dirty="0" err="1" smtClean="0"/>
              <a:t>release</a:t>
            </a:r>
            <a:r>
              <a:rPr lang="de-DE" dirty="0" smtClean="0"/>
              <a:t> am 18.10.2013</a:t>
            </a:r>
          </a:p>
          <a:p>
            <a:pPr lvl="1"/>
            <a:r>
              <a:rPr lang="de-DE" dirty="0" smtClean="0"/>
              <a:t>532 </a:t>
            </a:r>
            <a:r>
              <a:rPr lang="de-DE" dirty="0" err="1" smtClean="0"/>
              <a:t>Powershell</a:t>
            </a:r>
            <a:r>
              <a:rPr lang="de-DE" dirty="0" smtClean="0"/>
              <a:t> </a:t>
            </a:r>
            <a:r>
              <a:rPr lang="de-DE" dirty="0" err="1" smtClean="0"/>
              <a:t>cmdlets</a:t>
            </a:r>
            <a:endParaRPr lang="de-DE" dirty="0" smtClean="0"/>
          </a:p>
          <a:p>
            <a:pPr lvl="1"/>
            <a:r>
              <a:rPr lang="de-DE" dirty="0" smtClean="0"/>
              <a:t>Jetzt auch x64</a:t>
            </a:r>
          </a:p>
          <a:p>
            <a:r>
              <a:rPr lang="de-DE" dirty="0" err="1" smtClean="0"/>
              <a:t>Downside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Kein vernünftiges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 smtClean="0"/>
          </a:p>
          <a:p>
            <a:pPr lvl="1"/>
            <a:r>
              <a:rPr lang="de-DE" dirty="0" smtClean="0"/>
              <a:t>Einiges langsamer als WMI, je nach Kommando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1529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lässt sich diese Automatisierung automatisieren?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Orchestrator</a:t>
            </a:r>
            <a:endParaRPr lang="de-DE" dirty="0" smtClean="0"/>
          </a:p>
          <a:p>
            <a:pPr lvl="1"/>
            <a:r>
              <a:rPr lang="de-DE" dirty="0" smtClean="0"/>
              <a:t>Automatisierung technischer Workflows</a:t>
            </a:r>
          </a:p>
          <a:p>
            <a:pPr lvl="1"/>
            <a:r>
              <a:rPr lang="de-DE" dirty="0" smtClean="0"/>
              <a:t>Einfache </a:t>
            </a:r>
            <a:r>
              <a:rPr lang="de-DE" dirty="0" err="1" smtClean="0"/>
              <a:t>workflows</a:t>
            </a:r>
            <a:r>
              <a:rPr lang="de-DE" dirty="0" smtClean="0"/>
              <a:t> via </a:t>
            </a:r>
            <a:r>
              <a:rPr lang="de-DE" dirty="0" err="1" smtClean="0"/>
              <a:t>drag</a:t>
            </a:r>
            <a:r>
              <a:rPr lang="de-DE" dirty="0" smtClean="0"/>
              <a:t> &amp; </a:t>
            </a:r>
            <a:r>
              <a:rPr lang="de-DE" dirty="0" err="1" smtClean="0"/>
              <a:t>drop</a:t>
            </a:r>
            <a:endParaRPr lang="de-DE" dirty="0" smtClean="0"/>
          </a:p>
          <a:p>
            <a:r>
              <a:rPr lang="de-DE" dirty="0" smtClean="0"/>
              <a:t>Komplexere Tasks können mit Scripts ergänzt werden</a:t>
            </a:r>
          </a:p>
          <a:p>
            <a:pPr lvl="1"/>
            <a:r>
              <a:rPr lang="de-DE" dirty="0" smtClean="0"/>
              <a:t>Diese können wiederum in </a:t>
            </a:r>
            <a:r>
              <a:rPr lang="de-DE" dirty="0" err="1" smtClean="0"/>
              <a:t>Activities</a:t>
            </a:r>
            <a:r>
              <a:rPr lang="de-DE" dirty="0" smtClean="0"/>
              <a:t> gewandelt werden</a:t>
            </a:r>
          </a:p>
          <a:p>
            <a:r>
              <a:rPr lang="de-DE" dirty="0" smtClean="0"/>
              <a:t>Integration </a:t>
            </a:r>
            <a:r>
              <a:rPr lang="de-DE" dirty="0" err="1" smtClean="0"/>
              <a:t>packs</a:t>
            </a:r>
            <a:r>
              <a:rPr lang="de-DE" dirty="0" smtClean="0"/>
              <a:t> für System Center Komponenten von MS</a:t>
            </a:r>
          </a:p>
          <a:p>
            <a:pPr lvl="1"/>
            <a:r>
              <a:rPr lang="de-DE" dirty="0" smtClean="0"/>
              <a:t>More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on </a:t>
            </a:r>
            <a:r>
              <a:rPr lang="de-DE" dirty="0" err="1" smtClean="0"/>
              <a:t>codeplex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25747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Wie bieten wir diese Automatisierung Usern an?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Service Manager</a:t>
            </a:r>
          </a:p>
          <a:p>
            <a:r>
              <a:rPr lang="de-DE" dirty="0" smtClean="0"/>
              <a:t>Integration von </a:t>
            </a:r>
            <a:r>
              <a:rPr lang="de-DE" dirty="0" err="1" smtClean="0"/>
              <a:t>Orchestrator</a:t>
            </a:r>
            <a:r>
              <a:rPr lang="de-DE" dirty="0" smtClean="0"/>
              <a:t> </a:t>
            </a:r>
            <a:r>
              <a:rPr lang="de-DE" dirty="0" err="1" smtClean="0"/>
              <a:t>runbooks</a:t>
            </a:r>
            <a:r>
              <a:rPr lang="de-DE" dirty="0" smtClean="0"/>
              <a:t> in SCSM Service </a:t>
            </a:r>
            <a:r>
              <a:rPr lang="de-DE" dirty="0" err="1" smtClean="0"/>
              <a:t>Requests</a:t>
            </a:r>
            <a:endParaRPr lang="de-DE" dirty="0" smtClean="0"/>
          </a:p>
          <a:p>
            <a:r>
              <a:rPr lang="de-DE" dirty="0" smtClean="0"/>
              <a:t>Technische Workflows in organisatorische Workflows integrieren</a:t>
            </a:r>
          </a:p>
          <a:p>
            <a:pPr lvl="1"/>
            <a:r>
              <a:rPr lang="de-DE" dirty="0" smtClean="0"/>
              <a:t>Review </a:t>
            </a:r>
            <a:r>
              <a:rPr lang="de-DE" dirty="0" err="1" smtClean="0"/>
              <a:t>activities</a:t>
            </a:r>
            <a:endParaRPr lang="de-DE" dirty="0" smtClean="0"/>
          </a:p>
          <a:p>
            <a:pPr lvl="1"/>
            <a:r>
              <a:rPr lang="de-DE" dirty="0" smtClean="0"/>
              <a:t>Integration täglicher </a:t>
            </a:r>
            <a:r>
              <a:rPr lang="de-DE" dirty="0" err="1" smtClean="0"/>
              <a:t>ConfigMgr</a:t>
            </a:r>
            <a:r>
              <a:rPr lang="de-DE" dirty="0" smtClean="0"/>
              <a:t> Tasks ohne Zugriff auf die Admin Konsole</a:t>
            </a:r>
          </a:p>
          <a:p>
            <a:r>
              <a:rPr lang="de-DE" dirty="0" err="1" smtClean="0"/>
              <a:t>Self</a:t>
            </a:r>
            <a:r>
              <a:rPr lang="de-DE" dirty="0" smtClean="0"/>
              <a:t> Service Portal</a:t>
            </a:r>
          </a:p>
          <a:p>
            <a:pPr lvl="1"/>
            <a:r>
              <a:rPr lang="de-DE" dirty="0" smtClean="0"/>
              <a:t>Basiert auf SharePoint 2010 und Silverlight</a:t>
            </a:r>
          </a:p>
          <a:p>
            <a:pPr lvl="1"/>
            <a:r>
              <a:rPr lang="de-DE" dirty="0" smtClean="0"/>
              <a:t>User oder Anwender können selbstständig Service </a:t>
            </a:r>
            <a:r>
              <a:rPr lang="de-DE" dirty="0" err="1" smtClean="0"/>
              <a:t>Requests</a:t>
            </a:r>
            <a:r>
              <a:rPr lang="de-DE" dirty="0" smtClean="0"/>
              <a:t> erstellen</a:t>
            </a:r>
          </a:p>
        </p:txBody>
      </p:sp>
    </p:spTree>
    <p:extLst>
      <p:ext uri="{BB962C8B-B14F-4D97-AF65-F5344CB8AC3E}">
        <p14:creationId xmlns:p14="http://schemas.microsoft.com/office/powerpoint/2010/main" val="3469251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Danke für </a:t>
            </a:r>
            <a:r>
              <a:rPr lang="de-DE" smtClean="0"/>
              <a:t>die Aufmerksamkeit!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www.david-obrien.net</a:t>
            </a:r>
            <a:endParaRPr lang="de-DE" dirty="0" smtClean="0"/>
          </a:p>
          <a:p>
            <a:r>
              <a:rPr lang="de-DE" dirty="0" smtClean="0"/>
              <a:t>@</a:t>
            </a:r>
            <a:r>
              <a:rPr lang="de-DE" dirty="0" err="1" smtClean="0"/>
              <a:t>david_obrien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9773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598</Words>
  <Application>Microsoft Office PowerPoint</Application>
  <PresentationFormat>Widescreen</PresentationFormat>
  <Paragraphs>120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</vt:lpstr>
      <vt:lpstr>Automatisierung täglicher Tasks im MS System Center 2012 CM mit Hilfe des SCOrch und SM</vt:lpstr>
      <vt:lpstr>Wer ist David O‘Brien?</vt:lpstr>
      <vt:lpstr>Überblick System Center 2012 </vt:lpstr>
      <vt:lpstr>Wie funktioniert Automatisierung im ConfigMgr?</vt:lpstr>
      <vt:lpstr>Wie lässt sich diese Automatisierung automatisieren?</vt:lpstr>
      <vt:lpstr>Wie bieten wir diese Automatisierung Usern an?</vt:lpstr>
      <vt:lpstr>Danke für die Aufmerksamkeit!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in MS System Center 2012</dc:title>
  <dc:creator>David O'Brien</dc:creator>
  <cp:lastModifiedBy>David O'Brien</cp:lastModifiedBy>
  <cp:revision>65</cp:revision>
  <dcterms:created xsi:type="dcterms:W3CDTF">2013-04-18T19:59:39Z</dcterms:created>
  <dcterms:modified xsi:type="dcterms:W3CDTF">2013-08-25T14:15:12Z</dcterms:modified>
</cp:coreProperties>
</file>