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1" r:id="rId5"/>
    <p:sldId id="264" r:id="rId6"/>
    <p:sldId id="265" r:id="rId7"/>
    <p:sldId id="266" r:id="rId8"/>
    <p:sldId id="258" r:id="rId9"/>
    <p:sldId id="259" r:id="rId10"/>
    <p:sldId id="260" r:id="rId11"/>
    <p:sldId id="262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19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076647-37EC-46A9-991F-CF367AE22F9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D0D4-18E8-49DE-AF52-201D6F9F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A7BF-BEEE-4848-932A-2DE7EF65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163-1765-4422-A687-F7CBD534A3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Mencopy</a:t>
            </a:r>
            <a:r>
              <a:rPr lang="en-US" dirty="0"/>
              <a:t> dan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project </a:t>
            </a:r>
            <a:r>
              <a:rPr lang="en-US" dirty="0" err="1"/>
              <a:t>atau</a:t>
            </a:r>
            <a:r>
              <a:rPr lang="en-US" dirty="0"/>
              <a:t> repo yang </a:t>
            </a:r>
            <a:r>
              <a:rPr lang="en-US" dirty="0" err="1"/>
              <a:t>dimiliki</a:t>
            </a:r>
            <a:r>
              <a:rPr lang="en-US" dirty="0"/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346791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1F2-3133-46E0-B129-CC04806A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tools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740-2FCA-4FB2-BACC-AF944615C4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singkat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,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tools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control system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yang gratis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oleh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programmer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dan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developer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menjalankan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sebuah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proyek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kecil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. 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istilah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lain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distributed version control system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. </a:t>
            </a:r>
            <a:endParaRPr lang="en-US" dirty="0">
              <a:solidFill>
                <a:srgbClr val="000000"/>
              </a:solidFill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6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8C5-8BE8-4C04-85AB-A262C94C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1F4F-4D23-4E49-8433-D7DF5058B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git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Git remote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petunjuk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disimpan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lain.</a:t>
            </a: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remote repository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sebelum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menambahkan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remote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lokal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layanan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hosting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GitHub, GitLab,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BitBucket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Anda.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D52-405E-445D-B9DF-6AB3E7C9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page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76B-D285-4E3F-B68C-DDD212DC9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Pages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berbagi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program)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meng-host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statis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Halaman statis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yang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memerlukan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server-side code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PHP, Python,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456-5CD2-4A73-BF8F-AF6AE0F3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multiple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05D1-FA52-4D0C-9C6C-E3EA3DE69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mengirimkan</a:t>
            </a:r>
            <a:r>
              <a:rPr lang="en-US" dirty="0"/>
              <a:t> progress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0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65C4-F555-40EB-81CE-D7C40132B9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Branches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bagian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pengembangan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dan salah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paling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Git. Branches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dasarnya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commit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tertentu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memperbaiki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bug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bekerja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branch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digabungkan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basis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utama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60884"/>
            <a:ext cx="10364451" cy="159617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01B-B285-4A9E-972B-D1EE3F5A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6744"/>
            <a:ext cx="10364451" cy="1596177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EE6123"/>
                </a:solidFill>
                <a:effectLst/>
                <a:latin typeface="Times New Roman" panose="02020603050405020304" pitchFamily="18" charset="0"/>
              </a:rPr>
              <a:t>bit.ly</a:t>
            </a:r>
            <a:r>
              <a:rPr lang="en-US" b="0" i="0" u="none" strike="noStrike" dirty="0">
                <a:solidFill>
                  <a:srgbClr val="EE6123"/>
                </a:solidFill>
                <a:effectLst/>
                <a:latin typeface="proxima nova semibold"/>
              </a:rPr>
              <a:t>/pre-test-</a:t>
            </a:r>
            <a:r>
              <a:rPr lang="en-US" b="0" i="0" u="none" strike="noStrike" dirty="0" err="1">
                <a:solidFill>
                  <a:srgbClr val="EE6123"/>
                </a:solidFill>
                <a:effectLst/>
                <a:latin typeface="proxima nova semibold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D2E-C87B-430D-A7D5-05D6819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4DE-3730-48A9-AE9A-DC49EB0254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version control system</a:t>
            </a:r>
          </a:p>
          <a:p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kendali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atau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1" dirty="0">
                <a:effectLst/>
                <a:latin typeface="Muli"/>
              </a:rPr>
              <a:t>version control system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0" dirty="0" err="1">
                <a:effectLst/>
                <a:latin typeface="Muli"/>
              </a:rPr>
              <a:t>adalah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mencatat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perubahan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dilakukan</a:t>
            </a:r>
            <a:r>
              <a:rPr lang="en-US" b="1" i="0" dirty="0">
                <a:effectLst/>
                <a:latin typeface="Muli"/>
              </a:rPr>
              <a:t> pada file </a:t>
            </a:r>
            <a:r>
              <a:rPr lang="en-US" b="1" i="0" dirty="0" err="1">
                <a:effectLst/>
                <a:latin typeface="Muli"/>
              </a:rPr>
              <a:t>sehingga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semua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riwayatnya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terekam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bisa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dilihat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kembali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nanti</a:t>
            </a:r>
            <a:r>
              <a:rPr lang="en-US" b="1" i="0" dirty="0">
                <a:effectLst/>
                <a:latin typeface="Muli"/>
              </a:rPr>
              <a:t>. </a:t>
            </a:r>
          </a:p>
          <a:p>
            <a:r>
              <a:rPr lang="en-US" b="1" i="0" dirty="0" err="1">
                <a:effectLst/>
                <a:latin typeface="Muli"/>
              </a:rPr>
              <a:t>Saat</a:t>
            </a:r>
            <a:r>
              <a:rPr lang="en-US" b="1" i="0" dirty="0">
                <a:effectLst/>
                <a:latin typeface="Muli"/>
              </a:rPr>
              <a:t> developer </a:t>
            </a:r>
            <a:r>
              <a:rPr lang="en-US" b="1" i="0" dirty="0" err="1">
                <a:effectLst/>
                <a:latin typeface="Muli"/>
              </a:rPr>
              <a:t>membuat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mereka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selalu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terus-menerus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melakukan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pembaruan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terhadap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kodenya</a:t>
            </a:r>
            <a:r>
              <a:rPr lang="en-US" b="1" i="0" dirty="0">
                <a:effectLst/>
                <a:latin typeface="Muli"/>
              </a:rPr>
              <a:t>. </a:t>
            </a:r>
            <a:r>
              <a:rPr lang="en-US" b="1" i="0" dirty="0" err="1">
                <a:effectLst/>
                <a:latin typeface="Muli"/>
              </a:rPr>
              <a:t>Bahkan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setelah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proyeknya</a:t>
            </a:r>
            <a:r>
              <a:rPr lang="en-US" b="1" i="0" dirty="0">
                <a:effectLst/>
                <a:latin typeface="Muli"/>
              </a:rPr>
              <a:t> online, developer </a:t>
            </a:r>
            <a:r>
              <a:rPr lang="en-US" b="1" i="0" dirty="0" err="1">
                <a:effectLst/>
                <a:latin typeface="Muli"/>
              </a:rPr>
              <a:t>tetap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harus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memperbarui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versinya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memperbaiki</a:t>
            </a:r>
            <a:r>
              <a:rPr lang="en-US" b="1" i="0" dirty="0">
                <a:effectLst/>
                <a:latin typeface="Muli"/>
              </a:rPr>
              <a:t> bug, </a:t>
            </a:r>
            <a:r>
              <a:rPr lang="en-US" b="1" i="0" dirty="0" err="1">
                <a:effectLst/>
                <a:latin typeface="Muli"/>
              </a:rPr>
              <a:t>menambahkan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fitur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dan lain </a:t>
            </a:r>
            <a:r>
              <a:rPr lang="en-US" b="1" i="0" dirty="0" err="1">
                <a:effectLst/>
                <a:latin typeface="Muli"/>
              </a:rPr>
              <a:t>sebagainya</a:t>
            </a:r>
            <a:r>
              <a:rPr lang="en-US" b="1" i="0" dirty="0">
                <a:effectLst/>
                <a:latin typeface="Muli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2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Repositori</a:t>
            </a: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direktori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sini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menyimpan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apa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pun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berkaitan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dengan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sedang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misalnya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kode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gambar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audio.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sendiri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bertempat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storage 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GitHub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lokal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komputer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Anda.</a:t>
            </a:r>
            <a:endParaRPr lang="en-US" dirty="0"/>
          </a:p>
          <a:p>
            <a:r>
              <a:rPr lang="en-US" dirty="0"/>
              <a:t>Branch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merupakan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salinan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dari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menggunakan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suatu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pengembangan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development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secara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terpisah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Pull request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menginformasikan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user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bahwa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memindahkan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perubahan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branch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master </a:t>
            </a:r>
            <a:r>
              <a:rPr lang="en-US" b="0" i="1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  <a:p>
            <a:r>
              <a:rPr lang="en-US" dirty="0"/>
              <a:t>Forking repository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Forking repository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artinya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baru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berdasarkan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pada repo </a:t>
            </a:r>
            <a:r>
              <a:rPr lang="en-US" dirty="0" err="1"/>
              <a:t>kita</a:t>
            </a:r>
            <a:r>
              <a:rPr lang="en-US" dirty="0"/>
              <a:t> </a:t>
            </a:r>
          </a:p>
          <a:p>
            <a:r>
              <a:rPr lang="en-US" dirty="0"/>
              <a:t>Checkout</a:t>
            </a:r>
          </a:p>
          <a:p>
            <a:pPr marL="0" indent="0">
              <a:buNone/>
            </a:pP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commit </a:t>
            </a:r>
            <a:r>
              <a:rPr lang="en-US" dirty="0" err="1"/>
              <a:t>atau</a:t>
            </a:r>
            <a:r>
              <a:rPr lang="en-US" dirty="0"/>
              <a:t> branch</a:t>
            </a:r>
          </a:p>
          <a:p>
            <a:r>
              <a:rPr lang="en-US" dirty="0"/>
              <a:t>Merge</a:t>
            </a:r>
          </a:p>
          <a:p>
            <a:pPr marL="0" indent="0">
              <a:buNone/>
            </a:pPr>
            <a:r>
              <a:rPr lang="en-US" dirty="0" err="1"/>
              <a:t>Menggabungkan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925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Remote</a:t>
            </a:r>
          </a:p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repo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repo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  <a:p>
            <a:r>
              <a:rPr lang="en-US" dirty="0"/>
              <a:t>Push</a:t>
            </a:r>
          </a:p>
          <a:p>
            <a:pPr marL="0" indent="0">
              <a:buNone/>
            </a:pPr>
            <a:r>
              <a:rPr lang="en-US" dirty="0" err="1"/>
              <a:t>Mengirimkan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repo</a:t>
            </a:r>
          </a:p>
          <a:p>
            <a:r>
              <a:rPr lang="en-US" dirty="0"/>
              <a:t>Pull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commit </a:t>
            </a:r>
            <a:r>
              <a:rPr lang="en-US" dirty="0" err="1"/>
              <a:t>dari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6376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03B25-9335-41D3-8373-8DD38A71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2046199"/>
            <a:ext cx="9090454" cy="44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089E-CECC-4087-8F8A-DC82EF4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47B6-1B85-4CA1-86B3-43CA33343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70530"/>
            <a:ext cx="10363826" cy="3424107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Sebuah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cabang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di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sederhana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hanyalah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pointer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bergerak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salah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satu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commit. Nama default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master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E7B917-95CB-4C88-9DF3-86A6FFAD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68142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62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109</TotalTime>
  <Words>329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Helvetica Neue</vt:lpstr>
      <vt:lpstr>Muli</vt:lpstr>
      <vt:lpstr>proxima nova semibold</vt:lpstr>
      <vt:lpstr>PT Serif</vt:lpstr>
      <vt:lpstr>Times New Roman</vt:lpstr>
      <vt:lpstr>Tw Cen MT</vt:lpstr>
      <vt:lpstr>Verdana</vt:lpstr>
      <vt:lpstr>Droplet</vt:lpstr>
      <vt:lpstr>Github</vt:lpstr>
      <vt:lpstr>bit.ly/pre-test-github</vt:lpstr>
      <vt:lpstr>Pengertian github</vt:lpstr>
      <vt:lpstr>Istilah-istilah git</vt:lpstr>
      <vt:lpstr>Istilah-istilah git</vt:lpstr>
      <vt:lpstr>Istilah-istilah git</vt:lpstr>
      <vt:lpstr>Istilah-istilah git</vt:lpstr>
      <vt:lpstr>Pembuatan akun</vt:lpstr>
      <vt:lpstr>Branch</vt:lpstr>
      <vt:lpstr>Fork</vt:lpstr>
      <vt:lpstr>Pengenalan tools git</vt:lpstr>
      <vt:lpstr>Installasi git</vt:lpstr>
      <vt:lpstr>Git Remote</vt:lpstr>
      <vt:lpstr>Git page web</vt:lpstr>
      <vt:lpstr>Git multiple remote</vt:lpstr>
      <vt:lpstr>Remote Branch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Asisten Arip</dc:creator>
  <cp:lastModifiedBy>david pc</cp:lastModifiedBy>
  <cp:revision>24</cp:revision>
  <dcterms:created xsi:type="dcterms:W3CDTF">2022-03-01T22:47:46Z</dcterms:created>
  <dcterms:modified xsi:type="dcterms:W3CDTF">2022-09-12T13:55:11Z</dcterms:modified>
</cp:coreProperties>
</file>