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F9B08-C9E7-4DFA-9D58-9F0F3B31FA83}" v="455" dt="2022-03-19T10:08:41.089"/>
    <p1510:client id="{357599E3-676B-4B3F-B9BF-C969CC197C4A}" v="107" dt="2022-04-15T18:24:32.059"/>
    <p1510:client id="{3D243C08-F356-41ED-9AB9-4F6FF68DEBD3}" v="930" dt="2022-03-20T09:11:32.695"/>
    <p1510:client id="{5A43F7A4-64C4-41D7-8E31-69BC418CD796}" v="183" dt="2022-03-19T08:56:48.043"/>
    <p1510:client id="{CD817203-3A84-4096-AE1C-E12027ABF37F}" v="3" dt="2022-04-15T18:51:20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rtolomé Alonso" userId="14bb150098903777" providerId="Windows Live" clId="Web-{357599E3-676B-4B3F-B9BF-C969CC197C4A}"/>
    <pc:docChg chg="modSld">
      <pc:chgData name="David Bartolomé Alonso" userId="14bb150098903777" providerId="Windows Live" clId="Web-{357599E3-676B-4B3F-B9BF-C969CC197C4A}" dt="2022-04-15T18:24:30.121" v="103" actId="20577"/>
      <pc:docMkLst>
        <pc:docMk/>
      </pc:docMkLst>
      <pc:sldChg chg="modSp">
        <pc:chgData name="David Bartolomé Alonso" userId="14bb150098903777" providerId="Windows Live" clId="Web-{357599E3-676B-4B3F-B9BF-C969CC197C4A}" dt="2022-04-15T18:22:40.208" v="7" actId="20577"/>
        <pc:sldMkLst>
          <pc:docMk/>
          <pc:sldMk cId="2406273178" sldId="256"/>
        </pc:sldMkLst>
        <pc:spChg chg="mod">
          <ac:chgData name="David Bartolomé Alonso" userId="14bb150098903777" providerId="Windows Live" clId="Web-{357599E3-676B-4B3F-B9BF-C969CC197C4A}" dt="2022-04-15T18:22:40.208" v="7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David Bartolomé Alonso" userId="14bb150098903777" providerId="Windows Live" clId="Web-{357599E3-676B-4B3F-B9BF-C969CC197C4A}" dt="2022-04-15T18:24:30.121" v="103" actId="20577"/>
        <pc:sldMkLst>
          <pc:docMk/>
          <pc:sldMk cId="491871058" sldId="257"/>
        </pc:sldMkLst>
        <pc:spChg chg="mod">
          <ac:chgData name="David Bartolomé Alonso" userId="14bb150098903777" providerId="Windows Live" clId="Web-{357599E3-676B-4B3F-B9BF-C969CC197C4A}" dt="2022-04-15T18:24:30.121" v="103" actId="20577"/>
          <ac:spMkLst>
            <pc:docMk/>
            <pc:sldMk cId="491871058" sldId="257"/>
            <ac:spMk id="3" creationId="{0FA65E93-ACC4-4D16-8456-51864EE56E87}"/>
          </ac:spMkLst>
        </pc:spChg>
      </pc:sldChg>
      <pc:sldChg chg="modSp">
        <pc:chgData name="David Bartolomé Alonso" userId="14bb150098903777" providerId="Windows Live" clId="Web-{357599E3-676B-4B3F-B9BF-C969CC197C4A}" dt="2022-04-15T18:23:11.507" v="8" actId="20577"/>
        <pc:sldMkLst>
          <pc:docMk/>
          <pc:sldMk cId="2096398937" sldId="259"/>
        </pc:sldMkLst>
        <pc:spChg chg="mod">
          <ac:chgData name="David Bartolomé Alonso" userId="14bb150098903777" providerId="Windows Live" clId="Web-{357599E3-676B-4B3F-B9BF-C969CC197C4A}" dt="2022-04-15T18:23:11.507" v="8" actId="20577"/>
          <ac:spMkLst>
            <pc:docMk/>
            <pc:sldMk cId="2096398937" sldId="259"/>
            <ac:spMk id="2" creationId="{183C0FBE-527E-40E1-85D1-23F69F1A2AF4}"/>
          </ac:spMkLst>
        </pc:spChg>
      </pc:sldChg>
      <pc:sldChg chg="modSp">
        <pc:chgData name="David Bartolomé Alonso" userId="14bb150098903777" providerId="Windows Live" clId="Web-{357599E3-676B-4B3F-B9BF-C969CC197C4A}" dt="2022-04-15T18:23:34.243" v="11" actId="20577"/>
        <pc:sldMkLst>
          <pc:docMk/>
          <pc:sldMk cId="2740536949" sldId="266"/>
        </pc:sldMkLst>
        <pc:spChg chg="mod">
          <ac:chgData name="David Bartolomé Alonso" userId="14bb150098903777" providerId="Windows Live" clId="Web-{357599E3-676B-4B3F-B9BF-C969CC197C4A}" dt="2022-04-15T18:23:34.243" v="11" actId="20577"/>
          <ac:spMkLst>
            <pc:docMk/>
            <pc:sldMk cId="2740536949" sldId="266"/>
            <ac:spMk id="3" creationId="{42963393-1226-4B15-A456-1D2AF3198633}"/>
          </ac:spMkLst>
        </pc:spChg>
      </pc:sldChg>
    </pc:docChg>
  </pc:docChgLst>
  <pc:docChgLst>
    <pc:chgData name="David Bartolomé Alonso" userId="14bb150098903777" providerId="Windows Live" clId="Web-{3D243C08-F356-41ED-9AB9-4F6FF68DEBD3}"/>
    <pc:docChg chg="addSld modSld">
      <pc:chgData name="David Bartolomé Alonso" userId="14bb150098903777" providerId="Windows Live" clId="Web-{3D243C08-F356-41ED-9AB9-4F6FF68DEBD3}" dt="2022-03-20T09:11:32.695" v="922" actId="20577"/>
      <pc:docMkLst>
        <pc:docMk/>
      </pc:docMkLst>
      <pc:sldChg chg="modSp">
        <pc:chgData name="David Bartolomé Alonso" userId="14bb150098903777" providerId="Windows Live" clId="Web-{3D243C08-F356-41ED-9AB9-4F6FF68DEBD3}" dt="2022-03-20T09:02:18.789" v="636" actId="20577"/>
        <pc:sldMkLst>
          <pc:docMk/>
          <pc:sldMk cId="910198260" sldId="260"/>
        </pc:sldMkLst>
        <pc:spChg chg="mod">
          <ac:chgData name="David Bartolomé Alonso" userId="14bb150098903777" providerId="Windows Live" clId="Web-{3D243C08-F356-41ED-9AB9-4F6FF68DEBD3}" dt="2022-03-20T09:01:25.272" v="594" actId="14100"/>
          <ac:spMkLst>
            <pc:docMk/>
            <pc:sldMk cId="910198260" sldId="260"/>
            <ac:spMk id="2" creationId="{C238E76A-3F4E-4F07-A4AA-59C753197747}"/>
          </ac:spMkLst>
        </pc:spChg>
        <pc:spChg chg="mod">
          <ac:chgData name="David Bartolomé Alonso" userId="14bb150098903777" providerId="Windows Live" clId="Web-{3D243C08-F356-41ED-9AB9-4F6FF68DEBD3}" dt="2022-03-20T09:02:18.789" v="636" actId="20577"/>
          <ac:spMkLst>
            <pc:docMk/>
            <pc:sldMk cId="910198260" sldId="260"/>
            <ac:spMk id="3" creationId="{F3CC0C70-A39B-4531-A963-2E0DA074FE15}"/>
          </ac:spMkLst>
        </pc:spChg>
      </pc:sldChg>
      <pc:sldChg chg="modSp new">
        <pc:chgData name="David Bartolomé Alonso" userId="14bb150098903777" providerId="Windows Live" clId="Web-{3D243C08-F356-41ED-9AB9-4F6FF68DEBD3}" dt="2022-03-19T16:10:31.884" v="220" actId="20577"/>
        <pc:sldMkLst>
          <pc:docMk/>
          <pc:sldMk cId="2740536949" sldId="266"/>
        </pc:sldMkLst>
        <pc:spChg chg="mod">
          <ac:chgData name="David Bartolomé Alonso" userId="14bb150098903777" providerId="Windows Live" clId="Web-{3D243C08-F356-41ED-9AB9-4F6FF68DEBD3}" dt="2022-03-19T16:06:57.911" v="13" actId="20577"/>
          <ac:spMkLst>
            <pc:docMk/>
            <pc:sldMk cId="2740536949" sldId="266"/>
            <ac:spMk id="2" creationId="{5587587D-9B8B-4B96-824E-5D6889AD78EB}"/>
          </ac:spMkLst>
        </pc:spChg>
        <pc:spChg chg="mod">
          <ac:chgData name="David Bartolomé Alonso" userId="14bb150098903777" providerId="Windows Live" clId="Web-{3D243C08-F356-41ED-9AB9-4F6FF68DEBD3}" dt="2022-03-19T16:10:31.884" v="220" actId="20577"/>
          <ac:spMkLst>
            <pc:docMk/>
            <pc:sldMk cId="2740536949" sldId="266"/>
            <ac:spMk id="3" creationId="{42963393-1226-4B15-A456-1D2AF3198633}"/>
          </ac:spMkLst>
        </pc:spChg>
      </pc:sldChg>
      <pc:sldChg chg="modSp new">
        <pc:chgData name="David Bartolomé Alonso" userId="14bb150098903777" providerId="Windows Live" clId="Web-{3D243C08-F356-41ED-9AB9-4F6FF68DEBD3}" dt="2022-03-19T16:18:17.440" v="356" actId="20577"/>
        <pc:sldMkLst>
          <pc:docMk/>
          <pc:sldMk cId="3339861637" sldId="267"/>
        </pc:sldMkLst>
        <pc:spChg chg="mod">
          <ac:chgData name="David Bartolomé Alonso" userId="14bb150098903777" providerId="Windows Live" clId="Web-{3D243C08-F356-41ED-9AB9-4F6FF68DEBD3}" dt="2022-03-19T16:18:06.940" v="351" actId="20577"/>
          <ac:spMkLst>
            <pc:docMk/>
            <pc:sldMk cId="3339861637" sldId="267"/>
            <ac:spMk id="2" creationId="{A05A579B-B311-43C4-BBEB-1AC6F6A48086}"/>
          </ac:spMkLst>
        </pc:spChg>
        <pc:spChg chg="mod">
          <ac:chgData name="David Bartolomé Alonso" userId="14bb150098903777" providerId="Windows Live" clId="Web-{3D243C08-F356-41ED-9AB9-4F6FF68DEBD3}" dt="2022-03-19T16:18:17.440" v="356" actId="20577"/>
          <ac:spMkLst>
            <pc:docMk/>
            <pc:sldMk cId="3339861637" sldId="267"/>
            <ac:spMk id="3" creationId="{6D5E60D7-7741-45AC-BF51-B5E185037990}"/>
          </ac:spMkLst>
        </pc:spChg>
      </pc:sldChg>
      <pc:sldChg chg="modSp new">
        <pc:chgData name="David Bartolomé Alonso" userId="14bb150098903777" providerId="Windows Live" clId="Web-{3D243C08-F356-41ED-9AB9-4F6FF68DEBD3}" dt="2022-03-19T16:21:00.943" v="458" actId="20577"/>
        <pc:sldMkLst>
          <pc:docMk/>
          <pc:sldMk cId="1468762697" sldId="268"/>
        </pc:sldMkLst>
        <pc:spChg chg="mod">
          <ac:chgData name="David Bartolomé Alonso" userId="14bb150098903777" providerId="Windows Live" clId="Web-{3D243C08-F356-41ED-9AB9-4F6FF68DEBD3}" dt="2022-03-19T16:19:06.847" v="372" actId="20577"/>
          <ac:spMkLst>
            <pc:docMk/>
            <pc:sldMk cId="1468762697" sldId="268"/>
            <ac:spMk id="2" creationId="{603D5FD1-E1FD-4CD7-B1ED-B686B4067FB0}"/>
          </ac:spMkLst>
        </pc:spChg>
        <pc:spChg chg="mod">
          <ac:chgData name="David Bartolomé Alonso" userId="14bb150098903777" providerId="Windows Live" clId="Web-{3D243C08-F356-41ED-9AB9-4F6FF68DEBD3}" dt="2022-03-19T16:21:00.943" v="458" actId="20577"/>
          <ac:spMkLst>
            <pc:docMk/>
            <pc:sldMk cId="1468762697" sldId="268"/>
            <ac:spMk id="3" creationId="{CB91CE21-7A13-4C50-AE01-F0346F01FABF}"/>
          </ac:spMkLst>
        </pc:spChg>
      </pc:sldChg>
      <pc:sldChg chg="modSp add replId">
        <pc:chgData name="David Bartolomé Alonso" userId="14bb150098903777" providerId="Windows Live" clId="Web-{3D243C08-F356-41ED-9AB9-4F6FF68DEBD3}" dt="2022-03-20T09:11:32.695" v="922" actId="20577"/>
        <pc:sldMkLst>
          <pc:docMk/>
          <pc:sldMk cId="2963153853" sldId="269"/>
        </pc:sldMkLst>
        <pc:spChg chg="mod">
          <ac:chgData name="David Bartolomé Alonso" userId="14bb150098903777" providerId="Windows Live" clId="Web-{3D243C08-F356-41ED-9AB9-4F6FF68DEBD3}" dt="2022-03-20T09:03:05.963" v="647" actId="20577"/>
          <ac:spMkLst>
            <pc:docMk/>
            <pc:sldMk cId="2963153853" sldId="269"/>
            <ac:spMk id="2" creationId="{5CCBB8D4-F44F-45E9-8675-319A28906988}"/>
          </ac:spMkLst>
        </pc:spChg>
        <pc:spChg chg="mod">
          <ac:chgData name="David Bartolomé Alonso" userId="14bb150098903777" providerId="Windows Live" clId="Web-{3D243C08-F356-41ED-9AB9-4F6FF68DEBD3}" dt="2022-03-20T09:11:32.695" v="922" actId="20577"/>
          <ac:spMkLst>
            <pc:docMk/>
            <pc:sldMk cId="2963153853" sldId="269"/>
            <ac:spMk id="3" creationId="{0CB316F2-F924-44E4-BEC2-2C2D9A44E648}"/>
          </ac:spMkLst>
        </pc:spChg>
      </pc:sldChg>
    </pc:docChg>
  </pc:docChgLst>
  <pc:docChgLst>
    <pc:chgData name="David Bartolomé Alonso" userId="14bb150098903777" providerId="Windows Live" clId="Web-{229F9B08-C9E7-4DFA-9D58-9F0F3B31FA83}"/>
    <pc:docChg chg="addSld modSld sldOrd">
      <pc:chgData name="David Bartolomé Alonso" userId="14bb150098903777" providerId="Windows Live" clId="Web-{229F9B08-C9E7-4DFA-9D58-9F0F3B31FA83}" dt="2022-03-19T10:08:41.089" v="447" actId="20577"/>
      <pc:docMkLst>
        <pc:docMk/>
      </pc:docMkLst>
      <pc:sldChg chg="modSp new">
        <pc:chgData name="David Bartolomé Alonso" userId="14bb150098903777" providerId="Windows Live" clId="Web-{229F9B08-C9E7-4DFA-9D58-9F0F3B31FA83}" dt="2022-03-19T09:24:17.157" v="160" actId="20577"/>
        <pc:sldMkLst>
          <pc:docMk/>
          <pc:sldMk cId="910198260" sldId="260"/>
        </pc:sldMkLst>
        <pc:spChg chg="mod">
          <ac:chgData name="David Bartolomé Alonso" userId="14bb150098903777" providerId="Windows Live" clId="Web-{229F9B08-C9E7-4DFA-9D58-9F0F3B31FA83}" dt="2022-03-19T09:18:46.055" v="2" actId="20577"/>
          <ac:spMkLst>
            <pc:docMk/>
            <pc:sldMk cId="910198260" sldId="260"/>
            <ac:spMk id="2" creationId="{C238E76A-3F4E-4F07-A4AA-59C753197747}"/>
          </ac:spMkLst>
        </pc:spChg>
        <pc:spChg chg="mod">
          <ac:chgData name="David Bartolomé Alonso" userId="14bb150098903777" providerId="Windows Live" clId="Web-{229F9B08-C9E7-4DFA-9D58-9F0F3B31FA83}" dt="2022-03-19T09:24:17.157" v="160" actId="20577"/>
          <ac:spMkLst>
            <pc:docMk/>
            <pc:sldMk cId="910198260" sldId="260"/>
            <ac:spMk id="3" creationId="{F3CC0C70-A39B-4531-A963-2E0DA074FE15}"/>
          </ac:spMkLst>
        </pc:spChg>
      </pc:sldChg>
      <pc:sldChg chg="modSp new">
        <pc:chgData name="David Bartolomé Alonso" userId="14bb150098903777" providerId="Windows Live" clId="Web-{229F9B08-C9E7-4DFA-9D58-9F0F3B31FA83}" dt="2022-03-19T09:32:10.090" v="258" actId="20577"/>
        <pc:sldMkLst>
          <pc:docMk/>
          <pc:sldMk cId="4016652360" sldId="261"/>
        </pc:sldMkLst>
        <pc:spChg chg="mod">
          <ac:chgData name="David Bartolomé Alonso" userId="14bb150098903777" providerId="Windows Live" clId="Web-{229F9B08-C9E7-4DFA-9D58-9F0F3B31FA83}" dt="2022-03-19T09:24:26.391" v="176" actId="20577"/>
          <ac:spMkLst>
            <pc:docMk/>
            <pc:sldMk cId="4016652360" sldId="261"/>
            <ac:spMk id="2" creationId="{68E153BA-593B-4FFD-8BDF-156C165ADE26}"/>
          </ac:spMkLst>
        </pc:spChg>
        <pc:spChg chg="mod">
          <ac:chgData name="David Bartolomé Alonso" userId="14bb150098903777" providerId="Windows Live" clId="Web-{229F9B08-C9E7-4DFA-9D58-9F0F3B31FA83}" dt="2022-03-19T09:32:10.090" v="258" actId="20577"/>
          <ac:spMkLst>
            <pc:docMk/>
            <pc:sldMk cId="4016652360" sldId="261"/>
            <ac:spMk id="3" creationId="{7F00F8DD-042B-4CE3-9861-19DAAFEBDB7F}"/>
          </ac:spMkLst>
        </pc:spChg>
      </pc:sldChg>
      <pc:sldChg chg="modSp new">
        <pc:chgData name="David Bartolomé Alonso" userId="14bb150098903777" providerId="Windows Live" clId="Web-{229F9B08-C9E7-4DFA-9D58-9F0F3B31FA83}" dt="2022-03-19T09:37:42.918" v="308" actId="20577"/>
        <pc:sldMkLst>
          <pc:docMk/>
          <pc:sldMk cId="1163459328" sldId="262"/>
        </pc:sldMkLst>
        <pc:spChg chg="mod">
          <ac:chgData name="David Bartolomé Alonso" userId="14bb150098903777" providerId="Windows Live" clId="Web-{229F9B08-C9E7-4DFA-9D58-9F0F3B31FA83}" dt="2022-03-19T09:27:02.301" v="213" actId="20577"/>
          <ac:spMkLst>
            <pc:docMk/>
            <pc:sldMk cId="1163459328" sldId="262"/>
            <ac:spMk id="2" creationId="{1A2AD924-7E8A-4DCC-8816-3E948FFDACD9}"/>
          </ac:spMkLst>
        </pc:spChg>
        <pc:spChg chg="mod">
          <ac:chgData name="David Bartolomé Alonso" userId="14bb150098903777" providerId="Windows Live" clId="Web-{229F9B08-C9E7-4DFA-9D58-9F0F3B31FA83}" dt="2022-03-19T09:37:42.918" v="308" actId="20577"/>
          <ac:spMkLst>
            <pc:docMk/>
            <pc:sldMk cId="1163459328" sldId="262"/>
            <ac:spMk id="3" creationId="{82FCC3C4-E343-41B5-9815-DEF936674501}"/>
          </ac:spMkLst>
        </pc:spChg>
      </pc:sldChg>
      <pc:sldChg chg="addSp delSp modSp new ord">
        <pc:chgData name="David Bartolomé Alonso" userId="14bb150098903777" providerId="Windows Live" clId="Web-{229F9B08-C9E7-4DFA-9D58-9F0F3B31FA83}" dt="2022-03-19T09:41:27.954" v="350" actId="20577"/>
        <pc:sldMkLst>
          <pc:docMk/>
          <pc:sldMk cId="1189332607" sldId="263"/>
        </pc:sldMkLst>
        <pc:spChg chg="mod">
          <ac:chgData name="David Bartolomé Alonso" userId="14bb150098903777" providerId="Windows Live" clId="Web-{229F9B08-C9E7-4DFA-9D58-9F0F3B31FA83}" dt="2022-03-19T09:38:15.325" v="327" actId="20577"/>
          <ac:spMkLst>
            <pc:docMk/>
            <pc:sldMk cId="1189332607" sldId="263"/>
            <ac:spMk id="2" creationId="{82907252-F72A-4D49-8886-F769433882AF}"/>
          </ac:spMkLst>
        </pc:spChg>
        <pc:spChg chg="mod">
          <ac:chgData name="David Bartolomé Alonso" userId="14bb150098903777" providerId="Windows Live" clId="Web-{229F9B08-C9E7-4DFA-9D58-9F0F3B31FA83}" dt="2022-03-19T09:41:27.954" v="350" actId="20577"/>
          <ac:spMkLst>
            <pc:docMk/>
            <pc:sldMk cId="1189332607" sldId="263"/>
            <ac:spMk id="3" creationId="{6F38C323-1085-4CE6-9A6D-6D98B40F5E1C}"/>
          </ac:spMkLst>
        </pc:spChg>
        <pc:spChg chg="add del mod">
          <ac:chgData name="David Bartolomé Alonso" userId="14bb150098903777" providerId="Windows Live" clId="Web-{229F9B08-C9E7-4DFA-9D58-9F0F3B31FA83}" dt="2022-03-19T09:38:00.653" v="313"/>
          <ac:spMkLst>
            <pc:docMk/>
            <pc:sldMk cId="1189332607" sldId="263"/>
            <ac:spMk id="4" creationId="{766611DB-5B23-47FB-92B6-8C773D79ADCD}"/>
          </ac:spMkLst>
        </pc:spChg>
      </pc:sldChg>
      <pc:sldChg chg="addSp delSp modSp new">
        <pc:chgData name="David Bartolomé Alonso" userId="14bb150098903777" providerId="Windows Live" clId="Web-{229F9B08-C9E7-4DFA-9D58-9F0F3B31FA83}" dt="2022-03-19T09:47:47.495" v="440" actId="20577"/>
        <pc:sldMkLst>
          <pc:docMk/>
          <pc:sldMk cId="387422763" sldId="264"/>
        </pc:sldMkLst>
        <pc:spChg chg="mod">
          <ac:chgData name="David Bartolomé Alonso" userId="14bb150098903777" providerId="Windows Live" clId="Web-{229F9B08-C9E7-4DFA-9D58-9F0F3B31FA83}" dt="2022-03-19T09:41:50.002" v="377" actId="20577"/>
          <ac:spMkLst>
            <pc:docMk/>
            <pc:sldMk cId="387422763" sldId="264"/>
            <ac:spMk id="2" creationId="{5CCBB8D4-F44F-45E9-8675-319A28906988}"/>
          </ac:spMkLst>
        </pc:spChg>
        <pc:spChg chg="mod">
          <ac:chgData name="David Bartolomé Alonso" userId="14bb150098903777" providerId="Windows Live" clId="Web-{229F9B08-C9E7-4DFA-9D58-9F0F3B31FA83}" dt="2022-03-19T09:47:47.495" v="440" actId="20577"/>
          <ac:spMkLst>
            <pc:docMk/>
            <pc:sldMk cId="387422763" sldId="264"/>
            <ac:spMk id="3" creationId="{0CB316F2-F924-44E4-BEC2-2C2D9A44E648}"/>
          </ac:spMkLst>
        </pc:spChg>
        <pc:spChg chg="add del mod">
          <ac:chgData name="David Bartolomé Alonso" userId="14bb150098903777" providerId="Windows Live" clId="Web-{229F9B08-C9E7-4DFA-9D58-9F0F3B31FA83}" dt="2022-03-19T09:41:39.548" v="355"/>
          <ac:spMkLst>
            <pc:docMk/>
            <pc:sldMk cId="387422763" sldId="264"/>
            <ac:spMk id="4" creationId="{ADBC60D2-7AB6-44DB-8901-1C8D52235B82}"/>
          </ac:spMkLst>
        </pc:spChg>
      </pc:sldChg>
      <pc:sldChg chg="modSp new">
        <pc:chgData name="David Bartolomé Alonso" userId="14bb150098903777" providerId="Windows Live" clId="Web-{229F9B08-C9E7-4DFA-9D58-9F0F3B31FA83}" dt="2022-03-19T10:08:41.089" v="447" actId="20577"/>
        <pc:sldMkLst>
          <pc:docMk/>
          <pc:sldMk cId="1268528471" sldId="265"/>
        </pc:sldMkLst>
        <pc:spChg chg="mod">
          <ac:chgData name="David Bartolomé Alonso" userId="14bb150098903777" providerId="Windows Live" clId="Web-{229F9B08-C9E7-4DFA-9D58-9F0F3B31FA83}" dt="2022-03-19T10:08:39.917" v="446" actId="20577"/>
          <ac:spMkLst>
            <pc:docMk/>
            <pc:sldMk cId="1268528471" sldId="265"/>
            <ac:spMk id="2" creationId="{E3897235-1057-4EB7-9688-880AE1556953}"/>
          </ac:spMkLst>
        </pc:spChg>
        <pc:spChg chg="mod">
          <ac:chgData name="David Bartolomé Alonso" userId="14bb150098903777" providerId="Windows Live" clId="Web-{229F9B08-C9E7-4DFA-9D58-9F0F3B31FA83}" dt="2022-03-19T10:08:41.089" v="447" actId="20577"/>
          <ac:spMkLst>
            <pc:docMk/>
            <pc:sldMk cId="1268528471" sldId="265"/>
            <ac:spMk id="3" creationId="{B077DA7B-7CE7-41AD-9D80-9FFDD9DC5405}"/>
          </ac:spMkLst>
        </pc:spChg>
      </pc:sldChg>
    </pc:docChg>
  </pc:docChgLst>
  <pc:docChgLst>
    <pc:chgData name="David Bartolomé Alonso" userId="14bb150098903777" providerId="Windows Live" clId="Web-{CD817203-3A84-4096-AE1C-E12027ABF37F}"/>
    <pc:docChg chg="modSld">
      <pc:chgData name="David Bartolomé Alonso" userId="14bb150098903777" providerId="Windows Live" clId="Web-{CD817203-3A84-4096-AE1C-E12027ABF37F}" dt="2022-04-15T18:51:19.448" v="1" actId="20577"/>
      <pc:docMkLst>
        <pc:docMk/>
      </pc:docMkLst>
      <pc:sldChg chg="modSp">
        <pc:chgData name="David Bartolomé Alonso" userId="14bb150098903777" providerId="Windows Live" clId="Web-{CD817203-3A84-4096-AE1C-E12027ABF37F}" dt="2022-04-15T18:51:19.448" v="1" actId="20577"/>
        <pc:sldMkLst>
          <pc:docMk/>
          <pc:sldMk cId="2406273178" sldId="256"/>
        </pc:sldMkLst>
        <pc:spChg chg="mod">
          <ac:chgData name="David Bartolomé Alonso" userId="14bb150098903777" providerId="Windows Live" clId="Web-{CD817203-3A84-4096-AE1C-E12027ABF37F}" dt="2022-04-15T18:51:19.448" v="1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Programación Funcional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“Hay dos formas de diseñar software: una forma es hacerlo tan simple que obviamente no haya deficiencias, y la otra es hacerlo tan complicado que no haya deficiencias obvias. El primer método es mucho más difícil”.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AD924-7E8A-4DCC-8816-3E948FFD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Consumidores o </a:t>
            </a:r>
            <a:r>
              <a:rPr lang="es-ES" err="1">
                <a:cs typeface="Calibri Light"/>
              </a:rPr>
              <a:t>Consumers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CC3C4-E343-41B5-9815-DEF93667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Aceptan un solo valor y no devuelven valor alguno.</a:t>
            </a:r>
          </a:p>
          <a:p>
            <a:r>
              <a:rPr lang="es-ES">
                <a:cs typeface="Calibri" panose="020F0502020204030204"/>
              </a:rPr>
              <a:t>Nombre método: </a:t>
            </a:r>
            <a:r>
              <a:rPr lang="es-ES" err="1">
                <a:cs typeface="Calibri" panose="020F0502020204030204"/>
              </a:rPr>
              <a:t>void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 panose="020F0502020204030204"/>
              </a:rPr>
              <a:t>accept</a:t>
            </a:r>
            <a:r>
              <a:rPr lang="es-ES">
                <a:cs typeface="Calibri" panose="020F0502020204030204"/>
              </a:rPr>
              <a:t>(T t)</a:t>
            </a:r>
          </a:p>
          <a:p>
            <a:r>
              <a:rPr lang="es-ES">
                <a:ea typeface="+mn-lt"/>
                <a:cs typeface="+mn-lt"/>
              </a:rPr>
              <a:t>cadena -&gt; </a:t>
            </a:r>
            <a:r>
              <a:rPr lang="es-ES" err="1">
                <a:ea typeface="+mn-lt"/>
                <a:cs typeface="+mn-lt"/>
              </a:rPr>
              <a:t>System.out.println</a:t>
            </a:r>
            <a:r>
              <a:rPr lang="es-ES">
                <a:ea typeface="+mn-lt"/>
                <a:cs typeface="+mn-lt"/>
              </a:rPr>
              <a:t>(cadena)</a:t>
            </a:r>
            <a:endParaRPr lang="es-ES">
              <a:cs typeface="Calibri" panose="020F0502020204030204"/>
            </a:endParaRPr>
          </a:p>
          <a:p>
            <a:r>
              <a:rPr lang="es-ES" err="1">
                <a:cs typeface="Calibri" panose="020F0502020204030204"/>
              </a:rPr>
              <a:t>BiConsumer</a:t>
            </a:r>
            <a:r>
              <a:rPr lang="es-ES">
                <a:cs typeface="Calibri" panose="020F0502020204030204"/>
              </a:rPr>
              <a:t>, </a:t>
            </a:r>
            <a:r>
              <a:rPr lang="es-ES" err="1">
                <a:cs typeface="Calibri" panose="020F0502020204030204"/>
              </a:rPr>
              <a:t>consumers</a:t>
            </a:r>
            <a:r>
              <a:rPr lang="es-ES">
                <a:cs typeface="Calibri" panose="020F0502020204030204"/>
              </a:rPr>
              <a:t> que en lugar de tener un parámetro, tienen dos.</a:t>
            </a:r>
            <a:endParaRPr lang="es-ES">
              <a:ea typeface="+mn-lt"/>
              <a:cs typeface="+mn-lt"/>
            </a:endParaRPr>
          </a:p>
          <a:p>
            <a:r>
              <a:rPr lang="es-ES">
                <a:ea typeface="+mn-lt"/>
                <a:cs typeface="+mn-lt"/>
              </a:rPr>
              <a:t>(</a:t>
            </a:r>
            <a:r>
              <a:rPr lang="es-ES" err="1">
                <a:ea typeface="+mn-lt"/>
                <a:cs typeface="+mn-lt"/>
              </a:rPr>
              <a:t>a,b</a:t>
            </a:r>
            <a:r>
              <a:rPr lang="es-ES">
                <a:ea typeface="+mn-lt"/>
                <a:cs typeface="+mn-lt"/>
              </a:rPr>
              <a:t>) -&gt; </a:t>
            </a:r>
            <a:r>
              <a:rPr lang="es-ES" err="1">
                <a:ea typeface="+mn-lt"/>
                <a:cs typeface="+mn-lt"/>
              </a:rPr>
              <a:t>System.out.println</a:t>
            </a:r>
            <a:r>
              <a:rPr lang="es-ES">
                <a:ea typeface="+mn-lt"/>
                <a:cs typeface="+mn-lt"/>
              </a:rPr>
              <a:t>(a + " " + b)</a:t>
            </a:r>
            <a:endParaRPr lang="es-ES">
              <a:cs typeface="Calibri" panose="020F0502020204030204"/>
            </a:endParaRPr>
          </a:p>
          <a:p>
            <a:endParaRPr lang="es-ES">
              <a:cs typeface="Calibri" panose="020F0502020204030204"/>
            </a:endParaRPr>
          </a:p>
          <a:p>
            <a:endParaRPr lang="es-E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345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7252-F72A-4D49-8886-F7694338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Supplier</a:t>
            </a:r>
            <a:r>
              <a:rPr lang="es-ES">
                <a:cs typeface="Calibri Light"/>
              </a:rPr>
              <a:t> o Proveedores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8C323-1085-4CE6-9A6D-6D98B40F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No tienen parámetros pero devuelven un resultado.</a:t>
            </a:r>
            <a:endParaRPr lang="es-ES">
              <a:ea typeface="+mn-lt"/>
              <a:cs typeface="+mn-lt"/>
            </a:endParaRPr>
          </a:p>
          <a:p>
            <a:r>
              <a:rPr lang="es-ES">
                <a:ea typeface="+mn-lt"/>
                <a:cs typeface="+mn-lt"/>
              </a:rPr>
              <a:t>Nombre método: T </a:t>
            </a:r>
            <a:r>
              <a:rPr lang="es-ES" err="1">
                <a:ea typeface="+mn-lt"/>
                <a:cs typeface="+mn-lt"/>
              </a:rPr>
              <a:t>get</a:t>
            </a:r>
            <a:r>
              <a:rPr lang="es-ES">
                <a:ea typeface="+mn-lt"/>
                <a:cs typeface="+mn-lt"/>
              </a:rPr>
              <a:t>()</a:t>
            </a:r>
            <a:endParaRPr lang="es-ES">
              <a:cs typeface="Calibri"/>
            </a:endParaRPr>
          </a:p>
          <a:p>
            <a:r>
              <a:rPr lang="es-ES">
                <a:ea typeface="+mn-lt"/>
                <a:cs typeface="+mn-lt"/>
              </a:rPr>
              <a:t>() -&gt; new </a:t>
            </a:r>
            <a:r>
              <a:rPr lang="es-ES" err="1">
                <a:ea typeface="+mn-lt"/>
                <a:cs typeface="+mn-lt"/>
              </a:rPr>
              <a:t>String</a:t>
            </a:r>
            <a:r>
              <a:rPr lang="es-ES">
                <a:ea typeface="+mn-lt"/>
                <a:cs typeface="+mn-lt"/>
              </a:rPr>
              <a:t>("Hola Mundo")</a:t>
            </a:r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33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BB8D4-F44F-45E9-8675-319A2890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Function</a:t>
            </a:r>
            <a:r>
              <a:rPr lang="es-ES">
                <a:cs typeface="Calibri Light"/>
              </a:rPr>
              <a:t> o </a:t>
            </a:r>
            <a:r>
              <a:rPr lang="es-ES" err="1">
                <a:cs typeface="Calibri Light"/>
              </a:rPr>
              <a:t>Funcion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316F2-F924-44E4-BEC2-2C2D9A44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Aceptan un argumento y devuelven un valor como resultado y cuyos tipos no tienen por qué ser iguales.</a:t>
            </a:r>
          </a:p>
          <a:p>
            <a:r>
              <a:rPr lang="es-ES">
                <a:cs typeface="Calibri"/>
              </a:rPr>
              <a:t>Nombre método: </a:t>
            </a:r>
            <a:r>
              <a:rPr lang="es-ES">
                <a:ea typeface="+mn-lt"/>
                <a:cs typeface="+mn-lt"/>
              </a:rPr>
              <a:t>R </a:t>
            </a:r>
            <a:r>
              <a:rPr lang="es-ES" err="1">
                <a:ea typeface="+mn-lt"/>
                <a:cs typeface="+mn-lt"/>
              </a:rPr>
              <a:t>apply</a:t>
            </a:r>
            <a:r>
              <a:rPr lang="es-ES">
                <a:ea typeface="+mn-lt"/>
                <a:cs typeface="+mn-lt"/>
              </a:rPr>
              <a:t>(T t);</a:t>
            </a:r>
          </a:p>
          <a:p>
            <a:r>
              <a:rPr lang="es-ES">
                <a:ea typeface="+mn-lt"/>
                <a:cs typeface="+mn-lt"/>
              </a:rPr>
              <a:t>cadena -&gt; </a:t>
            </a:r>
            <a:r>
              <a:rPr lang="es-ES" err="1">
                <a:ea typeface="+mn-lt"/>
                <a:cs typeface="+mn-lt"/>
              </a:rPr>
              <a:t>cadena.length</a:t>
            </a:r>
            <a:r>
              <a:rPr lang="es-ES">
                <a:ea typeface="+mn-lt"/>
                <a:cs typeface="+mn-lt"/>
              </a:rPr>
              <a:t>()</a:t>
            </a:r>
          </a:p>
          <a:p>
            <a:r>
              <a:rPr lang="es-ES" err="1">
                <a:cs typeface="Calibri"/>
              </a:rPr>
              <a:t>BiFunction</a:t>
            </a:r>
            <a:r>
              <a:rPr lang="es-ES">
                <a:cs typeface="Calibri"/>
              </a:rPr>
              <a:t>, funciones que reciben dos argumentos en lugar de uno.</a:t>
            </a:r>
          </a:p>
          <a:p>
            <a:r>
              <a:rPr lang="es-ES">
                <a:ea typeface="+mn-lt"/>
                <a:cs typeface="+mn-lt"/>
              </a:rPr>
              <a:t>(n , m) -&gt; </a:t>
            </a:r>
            <a:r>
              <a:rPr lang="es-ES" err="1">
                <a:ea typeface="+mn-lt"/>
                <a:cs typeface="+mn-lt"/>
              </a:rPr>
              <a:t>Math.pow</a:t>
            </a:r>
            <a:r>
              <a:rPr lang="es-ES">
                <a:ea typeface="+mn-lt"/>
                <a:cs typeface="+mn-lt"/>
              </a:rPr>
              <a:t>(n, m)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2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BB8D4-F44F-45E9-8675-319A2890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Operators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316F2-F924-44E4-BEC2-2C2D9A44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Son un caso especial de funciones, ya que todos sus parámetros, tanto los de entrada como los de salida tienen que ser del mismo tipo.</a:t>
            </a:r>
          </a:p>
          <a:p>
            <a:r>
              <a:rPr lang="es-ES">
                <a:cs typeface="Calibri"/>
              </a:rPr>
              <a:t>Hay dos tipos:</a:t>
            </a:r>
            <a:endParaRPr lang="es-ES"/>
          </a:p>
          <a:p>
            <a:pPr lvl="1"/>
            <a:r>
              <a:rPr lang="es-ES" err="1">
                <a:cs typeface="Calibri"/>
              </a:rPr>
              <a:t>UnaryOperator</a:t>
            </a:r>
            <a:r>
              <a:rPr lang="es-ES">
                <a:cs typeface="Calibri"/>
              </a:rPr>
              <a:t>, aceptan un argumento y devuelven un valor como resultado del mismo tipo que el parámetro de entrada. Extiende de </a:t>
            </a:r>
            <a:r>
              <a:rPr lang="es-ES" err="1">
                <a:cs typeface="Calibri"/>
              </a:rPr>
              <a:t>Function</a:t>
            </a:r>
            <a:r>
              <a:rPr lang="es-ES">
                <a:cs typeface="Calibri"/>
              </a:rPr>
              <a:t>.</a:t>
            </a:r>
          </a:p>
          <a:p>
            <a:pPr lvl="1"/>
            <a:r>
              <a:rPr lang="es-ES" err="1">
                <a:cs typeface="Calibri"/>
              </a:rPr>
              <a:t>BinaryOperator</a:t>
            </a:r>
            <a:r>
              <a:rPr lang="es-ES">
                <a:cs typeface="Calibri"/>
              </a:rPr>
              <a:t>, igual que el anterior, pero en lugar de uno, acepta 2 parámetros del mismo tipo. Extiende de </a:t>
            </a:r>
            <a:r>
              <a:rPr lang="es-ES" err="1">
                <a:cs typeface="Calibri"/>
              </a:rPr>
              <a:t>BiFunction</a:t>
            </a:r>
            <a:r>
              <a:rPr lang="es-E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1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97235-1057-4EB7-9688-880AE155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Repositorio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7DA7B-7CE7-41AD-9D80-9FFDD9DC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https://github.com/davidof1977/TutorialJava8.git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5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E0ACD-C1AD-42C9-9848-2B31064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Introducción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5E93-ACC4-4D16-8456-51864EE5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8543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Functional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programming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is</a:t>
            </a:r>
            <a:r>
              <a:rPr lang="es-ES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way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writing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code</a:t>
            </a:r>
            <a:r>
              <a:rPr lang="es-ES">
                <a:ea typeface="+mn-lt"/>
                <a:cs typeface="+mn-lt"/>
              </a:rPr>
              <a:t> more declaratively.</a:t>
            </a:r>
          </a:p>
          <a:p>
            <a:r>
              <a:rPr lang="es-ES" err="1">
                <a:ea typeface="+mn-lt"/>
                <a:cs typeface="+mn-lt"/>
              </a:rPr>
              <a:t>You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specify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what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want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do </a:t>
            </a:r>
            <a:r>
              <a:rPr lang="es-ES" err="1">
                <a:ea typeface="+mn-lt"/>
                <a:cs typeface="+mn-lt"/>
              </a:rPr>
              <a:t>rather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than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dealing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state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objects</a:t>
            </a:r>
            <a:r>
              <a:rPr lang="es-ES">
                <a:ea typeface="+mn-lt"/>
                <a:cs typeface="+mn-lt"/>
              </a:rPr>
              <a:t>. </a:t>
            </a:r>
            <a:endParaRPr lang="es-ES" err="1">
              <a:ea typeface="+mn-lt"/>
              <a:cs typeface="+mn-lt"/>
            </a:endParaRPr>
          </a:p>
          <a:p>
            <a:r>
              <a:rPr lang="es-ES" err="1">
                <a:ea typeface="+mn-lt"/>
                <a:cs typeface="+mn-lt"/>
              </a:rPr>
              <a:t>You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focus</a:t>
            </a:r>
            <a:r>
              <a:rPr lang="es-ES">
                <a:ea typeface="+mn-lt"/>
                <a:cs typeface="+mn-lt"/>
              </a:rPr>
              <a:t> more </a:t>
            </a:r>
            <a:r>
              <a:rPr lang="es-ES" err="1">
                <a:ea typeface="+mn-lt"/>
                <a:cs typeface="+mn-lt"/>
              </a:rPr>
              <a:t>on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expressions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than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loops</a:t>
            </a:r>
            <a:r>
              <a:rPr lang="es-ES">
                <a:ea typeface="+mn-lt"/>
                <a:cs typeface="+mn-lt"/>
              </a:rPr>
              <a:t>.</a:t>
            </a:r>
          </a:p>
          <a:p>
            <a:r>
              <a:rPr lang="es-ES" err="1">
                <a:ea typeface="+mn-lt"/>
                <a:cs typeface="+mn-lt"/>
              </a:rPr>
              <a:t>Functional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programming</a:t>
            </a:r>
            <a:r>
              <a:rPr lang="es-ES">
                <a:ea typeface="+mn-lt"/>
                <a:cs typeface="+mn-lt"/>
              </a:rPr>
              <a:t> uses lambda </a:t>
            </a:r>
            <a:r>
              <a:rPr lang="es-ES" err="1">
                <a:ea typeface="+mn-lt"/>
                <a:cs typeface="+mn-lt"/>
              </a:rPr>
              <a:t>expressions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write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code</a:t>
            </a:r>
            <a:r>
              <a:rPr lang="es-ES">
                <a:ea typeface="+mn-lt"/>
                <a:cs typeface="+mn-lt"/>
              </a:rPr>
              <a:t>.</a:t>
            </a:r>
          </a:p>
          <a:p>
            <a:r>
              <a:rPr lang="es-ES" err="1">
                <a:ea typeface="+mn-lt"/>
                <a:cs typeface="+mn-lt"/>
              </a:rPr>
              <a:t>You</a:t>
            </a:r>
            <a:r>
              <a:rPr lang="es-ES">
                <a:ea typeface="+mn-lt"/>
                <a:cs typeface="+mn-lt"/>
              </a:rPr>
              <a:t> can </a:t>
            </a:r>
            <a:r>
              <a:rPr lang="es-ES" err="1">
                <a:ea typeface="+mn-lt"/>
                <a:cs typeface="+mn-lt"/>
              </a:rPr>
              <a:t>think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a lambda </a:t>
            </a:r>
            <a:r>
              <a:rPr lang="es-ES" err="1">
                <a:ea typeface="+mn-lt"/>
                <a:cs typeface="+mn-lt"/>
              </a:rPr>
              <a:t>expression</a:t>
            </a:r>
            <a:r>
              <a:rPr lang="es-ES">
                <a:ea typeface="+mn-lt"/>
                <a:cs typeface="+mn-lt"/>
              </a:rPr>
              <a:t> as </a:t>
            </a:r>
            <a:r>
              <a:rPr lang="es-ES" err="1">
                <a:ea typeface="+mn-lt"/>
                <a:cs typeface="+mn-lt"/>
              </a:rPr>
              <a:t>an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unnamed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method</a:t>
            </a:r>
            <a:r>
              <a:rPr lang="es-ES">
                <a:ea typeface="+mn-lt"/>
                <a:cs typeface="+mn-lt"/>
              </a:rPr>
              <a:t>.</a:t>
            </a: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8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6886-E744-4C88-93E8-A7F6F05A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Lambda </a:t>
            </a:r>
            <a:r>
              <a:rPr lang="es-ES" err="1">
                <a:ea typeface="Calibri Light"/>
                <a:cs typeface="Calibri Light"/>
              </a:rPr>
              <a:t>expresion</a:t>
            </a:r>
            <a:r>
              <a:rPr lang="es-ES">
                <a:ea typeface="Calibri Light"/>
                <a:cs typeface="Calibri Light"/>
              </a:rPr>
              <a:t> </a:t>
            </a:r>
            <a:r>
              <a:rPr lang="es-ES" err="1">
                <a:ea typeface="Calibri Light"/>
                <a:cs typeface="Calibri Light"/>
              </a:rPr>
              <a:t>or</a:t>
            </a:r>
            <a:r>
              <a:rPr lang="es-ES">
                <a:ea typeface="Calibri Light"/>
                <a:cs typeface="Calibri Light"/>
              </a:rPr>
              <a:t> Lambdas</a:t>
            </a:r>
            <a:endParaRPr lang="es-ES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1E0B1B8B-EEAE-45B7-BFF1-1570E7CD5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70" y="1624267"/>
            <a:ext cx="5057775" cy="3057525"/>
          </a:xfr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D3F42373-9965-4193-8CC7-F707A9A7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4036470"/>
            <a:ext cx="6265652" cy="23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0FBE-527E-40E1-85D1-23F69F1A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Valid Lambdas</a:t>
            </a:r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53C102-B741-4F9B-B7A7-0F689969F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4732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98221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516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() -&gt; true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a -&gt;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a.startsWith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("test")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(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String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a) -&gt;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a.startsWith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("test")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(a, b) -&gt;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a.startsWith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("test")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(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String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a,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String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b) -&gt;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a.startsWith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("test")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5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7587D-9B8B-4B96-824E-5D6889A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Variables y lambdas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63393-1226-4B15-A456-1D2AF319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Se pueden definir variables locales dentro de un lambda.</a:t>
            </a:r>
          </a:p>
          <a:p>
            <a:r>
              <a:rPr lang="es-ES">
                <a:cs typeface="Calibri"/>
              </a:rPr>
              <a:t>Se pueden usar local variables,  </a:t>
            </a:r>
            <a:r>
              <a:rPr lang="es-ES" err="1">
                <a:cs typeface="Calibri"/>
              </a:rPr>
              <a:t>instance</a:t>
            </a:r>
            <a:r>
              <a:rPr lang="es-ES">
                <a:cs typeface="Calibri"/>
              </a:rPr>
              <a:t> variables, </a:t>
            </a:r>
            <a:r>
              <a:rPr lang="es-ES" err="1">
                <a:cs typeface="Calibri"/>
              </a:rPr>
              <a:t>method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parameters</a:t>
            </a:r>
            <a:r>
              <a:rPr lang="es-ES">
                <a:cs typeface="Calibri"/>
              </a:rPr>
              <a:t>.</a:t>
            </a:r>
          </a:p>
          <a:p>
            <a:r>
              <a:rPr lang="es-ES">
                <a:cs typeface="Calibri"/>
              </a:rPr>
              <a:t>Local variables y </a:t>
            </a:r>
            <a:r>
              <a:rPr lang="es-ES" err="1">
                <a:cs typeface="Calibri"/>
              </a:rPr>
              <a:t>method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parameters</a:t>
            </a:r>
            <a:r>
              <a:rPr lang="es-ES">
                <a:cs typeface="Calibri"/>
              </a:rPr>
              <a:t> tienen que ser final o </a:t>
            </a:r>
            <a:r>
              <a:rPr lang="es-ES" err="1">
                <a:cs typeface="Calibri"/>
              </a:rPr>
              <a:t>effectively</a:t>
            </a:r>
            <a:r>
              <a:rPr lang="es-ES">
                <a:cs typeface="Calibri"/>
              </a:rPr>
              <a:t> final.</a:t>
            </a:r>
          </a:p>
        </p:txBody>
      </p:sp>
    </p:spTree>
    <p:extLst>
      <p:ext uri="{BB962C8B-B14F-4D97-AF65-F5344CB8AC3E}">
        <p14:creationId xmlns:p14="http://schemas.microsoft.com/office/powerpoint/2010/main" val="274053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A579B-B311-43C4-BBEB-1AC6F6A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Interfaces: novedades en Java 8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E60D7-7741-45AC-BF51-B5E18503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Java 8 introduce importantes novedades en este tema:</a:t>
            </a:r>
          </a:p>
          <a:p>
            <a:pPr lvl="1"/>
            <a:r>
              <a:rPr lang="es-ES">
                <a:cs typeface="Calibri"/>
              </a:rPr>
              <a:t>Default </a:t>
            </a:r>
            <a:r>
              <a:rPr lang="es-ES" err="1">
                <a:cs typeface="Calibri"/>
              </a:rPr>
              <a:t>methods</a:t>
            </a:r>
            <a:r>
              <a:rPr lang="es-ES">
                <a:cs typeface="Calibri"/>
              </a:rPr>
              <a:t>, </a:t>
            </a:r>
            <a:r>
              <a:rPr lang="es-ES" err="1">
                <a:ea typeface="+mn-lt"/>
                <a:cs typeface="+mn-lt"/>
              </a:rPr>
              <a:t>is</a:t>
            </a:r>
            <a:r>
              <a:rPr lang="es-ES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method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defined</a:t>
            </a:r>
            <a:r>
              <a:rPr lang="es-ES">
                <a:ea typeface="+mn-lt"/>
                <a:cs typeface="+mn-lt"/>
              </a:rPr>
              <a:t> in </a:t>
            </a:r>
            <a:r>
              <a:rPr lang="es-ES" err="1">
                <a:ea typeface="+mn-lt"/>
                <a:cs typeface="+mn-lt"/>
              </a:rPr>
              <a:t>an</a:t>
            </a:r>
            <a:r>
              <a:rPr lang="es-ES">
                <a:ea typeface="+mn-lt"/>
                <a:cs typeface="+mn-lt"/>
              </a:rPr>
              <a:t> interface </a:t>
            </a:r>
            <a:r>
              <a:rPr lang="es-ES" err="1">
                <a:ea typeface="+mn-lt"/>
                <a:cs typeface="+mn-lt"/>
              </a:rPr>
              <a:t>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 default </a:t>
            </a:r>
            <a:r>
              <a:rPr lang="es-ES" err="1">
                <a:ea typeface="+mn-lt"/>
                <a:cs typeface="+mn-lt"/>
              </a:rPr>
              <a:t>keyword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includes</a:t>
            </a:r>
            <a:r>
              <a:rPr lang="es-ES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method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body</a:t>
            </a:r>
            <a:r>
              <a:rPr lang="es-ES">
                <a:ea typeface="+mn-lt"/>
                <a:cs typeface="+mn-lt"/>
              </a:rPr>
              <a:t>. May be </a:t>
            </a:r>
            <a:r>
              <a:rPr lang="es-ES" err="1">
                <a:ea typeface="+mn-lt"/>
                <a:cs typeface="+mn-lt"/>
              </a:rPr>
              <a:t>overridden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by</a:t>
            </a:r>
            <a:r>
              <a:rPr lang="es-ES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class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implementing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interface. </a:t>
            </a:r>
            <a:r>
              <a:rPr lang="es-ES" err="1">
                <a:ea typeface="+mn-lt"/>
                <a:cs typeface="+mn-lt"/>
              </a:rPr>
              <a:t>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this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type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methods</a:t>
            </a:r>
            <a:r>
              <a:rPr lang="es-ES">
                <a:ea typeface="+mn-lt"/>
                <a:cs typeface="+mn-lt"/>
              </a:rPr>
              <a:t> Java has </a:t>
            </a:r>
            <a:r>
              <a:rPr lang="es-ES" err="1">
                <a:ea typeface="+mn-lt"/>
                <a:cs typeface="+mn-lt"/>
              </a:rPr>
              <a:t>essentially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opened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door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multiple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inheritance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problems</a:t>
            </a:r>
            <a:r>
              <a:rPr lang="es-ES">
                <a:ea typeface="+mn-lt"/>
                <a:cs typeface="+mn-lt"/>
              </a:rPr>
              <a:t>.</a:t>
            </a:r>
            <a:endParaRPr lang="es-ES">
              <a:cs typeface="Calibri"/>
            </a:endParaRPr>
          </a:p>
          <a:p>
            <a:pPr lvl="1"/>
            <a:r>
              <a:rPr lang="es-ES" err="1">
                <a:cs typeface="Calibri"/>
              </a:rPr>
              <a:t>Static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methods</a:t>
            </a:r>
            <a:r>
              <a:rPr lang="es-ES">
                <a:cs typeface="Calibri"/>
              </a:rPr>
              <a:t>, </a:t>
            </a:r>
            <a:r>
              <a:rPr lang="es-ES">
                <a:ea typeface="+mn-lt"/>
                <a:cs typeface="+mn-lt"/>
              </a:rPr>
              <a:t>Java </a:t>
            </a:r>
            <a:r>
              <a:rPr lang="es-ES" err="1">
                <a:ea typeface="+mn-lt"/>
                <a:cs typeface="+mn-lt"/>
              </a:rPr>
              <a:t>now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supports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static</a:t>
            </a:r>
            <a:r>
              <a:rPr lang="es-ES">
                <a:ea typeface="+mn-lt"/>
                <a:cs typeface="+mn-lt"/>
              </a:rPr>
              <a:t> interface </a:t>
            </a:r>
            <a:r>
              <a:rPr lang="es-ES" err="1">
                <a:ea typeface="+mn-lt"/>
                <a:cs typeface="+mn-lt"/>
              </a:rPr>
              <a:t>methods</a:t>
            </a:r>
            <a:r>
              <a:rPr lang="es-ES">
                <a:ea typeface="+mn-lt"/>
                <a:cs typeface="+mn-lt"/>
              </a:rPr>
              <a:t>. A </a:t>
            </a:r>
            <a:r>
              <a:rPr lang="es-ES" err="1">
                <a:ea typeface="+mn-lt"/>
                <a:cs typeface="+mn-lt"/>
              </a:rPr>
              <a:t>static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method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not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inherited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cannot</a:t>
            </a:r>
            <a:r>
              <a:rPr lang="es-ES">
                <a:ea typeface="+mn-lt"/>
                <a:cs typeface="+mn-lt"/>
              </a:rPr>
              <a:t> be </a:t>
            </a:r>
            <a:r>
              <a:rPr lang="es-ES" err="1">
                <a:ea typeface="+mn-lt"/>
                <a:cs typeface="+mn-lt"/>
              </a:rPr>
              <a:t>accessed</a:t>
            </a:r>
            <a:r>
              <a:rPr lang="es-ES">
                <a:ea typeface="+mn-lt"/>
                <a:cs typeface="+mn-lt"/>
              </a:rPr>
              <a:t> in a </a:t>
            </a:r>
            <a:r>
              <a:rPr lang="es-ES" err="1">
                <a:ea typeface="+mn-lt"/>
                <a:cs typeface="+mn-lt"/>
              </a:rPr>
              <a:t>class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implementing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interface </a:t>
            </a:r>
            <a:r>
              <a:rPr lang="es-ES" err="1">
                <a:ea typeface="+mn-lt"/>
                <a:cs typeface="+mn-lt"/>
              </a:rPr>
              <a:t>without</a:t>
            </a:r>
            <a:r>
              <a:rPr lang="es-ES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reference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interface </a:t>
            </a:r>
            <a:r>
              <a:rPr lang="es-ES" err="1">
                <a:ea typeface="+mn-lt"/>
                <a:cs typeface="+mn-lt"/>
              </a:rPr>
              <a:t>name</a:t>
            </a:r>
            <a:r>
              <a:rPr lang="es-ES">
                <a:ea typeface="+mn-lt"/>
                <a:cs typeface="+mn-lt"/>
              </a:rPr>
              <a:t>.</a:t>
            </a: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8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5FD1-E1FD-4CD7-B1ED-B686B406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Interfaces funcionales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1CE21-7A13-4C50-AE01-F0346F01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Interfaces </a:t>
            </a:r>
            <a:r>
              <a:rPr lang="es-ES" err="1">
                <a:cs typeface="Calibri"/>
              </a:rPr>
              <a:t>that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have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only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one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abstract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method</a:t>
            </a:r>
            <a:r>
              <a:rPr lang="es-E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s-ES">
                <a:cs typeface="Calibri"/>
              </a:rPr>
              <a:t>May </a:t>
            </a:r>
            <a:r>
              <a:rPr lang="es-ES" err="1">
                <a:cs typeface="Calibri"/>
              </a:rPr>
              <a:t>have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annotation</a:t>
            </a:r>
            <a:r>
              <a:rPr lang="es-ES">
                <a:cs typeface="Calibri"/>
              </a:rPr>
              <a:t> @FunctionalInterface.</a:t>
            </a:r>
          </a:p>
          <a:p>
            <a:r>
              <a:rPr lang="es-ES">
                <a:cs typeface="Calibri"/>
              </a:rPr>
              <a:t>May </a:t>
            </a:r>
            <a:r>
              <a:rPr lang="es-ES" err="1">
                <a:cs typeface="Calibri"/>
              </a:rPr>
              <a:t>have</a:t>
            </a:r>
            <a:r>
              <a:rPr lang="es-ES">
                <a:cs typeface="Calibri"/>
              </a:rPr>
              <a:t> default and </a:t>
            </a:r>
            <a:r>
              <a:rPr lang="es-ES" err="1">
                <a:cs typeface="Calibri"/>
              </a:rPr>
              <a:t>static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methods</a:t>
            </a:r>
            <a:r>
              <a:rPr lang="es-ES">
                <a:cs typeface="Calibri"/>
              </a:rPr>
              <a:t>, </a:t>
            </a:r>
            <a:r>
              <a:rPr lang="es-ES" err="1">
                <a:cs typeface="Calibri"/>
              </a:rPr>
              <a:t>but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only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one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abstract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method</a:t>
            </a:r>
            <a:r>
              <a:rPr lang="es-E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76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8E76A-3F4E-4F07-A4AA-59C7531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979"/>
          </a:xfrm>
        </p:spPr>
        <p:txBody>
          <a:bodyPr/>
          <a:lstStyle/>
          <a:p>
            <a:r>
              <a:rPr lang="es-ES">
                <a:ea typeface="+mj-lt"/>
                <a:cs typeface="+mj-lt"/>
              </a:rPr>
              <a:t> </a:t>
            </a:r>
            <a:r>
              <a:rPr lang="es-ES" err="1">
                <a:ea typeface="+mj-lt"/>
                <a:cs typeface="+mj-lt"/>
              </a:rPr>
              <a:t>Builtin</a:t>
            </a:r>
            <a:r>
              <a:rPr lang="es-ES">
                <a:ea typeface="+mj-lt"/>
                <a:cs typeface="+mj-lt"/>
              </a:rPr>
              <a:t> </a:t>
            </a:r>
            <a:r>
              <a:rPr lang="es-ES" err="1">
                <a:ea typeface="+mj-lt"/>
                <a:cs typeface="+mj-lt"/>
              </a:rPr>
              <a:t>Functional</a:t>
            </a:r>
            <a:r>
              <a:rPr lang="es-ES">
                <a:ea typeface="+mj-lt"/>
                <a:cs typeface="+mj-lt"/>
              </a:rPr>
              <a:t> Interfaces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C0C70-A39B-4531-A963-2E0DA074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287"/>
            <a:ext cx="10515600" cy="4897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 panose="020F0502020204030204"/>
              </a:rPr>
              <a:t>Existen varios tipos de interfaces funcionales predefinidas:</a:t>
            </a:r>
            <a:endParaRPr lang="es-ES"/>
          </a:p>
          <a:p>
            <a:pPr lvl="1"/>
            <a:r>
              <a:rPr lang="es-ES" err="1">
                <a:cs typeface="Calibri" panose="020F0502020204030204"/>
              </a:rPr>
              <a:t>Predicate</a:t>
            </a:r>
            <a:r>
              <a:rPr lang="es-ES">
                <a:cs typeface="Calibri" panose="020F0502020204030204"/>
              </a:rPr>
              <a:t>, </a:t>
            </a:r>
            <a:r>
              <a:rPr lang="es-ES">
                <a:ea typeface="+mn-lt"/>
                <a:cs typeface="+mn-lt"/>
              </a:rPr>
              <a:t>se trata de expresiones que aceptan un parámetro y devuelven un valor lógico.</a:t>
            </a:r>
            <a:endParaRPr lang="es-ES">
              <a:cs typeface="Calibri" panose="020F0502020204030204"/>
            </a:endParaRPr>
          </a:p>
          <a:p>
            <a:pPr lvl="1"/>
            <a:r>
              <a:rPr lang="es-ES" err="1">
                <a:cs typeface="Calibri" panose="020F0502020204030204"/>
              </a:rPr>
              <a:t>Consumer</a:t>
            </a:r>
            <a:r>
              <a:rPr lang="es-ES">
                <a:cs typeface="Calibri" panose="020F0502020204030204"/>
              </a:rPr>
              <a:t>, </a:t>
            </a:r>
            <a:r>
              <a:rPr lang="es-ES">
                <a:ea typeface="+mn-lt"/>
                <a:cs typeface="+mn-lt"/>
              </a:rPr>
              <a:t> aceptan un solo valor y no devuelven valor alguno.</a:t>
            </a:r>
          </a:p>
          <a:p>
            <a:pPr lvl="1"/>
            <a:r>
              <a:rPr lang="es-ES" err="1">
                <a:cs typeface="Calibri" panose="020F0502020204030204"/>
              </a:rPr>
              <a:t>Suplier</a:t>
            </a:r>
            <a:r>
              <a:rPr lang="es-ES">
                <a:cs typeface="Calibri" panose="020F0502020204030204"/>
              </a:rPr>
              <a:t>, </a:t>
            </a:r>
            <a:r>
              <a:rPr lang="es-ES">
                <a:ea typeface="+mn-lt"/>
                <a:cs typeface="+mn-lt"/>
              </a:rPr>
              <a:t>no tienen parámetros pero devuelven un resultado</a:t>
            </a:r>
          </a:p>
          <a:p>
            <a:pPr lvl="1"/>
            <a:r>
              <a:rPr lang="es-ES" err="1">
                <a:cs typeface="Calibri" panose="020F0502020204030204"/>
              </a:rPr>
              <a:t>Function</a:t>
            </a:r>
            <a:r>
              <a:rPr lang="es-ES">
                <a:cs typeface="Calibri" panose="020F0502020204030204"/>
              </a:rPr>
              <a:t>, </a:t>
            </a:r>
            <a:r>
              <a:rPr lang="es-ES">
                <a:ea typeface="+mn-lt"/>
                <a:cs typeface="+mn-lt"/>
              </a:rPr>
              <a:t> aceptan un argumento y devuelven un valor como resultado y cuyos tipos no tienen por qué ser iguales.</a:t>
            </a:r>
          </a:p>
          <a:p>
            <a:pPr lvl="1"/>
            <a:r>
              <a:rPr lang="es-ES" err="1">
                <a:cs typeface="Calibri" panose="020F0502020204030204"/>
              </a:rPr>
              <a:t>UnaryOperator</a:t>
            </a:r>
            <a:r>
              <a:rPr lang="es-ES">
                <a:cs typeface="Calibri" panose="020F0502020204030204"/>
              </a:rPr>
              <a:t>, son un tipo especial de función en el que tanto el parámetro de entrada como el de salida tienen que ser del mismo tipo.</a:t>
            </a:r>
          </a:p>
          <a:p>
            <a:pPr lvl="1"/>
            <a:r>
              <a:rPr lang="es-ES" err="1">
                <a:cs typeface="Calibri" panose="020F0502020204030204"/>
              </a:rPr>
              <a:t>BinaryOperator</a:t>
            </a:r>
            <a:r>
              <a:rPr lang="es-ES">
                <a:cs typeface="Calibri" panose="020F0502020204030204"/>
              </a:rPr>
              <a:t>, igual que el anterior, pero en lugar de tener un único parámetro de entrada, tiene dos. </a:t>
            </a:r>
          </a:p>
          <a:p>
            <a:pPr lvl="1"/>
            <a:r>
              <a:rPr lang="es-ES" err="1">
                <a:cs typeface="Calibri"/>
              </a:rPr>
              <a:t>Comparator</a:t>
            </a:r>
            <a:r>
              <a:rPr lang="es-ES">
                <a:cs typeface="Calibri"/>
              </a:rPr>
              <a:t>, recibe dos parámetros del mismo tipo y devuelve un </a:t>
            </a:r>
            <a:r>
              <a:rPr lang="es-ES" err="1">
                <a:cs typeface="Calibri"/>
              </a:rPr>
              <a:t>int</a:t>
            </a:r>
            <a:r>
              <a:rPr lang="es-ES">
                <a:cs typeface="Calibri"/>
              </a:rPr>
              <a:t>.</a:t>
            </a:r>
          </a:p>
          <a:p>
            <a:pPr lvl="1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153BA-593B-4FFD-8BDF-156C165A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Predicados o </a:t>
            </a:r>
            <a:r>
              <a:rPr lang="es-ES" err="1">
                <a:cs typeface="Calibri Light"/>
              </a:rPr>
              <a:t>Predicates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0F8DD-042B-4CE3-9861-19DAAFEB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Se trata de expresiones que aceptan un parámetro y devuelven un valor lógico.</a:t>
            </a:r>
          </a:p>
          <a:p>
            <a:r>
              <a:rPr lang="es-ES">
                <a:ea typeface="+mn-lt"/>
                <a:cs typeface="+mn-lt"/>
              </a:rPr>
              <a:t>Nombre método: </a:t>
            </a:r>
            <a:r>
              <a:rPr lang="es-ES" err="1">
                <a:ea typeface="+mn-lt"/>
                <a:cs typeface="+mn-lt"/>
              </a:rPr>
              <a:t>boolean</a:t>
            </a:r>
            <a:r>
              <a:rPr lang="es-ES">
                <a:ea typeface="+mn-lt"/>
                <a:cs typeface="+mn-lt"/>
              </a:rPr>
              <a:t> test(T t);</a:t>
            </a:r>
          </a:p>
          <a:p>
            <a:r>
              <a:rPr lang="es-ES" err="1">
                <a:ea typeface="+mn-lt"/>
                <a:cs typeface="+mn-lt"/>
              </a:rPr>
              <a:t>String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message</a:t>
            </a:r>
            <a:r>
              <a:rPr lang="es-ES">
                <a:ea typeface="+mn-lt"/>
                <a:cs typeface="+mn-lt"/>
              </a:rPr>
              <a:t> -&gt; </a:t>
            </a:r>
            <a:r>
              <a:rPr lang="es-ES" err="1">
                <a:ea typeface="+mn-lt"/>
                <a:cs typeface="+mn-lt"/>
              </a:rPr>
              <a:t>message.length</a:t>
            </a:r>
            <a:r>
              <a:rPr lang="es-ES">
                <a:ea typeface="+mn-lt"/>
                <a:cs typeface="+mn-lt"/>
              </a:rPr>
              <a:t> &gt; 50</a:t>
            </a:r>
            <a:endParaRPr lang="es-ES"/>
          </a:p>
          <a:p>
            <a:r>
              <a:rPr lang="es-ES" err="1">
                <a:ea typeface="+mn-lt"/>
                <a:cs typeface="+mn-lt"/>
              </a:rPr>
              <a:t>BiPredicate</a:t>
            </a:r>
            <a:r>
              <a:rPr lang="es-ES">
                <a:ea typeface="+mn-lt"/>
                <a:cs typeface="+mn-lt"/>
              </a:rPr>
              <a:t>, predicados que en lugar de tener un parámetro, tienen dos.</a:t>
            </a:r>
          </a:p>
          <a:p>
            <a:pPr lvl="1"/>
            <a:r>
              <a:rPr lang="es-ES">
                <a:ea typeface="+mn-lt"/>
                <a:cs typeface="+mn-lt"/>
              </a:rPr>
              <a:t>(</a:t>
            </a:r>
            <a:r>
              <a:rPr lang="es-ES" err="1">
                <a:ea typeface="+mn-lt"/>
                <a:cs typeface="+mn-lt"/>
              </a:rPr>
              <a:t>path</a:t>
            </a:r>
            <a:r>
              <a:rPr lang="es-ES">
                <a:ea typeface="+mn-lt"/>
                <a:cs typeface="+mn-lt"/>
              </a:rPr>
              <a:t>, </a:t>
            </a:r>
            <a:r>
              <a:rPr lang="es-ES" err="1">
                <a:ea typeface="+mn-lt"/>
                <a:cs typeface="+mn-lt"/>
              </a:rPr>
              <a:t>attr</a:t>
            </a:r>
            <a:r>
              <a:rPr lang="es-ES">
                <a:ea typeface="+mn-lt"/>
                <a:cs typeface="+mn-lt"/>
              </a:rPr>
              <a:t>) -&gt; </a:t>
            </a:r>
            <a:r>
              <a:rPr lang="es-ES" err="1">
                <a:ea typeface="+mn-lt"/>
                <a:cs typeface="+mn-lt"/>
              </a:rPr>
              <a:t>String.valueOf</a:t>
            </a:r>
            <a:r>
              <a:rPr lang="es-ES">
                <a:ea typeface="+mn-lt"/>
                <a:cs typeface="+mn-lt"/>
              </a:rPr>
              <a:t>(</a:t>
            </a:r>
            <a:r>
              <a:rPr lang="es-ES" err="1">
                <a:ea typeface="+mn-lt"/>
                <a:cs typeface="+mn-lt"/>
              </a:rPr>
              <a:t>path</a:t>
            </a:r>
            <a:r>
              <a:rPr lang="es-ES">
                <a:ea typeface="+mn-lt"/>
                <a:cs typeface="+mn-lt"/>
              </a:rPr>
              <a:t>).</a:t>
            </a:r>
            <a:r>
              <a:rPr lang="es-ES" err="1">
                <a:ea typeface="+mn-lt"/>
                <a:cs typeface="+mn-lt"/>
              </a:rPr>
              <a:t>endsWith</a:t>
            </a:r>
            <a:r>
              <a:rPr lang="es-ES">
                <a:ea typeface="+mn-lt"/>
                <a:cs typeface="+mn-lt"/>
              </a:rPr>
              <a:t>(".</a:t>
            </a:r>
            <a:r>
              <a:rPr lang="es-ES" err="1">
                <a:ea typeface="+mn-lt"/>
                <a:cs typeface="+mn-lt"/>
              </a:rPr>
              <a:t>js</a:t>
            </a:r>
            <a:r>
              <a:rPr lang="es-ES">
                <a:ea typeface="+mn-lt"/>
                <a:cs typeface="+mn-lt"/>
              </a:rPr>
              <a:t>") &amp;&amp; </a:t>
            </a:r>
            <a:r>
              <a:rPr lang="es-ES" err="1">
                <a:ea typeface="+mn-lt"/>
                <a:cs typeface="+mn-lt"/>
              </a:rPr>
              <a:t>attr.size</a:t>
            </a:r>
            <a:r>
              <a:rPr lang="es-ES">
                <a:ea typeface="+mn-lt"/>
                <a:cs typeface="+mn-lt"/>
              </a:rPr>
              <a:t>() &gt; 1024</a:t>
            </a:r>
            <a:endParaRPr lang="es-ES">
              <a:cs typeface="Calibri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6652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Programación Funcional</vt:lpstr>
      <vt:lpstr>Introducción</vt:lpstr>
      <vt:lpstr>Lambda expresion or Lambdas</vt:lpstr>
      <vt:lpstr>Valid Lambdas</vt:lpstr>
      <vt:lpstr>Variables y lambdas</vt:lpstr>
      <vt:lpstr>Interfaces: novedades en Java 8</vt:lpstr>
      <vt:lpstr>Interfaces funcionales</vt:lpstr>
      <vt:lpstr> Builtin Functional Interfaces</vt:lpstr>
      <vt:lpstr>Predicados o Predicates</vt:lpstr>
      <vt:lpstr>Consumidores o Consumers</vt:lpstr>
      <vt:lpstr>Supplier o Proveedores</vt:lpstr>
      <vt:lpstr>Function o Funcion</vt:lpstr>
      <vt:lpstr>Operators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2022-03-19T08:04:31Z</dcterms:created>
  <dcterms:modified xsi:type="dcterms:W3CDTF">2022-04-15T18:51:28Z</dcterms:modified>
</cp:coreProperties>
</file>