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BF2AD-5030-4448-A0DA-AB00936A1A9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3186D-D480-C342-BF63-00F73981A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3186D-D480-C342-BF63-00F73981A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A3-B46D-A74E-8A29-32EAFCE89913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9FA7-34AC-364B-9266-C5FFCB48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2889"/>
            <a:ext cx="9144000" cy="8922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Collaborative Product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10" y="2501783"/>
            <a:ext cx="9144000" cy="384697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Problem Statement : What is the one next product that can genuinely benefit customer?</a:t>
            </a:r>
          </a:p>
          <a:p>
            <a:pPr algn="l"/>
            <a:r>
              <a:rPr lang="en-US" dirty="0" smtClean="0"/>
              <a:t>Recommend “one” other product that can help customers</a:t>
            </a:r>
          </a:p>
          <a:p>
            <a:pPr algn="l"/>
            <a:r>
              <a:rPr lang="en-US" dirty="0" smtClean="0"/>
              <a:t>Hypothesis : Trial to Purchase conversion rate and retention rate will be higher for products that have been recommended by product recommender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6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522" y="1184578"/>
            <a:ext cx="660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INDUSTRY : AEC</a:t>
            </a:r>
          </a:p>
          <a:p>
            <a:r>
              <a:rPr lang="en-US" dirty="0" smtClean="0"/>
              <a:t>INDUSTRY SUBGROUP : Architecture Services</a:t>
            </a:r>
          </a:p>
          <a:p>
            <a:r>
              <a:rPr lang="en-US" dirty="0" smtClean="0"/>
              <a:t>COUNTRY : US</a:t>
            </a:r>
          </a:p>
          <a:p>
            <a:endParaRPr lang="en-US" dirty="0"/>
          </a:p>
          <a:p>
            <a:r>
              <a:rPr lang="en-US" dirty="0" smtClean="0"/>
              <a:t>PARENT ACCOUNT : GENERAL ASSEMBLY ARCHITECTURE SERVICES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20538"/>
              </p:ext>
            </p:extLst>
          </p:nvPr>
        </p:nvGraphicFramePr>
        <p:xfrm>
          <a:off x="601317" y="2870683"/>
          <a:ext cx="866460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/>
                <a:gridCol w="1161143"/>
                <a:gridCol w="1161143"/>
                <a:gridCol w="1349403"/>
                <a:gridCol w="1532708"/>
                <a:gridCol w="1227909"/>
                <a:gridCol w="1071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IND_SUB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PAR_ACCNT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CHILD_ACCNT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AutoCAD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GA_DALE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BIM360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53036"/>
              </p:ext>
            </p:extLst>
          </p:nvPr>
        </p:nvGraphicFramePr>
        <p:xfrm>
          <a:off x="601316" y="4902008"/>
          <a:ext cx="866460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/>
                <a:gridCol w="1161143"/>
                <a:gridCol w="1161143"/>
                <a:gridCol w="1349403"/>
                <a:gridCol w="1532708"/>
                <a:gridCol w="1227909"/>
                <a:gridCol w="1071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IND_SUB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PAR_ACCNT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CHILD_ACCNT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AutoCAD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Architec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GALV_SG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0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76760"/>
              </p:ext>
            </p:extLst>
          </p:nvPr>
        </p:nvGraphicFramePr>
        <p:xfrm>
          <a:off x="586378" y="513806"/>
          <a:ext cx="1072605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11"/>
                <a:gridCol w="2145211"/>
                <a:gridCol w="2145211"/>
                <a:gridCol w="2145211"/>
                <a:gridCol w="2145211"/>
              </a:tblGrid>
              <a:tr h="615942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offering_name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adj_offering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scores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corporate_parent_name_fluid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</a:txBody>
                  <a:tcPr marL="31750" marR="31750" marT="31750" marB="31750" anchor="ctr"/>
                </a:tc>
              </a:tr>
              <a:tr h="8919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Autodesk CFD Design Study Environment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Autodesk BIM 360 Team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34.46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919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Autodesk CFD Design Study Environment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4.81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ABC Architects-Engineers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is-IS" sz="1800" dirty="0">
                          <a:solidFill>
                            <a:schemeClr val="tx1"/>
                          </a:solidFill>
                          <a:effectLst/>
                        </a:rPr>
                        <a:t>4.807692307692308</a:t>
                      </a:r>
                    </a:p>
                  </a:txBody>
                  <a:tcPr marL="31750" marR="31750" marT="31750" marB="31750" anchor="ctr"/>
                </a:tc>
              </a:tr>
              <a:tr h="891966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Autodesk CFD Design Study Environment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Autodesk CFD Advanced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nb-NO" sz="18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01826"/>
              </p:ext>
            </p:extLst>
          </p:nvPr>
        </p:nvGraphicFramePr>
        <p:xfrm>
          <a:off x="426718" y="249403"/>
          <a:ext cx="11234060" cy="625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812"/>
                <a:gridCol w="2246812"/>
                <a:gridCol w="1140824"/>
                <a:gridCol w="3352800"/>
                <a:gridCol w="22468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offering_name</a:t>
                      </a:r>
                      <a:endParaRPr lang="en-US" sz="16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adj_offering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scores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corporate_parent_name_fluid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score</a:t>
                      </a: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BIM 360 Team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600">
                          <a:effectLst/>
                        </a:rPr>
                        <a:t>58.01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Single User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600">
                          <a:effectLst/>
                        </a:rPr>
                        <a:t>36.18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Revit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CFD Advanced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600">
                          <a:effectLst/>
                        </a:rPr>
                        <a:t>4.81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InfraWorks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hr-HR" sz="1600">
                          <a:effectLst/>
                        </a:rPr>
                        <a:t>4.81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GMB Architects-Engineers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4.807692307692308</a:t>
                      </a: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FormIt Pro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3.79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BIM 360 Glue - Single User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1.33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Arnold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1.1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AutoCAD Architecture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</a:rPr>
                        <a:t>0.94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Collaboration for Revit - Packs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Autodesk 3ds Max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0.91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Collaborative Product </a:t>
            </a:r>
            <a:br>
              <a:rPr lang="en-US" sz="5400" dirty="0" smtClean="0"/>
            </a:br>
            <a:r>
              <a:rPr lang="en-US" sz="5400" dirty="0" smtClean="0"/>
              <a:t>Recommender System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292</Words>
  <Application>Microsoft Macintosh PowerPoint</Application>
  <PresentationFormat>Widescreen</PresentationFormat>
  <Paragraphs>121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Collaborative Product Recommender System</vt:lpstr>
      <vt:lpstr>PowerPoint Presentation</vt:lpstr>
      <vt:lpstr>PowerPoint Presentation</vt:lpstr>
      <vt:lpstr>PowerPoint Presentation</vt:lpstr>
      <vt:lpstr>PowerPoint Presentation</vt:lpstr>
      <vt:lpstr>Collaborative Product  Recommender System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Product Recommender System</dc:title>
  <dc:creator>David Oh</dc:creator>
  <cp:lastModifiedBy>David Oh</cp:lastModifiedBy>
  <cp:revision>5</cp:revision>
  <dcterms:created xsi:type="dcterms:W3CDTF">2017-10-17T04:04:33Z</dcterms:created>
  <dcterms:modified xsi:type="dcterms:W3CDTF">2017-10-18T01:36:24Z</dcterms:modified>
</cp:coreProperties>
</file>