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AFFD-E168-4984-8BC6-04077591D05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tiles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7154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428604"/>
            <a:ext cx="578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en-US" altLang="ko-KR" sz="3000" dirty="0" err="1"/>
              <a:t>ViewResolver</a:t>
            </a:r>
            <a:r>
              <a:rPr lang="ko-KR" altLang="en-US" sz="3000" dirty="0"/>
              <a:t>의 종류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Tiles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화면을 구성하는데 있어서 하나의 파일이 아닌 여러 부분을 따로 작업해서 하나로 묶어 화면에 보여 주는 것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en-US" altLang="ko-KR" dirty="0"/>
              <a:t>include</a:t>
            </a:r>
            <a:r>
              <a:rPr lang="ko-KR" altLang="en-US" dirty="0"/>
              <a:t>기능과 동일 하나 </a:t>
            </a:r>
            <a:r>
              <a:rPr lang="en-US" altLang="ko-KR" dirty="0" err="1"/>
              <a:t>jsp</a:t>
            </a:r>
            <a:r>
              <a:rPr lang="en-US" altLang="ko-KR" dirty="0"/>
              <a:t> include</a:t>
            </a:r>
            <a:r>
              <a:rPr lang="ko-KR" altLang="en-US" dirty="0"/>
              <a:t>보다 휠씬 수정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확장에 용이함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만약</a:t>
            </a:r>
            <a:r>
              <a:rPr lang="en-US" altLang="ko-KR" dirty="0"/>
              <a:t>, footer</a:t>
            </a:r>
            <a:r>
              <a:rPr lang="ko-KR" altLang="en-US" dirty="0"/>
              <a:t>파일이 하나 더 생기어 추가 작업 </a:t>
            </a:r>
            <a:r>
              <a:rPr lang="ko-KR" altLang="en-US" dirty="0" err="1"/>
              <a:t>이필요</a:t>
            </a:r>
            <a:r>
              <a:rPr lang="ko-KR" altLang="en-US" dirty="0"/>
              <a:t> 할 때 </a:t>
            </a:r>
            <a:r>
              <a:rPr lang="en-US" altLang="ko-KR" dirty="0"/>
              <a:t>tiles</a:t>
            </a:r>
            <a:r>
              <a:rPr lang="ko-KR" altLang="en-US" dirty="0"/>
              <a:t>는 설정만 변경하면 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 라이브러리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Spring</a:t>
            </a:r>
            <a:r>
              <a:rPr lang="ko-KR" altLang="en-US" dirty="0"/>
              <a:t>설정문서에 </a:t>
            </a:r>
            <a:r>
              <a:rPr lang="en-US" altLang="ko-KR" dirty="0"/>
              <a:t>Tiles</a:t>
            </a:r>
            <a:r>
              <a:rPr lang="ko-KR" altLang="en-US" dirty="0"/>
              <a:t>등록하기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Xml</a:t>
            </a:r>
            <a:r>
              <a:rPr lang="ko-KR" altLang="en-US" dirty="0"/>
              <a:t>문서에 </a:t>
            </a:r>
            <a:r>
              <a:rPr lang="en-US" altLang="ko-KR" dirty="0"/>
              <a:t>tiles</a:t>
            </a:r>
            <a:r>
              <a:rPr lang="ko-KR" altLang="en-US" dirty="0"/>
              <a:t>정의하기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Layout</a:t>
            </a:r>
            <a:r>
              <a:rPr lang="ko-KR" altLang="en-US" dirty="0"/>
              <a:t>파일 만들기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라이브러리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/>
              <a:t>&lt;!-- https://mvnrepository.com/artifact/org.apache.tiles/tiles-extras --&gt;</a:t>
            </a:r>
          </a:p>
          <a:p>
            <a:pPr>
              <a:buNone/>
            </a:pPr>
            <a:r>
              <a:rPr lang="en-US" altLang="ko-KR" dirty="0"/>
              <a:t>&lt;dependency&gt;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org.apache.tiles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b="1" dirty="0"/>
              <a:t>tiles-extras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>
              <a:buNone/>
            </a:pPr>
            <a:r>
              <a:rPr lang="en-US" altLang="ko-KR" dirty="0"/>
              <a:t>    &lt;version&gt;3.0.5&lt;/version&gt;</a:t>
            </a:r>
          </a:p>
          <a:p>
            <a:pPr>
              <a:buNone/>
            </a:pPr>
            <a:r>
              <a:rPr lang="en-US" altLang="ko-KR" dirty="0"/>
              <a:t>&lt;/dependency&gt;</a:t>
            </a:r>
          </a:p>
          <a:p>
            <a:pPr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dirty="0"/>
              <a:t>&lt;!-- https://mvnrepository.com/artifact/org.apache.tiles/tiles-servlet --&gt;</a:t>
            </a:r>
          </a:p>
          <a:p>
            <a:pPr>
              <a:buNone/>
            </a:pPr>
            <a:r>
              <a:rPr lang="en-US" altLang="ko-KR" dirty="0"/>
              <a:t>&lt;dependency&gt;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org.apache.tiles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b="1" dirty="0"/>
              <a:t>tiles-</a:t>
            </a:r>
            <a:r>
              <a:rPr lang="en-US" altLang="ko-KR" b="1" u="sng" dirty="0" err="1"/>
              <a:t>servlet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pPr>
              <a:buNone/>
            </a:pPr>
            <a:r>
              <a:rPr lang="en-US" altLang="ko-KR" dirty="0"/>
              <a:t>    &lt;version&gt;3.0.5&lt;/version&gt;</a:t>
            </a:r>
          </a:p>
          <a:p>
            <a:pPr>
              <a:buNone/>
            </a:pPr>
            <a:r>
              <a:rPr lang="en-US" altLang="ko-KR" dirty="0"/>
              <a:t>&lt;/dependency&gt;</a:t>
            </a:r>
          </a:p>
          <a:p>
            <a:pPr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dirty="0"/>
              <a:t>&lt;!-- https://mvnrepository.com/artifact/org.apache.tiles/tiles-jsp --&gt;</a:t>
            </a:r>
          </a:p>
          <a:p>
            <a:pPr>
              <a:buNone/>
            </a:pPr>
            <a:r>
              <a:rPr lang="en-US" altLang="ko-KR" dirty="0"/>
              <a:t>&lt;dependency&gt;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org.apache.tiles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b="1" dirty="0"/>
              <a:t>tiles-</a:t>
            </a:r>
            <a:r>
              <a:rPr lang="en-US" altLang="ko-KR" b="1" u="sng" dirty="0" err="1"/>
              <a:t>jsp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pPr>
              <a:buNone/>
            </a:pPr>
            <a:r>
              <a:rPr lang="en-US" altLang="ko-KR" dirty="0"/>
              <a:t>    &lt;version&gt;3.0.5&lt;/version&gt;</a:t>
            </a:r>
          </a:p>
          <a:p>
            <a:pPr>
              <a:buNone/>
            </a:pPr>
            <a:r>
              <a:rPr lang="en-US" altLang="ko-KR" dirty="0"/>
              <a:t>&lt;/dependency&gt;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설정문서 </a:t>
            </a:r>
            <a:r>
              <a:rPr lang="en-US" altLang="ko-KR" dirty="0"/>
              <a:t>tiles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800" dirty="0"/>
              <a:t>&lt;!-- tiles  --&gt;</a:t>
            </a:r>
          </a:p>
          <a:p>
            <a:pPr>
              <a:buNone/>
            </a:pPr>
            <a:r>
              <a:rPr lang="en-US" altLang="ko-KR" sz="2800" dirty="0"/>
              <a:t>&lt;</a:t>
            </a:r>
            <a:r>
              <a:rPr lang="en-US" altLang="ko-KR" sz="2800" dirty="0" err="1"/>
              <a:t>beans:bean</a:t>
            </a:r>
            <a:r>
              <a:rPr lang="en-US" altLang="ko-KR" sz="2800" dirty="0"/>
              <a:t> class=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org.springframework.web.servlet.view.</a:t>
            </a:r>
            <a:r>
              <a:rPr lang="en-US" altLang="ko-KR" sz="2800" b="1" i="1" dirty="0" err="1"/>
              <a:t>UrlBasedViewResolver</a:t>
            </a:r>
            <a:r>
              <a:rPr lang="en-US" altLang="ko-KR" sz="2800" i="1" dirty="0"/>
              <a:t>"&gt;</a:t>
            </a:r>
          </a:p>
          <a:p>
            <a:pPr>
              <a:buNone/>
            </a:pPr>
            <a:r>
              <a:rPr lang="en-US" altLang="ko-KR" sz="2800" dirty="0"/>
              <a:t> &lt;</a:t>
            </a:r>
            <a:r>
              <a:rPr lang="en-US" altLang="ko-KR" sz="2800" dirty="0" err="1"/>
              <a:t>beans:property</a:t>
            </a:r>
            <a:r>
              <a:rPr lang="en-US" altLang="ko-KR" sz="2800" dirty="0"/>
              <a:t> name=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viewClass</a:t>
            </a:r>
            <a:r>
              <a:rPr lang="en-US" altLang="ko-KR" sz="2800" i="1" dirty="0"/>
              <a:t>" value="org.springframework.web.servlet.view.tiles3.</a:t>
            </a:r>
            <a:r>
              <a:rPr lang="en-US" altLang="ko-KR" sz="2800" b="1" i="1" dirty="0"/>
              <a:t>TilesView</a:t>
            </a:r>
            <a:r>
              <a:rPr lang="en-US" altLang="ko-KR" sz="2800" i="1" dirty="0"/>
              <a:t>"/&gt;</a:t>
            </a:r>
          </a:p>
          <a:p>
            <a:pPr>
              <a:buNone/>
            </a:pPr>
            <a:r>
              <a:rPr lang="en-US" altLang="ko-KR" sz="2800" dirty="0"/>
              <a:t> &lt;</a:t>
            </a:r>
            <a:r>
              <a:rPr lang="en-US" altLang="ko-KR" sz="2800" dirty="0" err="1"/>
              <a:t>beans:property</a:t>
            </a:r>
            <a:r>
              <a:rPr lang="en-US" altLang="ko-KR" sz="2800" dirty="0"/>
              <a:t> name=</a:t>
            </a:r>
            <a:r>
              <a:rPr lang="en-US" altLang="ko-KR" sz="2800" i="1" dirty="0"/>
              <a:t>"order" value="2"/&gt;</a:t>
            </a:r>
          </a:p>
          <a:p>
            <a:pPr>
              <a:buNone/>
            </a:pPr>
            <a:r>
              <a:rPr lang="en-US" altLang="ko-KR" sz="2800" dirty="0"/>
              <a:t>&lt;/</a:t>
            </a:r>
            <a:r>
              <a:rPr lang="en-US" altLang="ko-KR" sz="2800" dirty="0" err="1"/>
              <a:t>beans:bean</a:t>
            </a:r>
            <a:r>
              <a:rPr lang="en-US" altLang="ko-KR" sz="2800" dirty="0"/>
              <a:t>&gt;</a:t>
            </a:r>
          </a:p>
          <a:p>
            <a:pPr>
              <a:buNone/>
            </a:pPr>
            <a:endParaRPr lang="ko-KR" altLang="en-US" sz="2800" dirty="0"/>
          </a:p>
          <a:p>
            <a:pPr>
              <a:buNone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설정문서 </a:t>
            </a:r>
            <a:r>
              <a:rPr lang="en-US" altLang="ko-KR" dirty="0"/>
              <a:t>tiles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타일즈를</a:t>
            </a:r>
            <a:r>
              <a:rPr lang="ko-KR" altLang="en-US" sz="1800" dirty="0"/>
              <a:t> 위한  </a:t>
            </a:r>
            <a:r>
              <a:rPr lang="en-US" altLang="ko-KR" sz="1800" dirty="0" err="1"/>
              <a:t>TilesViewResolver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TilesConfigurer</a:t>
            </a:r>
            <a:r>
              <a:rPr lang="ko-KR" altLang="en-US" sz="1800" dirty="0"/>
              <a:t>는 스프링 </a:t>
            </a:r>
            <a:r>
              <a:rPr lang="en-US" altLang="ko-KR" sz="1800" dirty="0"/>
              <a:t>3.2 </a:t>
            </a:r>
            <a:r>
              <a:rPr lang="ko-KR" altLang="en-US" sz="1800" dirty="0"/>
              <a:t>이상에서 만</a:t>
            </a:r>
            <a:r>
              <a:rPr lang="en-US" altLang="ko-KR" sz="1800" dirty="0"/>
              <a:t>...--&gt;</a:t>
            </a:r>
          </a:p>
          <a:p>
            <a:pPr>
              <a:buNone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beans:bean</a:t>
            </a:r>
            <a:r>
              <a:rPr lang="en-US" altLang="ko-KR" sz="2000" dirty="0"/>
              <a:t> class=</a:t>
            </a:r>
            <a:r>
              <a:rPr lang="en-US" altLang="ko-KR" sz="2000" i="1" dirty="0"/>
              <a:t>"org.springframework.web.servlet.view.tiles3.</a:t>
            </a:r>
            <a:r>
              <a:rPr lang="en-US" altLang="ko-KR" sz="2000" b="1" i="1" dirty="0"/>
              <a:t>TilesViewResolver</a:t>
            </a:r>
            <a:r>
              <a:rPr lang="en-US" altLang="ko-KR" sz="2000" i="1" dirty="0"/>
              <a:t>" id="</a:t>
            </a:r>
            <a:r>
              <a:rPr lang="en-US" altLang="ko-KR" sz="2000" i="1" dirty="0" err="1"/>
              <a:t>tilesviewResolver</a:t>
            </a:r>
            <a:r>
              <a:rPr lang="en-US" altLang="ko-KR" sz="2000" i="1" dirty="0"/>
              <a:t>"/&gt;</a:t>
            </a:r>
          </a:p>
          <a:p>
            <a:pPr>
              <a:buNone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beans:bean</a:t>
            </a:r>
            <a:r>
              <a:rPr lang="en-US" altLang="ko-KR" sz="2000" dirty="0"/>
              <a:t> class=</a:t>
            </a:r>
            <a:r>
              <a:rPr lang="en-US" altLang="ko-KR" sz="2000" i="1" dirty="0"/>
              <a:t>"org.springframework.web.servlet.view.tiles3.</a:t>
            </a:r>
            <a:r>
              <a:rPr lang="en-US" altLang="ko-KR" sz="2000" b="1" i="1" dirty="0"/>
              <a:t>TilesConfigurer</a:t>
            </a:r>
            <a:r>
              <a:rPr lang="en-US" altLang="ko-KR" sz="2000" i="1" dirty="0"/>
              <a:t>" id="</a:t>
            </a:r>
            <a:r>
              <a:rPr lang="en-US" altLang="ko-KR" sz="2000" i="1" dirty="0" err="1"/>
              <a:t>tilesConfigurer</a:t>
            </a:r>
            <a:r>
              <a:rPr lang="en-US" altLang="ko-KR" sz="2000" i="1" dirty="0"/>
              <a:t>"&gt;</a:t>
            </a:r>
          </a:p>
          <a:p>
            <a:pPr>
              <a:buNone/>
            </a:pPr>
            <a:r>
              <a:rPr lang="en-US" altLang="ko-KR" sz="2000" dirty="0"/>
              <a:t>  &lt;</a:t>
            </a:r>
            <a:r>
              <a:rPr lang="en-US" altLang="ko-KR" sz="2000" dirty="0" err="1"/>
              <a:t>beans:property</a:t>
            </a:r>
            <a:r>
              <a:rPr lang="en-US" altLang="ko-KR" sz="2000" dirty="0"/>
              <a:t> name=</a:t>
            </a:r>
            <a:r>
              <a:rPr lang="en-US" altLang="ko-KR" sz="2000" i="1" dirty="0"/>
              <a:t>"definitions"&gt;</a:t>
            </a:r>
          </a:p>
          <a:p>
            <a:pPr>
              <a:buNone/>
            </a:pPr>
            <a:r>
              <a:rPr lang="en-US" altLang="ko-KR" sz="2000" dirty="0"/>
              <a:t>    &lt;</a:t>
            </a:r>
            <a:r>
              <a:rPr lang="en-US" altLang="ko-KR" sz="2000" dirty="0" err="1"/>
              <a:t>beans:list</a:t>
            </a:r>
            <a:r>
              <a:rPr lang="en-US" altLang="ko-KR" sz="2000" dirty="0"/>
              <a:t>&gt;</a:t>
            </a:r>
          </a:p>
          <a:p>
            <a:pPr>
              <a:buNone/>
            </a:pPr>
            <a:r>
              <a:rPr lang="en-US" altLang="ko-KR" sz="2000" dirty="0"/>
              <a:t>      &lt;</a:t>
            </a:r>
            <a:r>
              <a:rPr lang="en-US" altLang="ko-KR" sz="2000" dirty="0" err="1"/>
              <a:t>beans:value</a:t>
            </a:r>
            <a:r>
              <a:rPr lang="en-US" altLang="ko-KR" sz="2000" b="1" dirty="0"/>
              <a:t>&gt;/WEB-INF/tiles/tiles.xml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beans:value</a:t>
            </a:r>
            <a:r>
              <a:rPr lang="en-US" altLang="ko-KR" sz="2000" dirty="0"/>
              <a:t>&gt;</a:t>
            </a:r>
          </a:p>
          <a:p>
            <a:pPr>
              <a:buNone/>
            </a:pPr>
            <a:r>
              <a:rPr lang="en-US" altLang="ko-KR" sz="2000" dirty="0"/>
              <a:t>    &lt;/</a:t>
            </a:r>
            <a:r>
              <a:rPr lang="en-US" altLang="ko-KR" sz="2000" dirty="0" err="1"/>
              <a:t>beans:list</a:t>
            </a:r>
            <a:r>
              <a:rPr lang="en-US" altLang="ko-KR" sz="2000" dirty="0"/>
              <a:t>&gt;</a:t>
            </a:r>
          </a:p>
          <a:p>
            <a:pPr>
              <a:buNone/>
            </a:pPr>
            <a:r>
              <a:rPr lang="en-US" altLang="ko-KR" sz="2000" dirty="0"/>
              <a:t>  &lt;/</a:t>
            </a:r>
            <a:r>
              <a:rPr lang="en-US" altLang="ko-KR" sz="2000" dirty="0" err="1"/>
              <a:t>beans:property</a:t>
            </a:r>
            <a:r>
              <a:rPr lang="en-US" altLang="ko-KR" sz="2000" dirty="0"/>
              <a:t>&gt;</a:t>
            </a:r>
          </a:p>
          <a:p>
            <a:pPr>
              <a:buNone/>
            </a:pPr>
            <a:r>
              <a:rPr lang="en-US" altLang="ko-KR" sz="2000" dirty="0"/>
              <a:t>&lt;/</a:t>
            </a:r>
            <a:r>
              <a:rPr lang="en-US" altLang="ko-KR" sz="2000" dirty="0" err="1"/>
              <a:t>beans:bean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문서에 </a:t>
            </a:r>
            <a:r>
              <a:rPr lang="en-US" altLang="ko-KR" dirty="0"/>
              <a:t>tiles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/>
              <a:t>&lt;?xml version=</a:t>
            </a:r>
            <a:r>
              <a:rPr lang="en-US" altLang="ko-KR" sz="1800" i="1" dirty="0"/>
              <a:t>"1.0" encoding="UTF-8"?&gt;</a:t>
            </a:r>
          </a:p>
          <a:p>
            <a:pPr>
              <a:buNone/>
            </a:pPr>
            <a:r>
              <a:rPr lang="en-US" altLang="ko-KR" sz="1800" dirty="0"/>
              <a:t>&lt;!DOCTYPE tiles-definitions PUBLIC "-//Apache Software Foundation//DTD Tiles Configuration 3.0//EN"</a:t>
            </a:r>
          </a:p>
          <a:p>
            <a:pPr>
              <a:buNone/>
            </a:pPr>
            <a:r>
              <a:rPr lang="en-US" altLang="ko-KR" sz="1800" dirty="0"/>
              <a:t>"http://tiles.apache.org/dtds/tiles-config_3_0.dtd"&gt;</a:t>
            </a:r>
            <a:endParaRPr lang="ko-KR" altLang="en-US" sz="1800" dirty="0"/>
          </a:p>
          <a:p>
            <a:pPr>
              <a:buNone/>
            </a:pPr>
            <a:r>
              <a:rPr lang="en-US" altLang="ko-KR" sz="1800" dirty="0"/>
              <a:t>&lt;tiles-definitions&gt;</a:t>
            </a:r>
          </a:p>
          <a:p>
            <a:pPr>
              <a:buNone/>
            </a:pPr>
            <a:r>
              <a:rPr lang="en-US" altLang="ko-KR" sz="1800" dirty="0"/>
              <a:t> &lt;definition name=</a:t>
            </a:r>
            <a:r>
              <a:rPr lang="en-US" altLang="ko-KR" sz="1800" i="1" dirty="0"/>
              <a:t>"layout" template="/WEB-INF/tiles/layout/layout.jsp"&gt;</a:t>
            </a:r>
          </a:p>
          <a:p>
            <a:pPr>
              <a:buNone/>
            </a:pPr>
            <a:r>
              <a:rPr lang="en-US" altLang="ko-KR" sz="1800" dirty="0"/>
              <a:t>   &lt;put-attribute name=</a:t>
            </a:r>
            <a:r>
              <a:rPr lang="en-US" altLang="ko-KR" sz="1800" i="1" dirty="0"/>
              <a:t>"header" value="/WEB-INF/tiles/tile/header.jsp"/&gt;</a:t>
            </a:r>
          </a:p>
          <a:p>
            <a:pPr>
              <a:buNone/>
            </a:pPr>
            <a:r>
              <a:rPr lang="en-US" altLang="ko-KR" sz="1800" dirty="0"/>
              <a:t>   &lt;put-attribute name=</a:t>
            </a:r>
            <a:r>
              <a:rPr lang="en-US" altLang="ko-KR" sz="1800" i="1" dirty="0"/>
              <a:t>"footer" value="/WEB-INF/tiles/tile/footer.jsp"/&gt;</a:t>
            </a:r>
          </a:p>
          <a:p>
            <a:pPr>
              <a:buNone/>
            </a:pPr>
            <a:r>
              <a:rPr lang="en-US" altLang="ko-KR" sz="1800" dirty="0"/>
              <a:t> &lt;/definition&gt;</a:t>
            </a:r>
          </a:p>
          <a:p>
            <a:pPr>
              <a:buNone/>
            </a:pPr>
            <a:r>
              <a:rPr lang="ko-KR" altLang="en-US" sz="1800" dirty="0"/>
              <a:t> </a:t>
            </a:r>
          </a:p>
          <a:p>
            <a:pPr>
              <a:buNone/>
            </a:pPr>
            <a:r>
              <a:rPr lang="en-US" altLang="ko-KR" sz="1800" dirty="0"/>
              <a:t>  &lt;definition name=</a:t>
            </a:r>
            <a:r>
              <a:rPr lang="en-US" altLang="ko-KR" sz="1800" i="1" dirty="0"/>
              <a:t>"</a:t>
            </a:r>
            <a:r>
              <a:rPr lang="en-US" altLang="ko-KR" sz="1800" b="1" i="1" dirty="0"/>
              <a:t>*/*</a:t>
            </a:r>
            <a:r>
              <a:rPr lang="en-US" altLang="ko-KR" sz="1800" i="1" dirty="0"/>
              <a:t>" extends="layout"&gt;</a:t>
            </a:r>
          </a:p>
          <a:p>
            <a:pPr>
              <a:buNone/>
            </a:pPr>
            <a:r>
              <a:rPr lang="en-US" altLang="ko-KR" sz="1800" dirty="0"/>
              <a:t>&lt;put-attribute name=</a:t>
            </a:r>
            <a:r>
              <a:rPr lang="en-US" altLang="ko-KR" sz="1800" i="1" dirty="0"/>
              <a:t>"content" value="/WEB-INF/views/{1}/{2}.</a:t>
            </a:r>
            <a:r>
              <a:rPr lang="en-US" altLang="ko-KR" sz="1800" i="1" dirty="0" err="1"/>
              <a:t>jsp</a:t>
            </a:r>
            <a:r>
              <a:rPr lang="en-US" altLang="ko-KR" sz="1800" i="1" dirty="0"/>
              <a:t>"/&gt; </a:t>
            </a:r>
          </a:p>
          <a:p>
            <a:pPr>
              <a:buNone/>
            </a:pPr>
            <a:r>
              <a:rPr lang="en-US" altLang="ko-KR" sz="1800" dirty="0"/>
              <a:t> &lt;/definition&gt;</a:t>
            </a:r>
            <a:endParaRPr lang="ko-KR" altLang="en-US" sz="1800" dirty="0"/>
          </a:p>
          <a:p>
            <a:pPr>
              <a:buNone/>
            </a:pPr>
            <a:r>
              <a:rPr lang="en-US" altLang="ko-KR" sz="1800" dirty="0"/>
              <a:t>&lt;/tiles-definitions&gt;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6072206"/>
            <a:ext cx="79295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@controller</a:t>
            </a:r>
            <a:r>
              <a:rPr lang="ko-KR" altLang="en-US" dirty="0"/>
              <a:t>에서 </a:t>
            </a:r>
            <a:r>
              <a:rPr lang="en-US" altLang="ko-KR" dirty="0"/>
              <a:t>return user/login </a:t>
            </a:r>
            <a:r>
              <a:rPr lang="ko-KR" altLang="en-US" dirty="0"/>
              <a:t>하면 </a:t>
            </a:r>
            <a:r>
              <a:rPr lang="en-US" altLang="ko-KR" dirty="0"/>
              <a:t>view</a:t>
            </a:r>
            <a:r>
              <a:rPr lang="ko-KR" altLang="en-US" dirty="0"/>
              <a:t>폴더의 </a:t>
            </a:r>
            <a:r>
              <a:rPr lang="en-US" altLang="ko-KR" dirty="0"/>
              <a:t>user/login.jsp</a:t>
            </a:r>
            <a:r>
              <a:rPr lang="ko-KR" altLang="en-US" dirty="0"/>
              <a:t>문서가 </a:t>
            </a:r>
            <a:r>
              <a:rPr lang="en-US" altLang="ko-KR" dirty="0"/>
              <a:t>content</a:t>
            </a:r>
            <a:r>
              <a:rPr lang="ko-KR" altLang="en-US" dirty="0"/>
              <a:t>가 되고 상속받은 </a:t>
            </a:r>
            <a:r>
              <a:rPr lang="en-US" altLang="ko-KR" dirty="0" err="1"/>
              <a:t>layout.j</a:t>
            </a:r>
            <a:r>
              <a:rPr lang="ko-KR" altLang="en-US" dirty="0"/>
              <a:t>네</a:t>
            </a:r>
            <a:r>
              <a:rPr lang="en-US" altLang="ko-KR" dirty="0"/>
              <a:t> </a:t>
            </a:r>
            <a:r>
              <a:rPr lang="ko-KR" altLang="en-US" dirty="0"/>
              <a:t>문서의 </a:t>
            </a:r>
            <a:r>
              <a:rPr lang="en-US" altLang="ko-KR" dirty="0"/>
              <a:t>template </a:t>
            </a:r>
            <a:r>
              <a:rPr lang="ko-KR" altLang="en-US" dirty="0"/>
              <a:t>형태로 출력된다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28736"/>
            <a:ext cx="8501122" cy="4972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altLang="ko-KR" sz="2200" dirty="0"/>
              <a:t> &lt;%@ taglib uri=</a:t>
            </a:r>
            <a:r>
              <a:rPr lang="it-IT" altLang="ko-KR" sz="2200" i="1" dirty="0"/>
              <a:t>"</a:t>
            </a:r>
            <a:r>
              <a:rPr lang="it-IT" altLang="ko-KR" sz="2200" i="1" u="sng" dirty="0"/>
              <a:t>http://tiles.apache.org/tags-tiles" prefix="tiles" %&gt;</a:t>
            </a:r>
            <a:r>
              <a:rPr lang="en-US" altLang="ko-KR" sz="2200" dirty="0"/>
              <a:t> </a:t>
            </a:r>
          </a:p>
          <a:p>
            <a:pPr>
              <a:buNone/>
            </a:pPr>
            <a:r>
              <a:rPr lang="en-US" altLang="ko-KR" sz="2200" dirty="0"/>
              <a:t>&lt;div id=</a:t>
            </a:r>
            <a:r>
              <a:rPr lang="en-US" altLang="ko-KR" sz="2200" i="1" dirty="0"/>
              <a:t>"header"&gt;</a:t>
            </a:r>
          </a:p>
          <a:p>
            <a:pPr>
              <a:buNone/>
            </a:pPr>
            <a:r>
              <a:rPr lang="en-US" altLang="ko-KR" sz="2200" dirty="0"/>
              <a:t>   &lt;</a:t>
            </a:r>
            <a:r>
              <a:rPr lang="en-US" altLang="ko-KR" sz="2200" dirty="0" err="1"/>
              <a:t>tiles:insertAttribute</a:t>
            </a:r>
            <a:r>
              <a:rPr lang="en-US" altLang="ko-KR" sz="2200" dirty="0"/>
              <a:t> name=</a:t>
            </a:r>
            <a:r>
              <a:rPr lang="en-US" altLang="ko-KR" sz="2200" i="1" dirty="0"/>
              <a:t>"header"/&gt;</a:t>
            </a:r>
          </a:p>
          <a:p>
            <a:pPr>
              <a:buNone/>
            </a:pPr>
            <a:r>
              <a:rPr lang="en-US" altLang="ko-KR" sz="2200" dirty="0"/>
              <a:t> &lt;/div&gt;</a:t>
            </a:r>
          </a:p>
          <a:p>
            <a:pPr>
              <a:buNone/>
            </a:pPr>
            <a:r>
              <a:rPr lang="ko-KR" altLang="en-US" sz="2200" dirty="0"/>
              <a:t> </a:t>
            </a:r>
          </a:p>
          <a:p>
            <a:pPr>
              <a:buNone/>
            </a:pPr>
            <a:r>
              <a:rPr lang="en-US" altLang="ko-KR" sz="2200" dirty="0"/>
              <a:t> &lt;div id=</a:t>
            </a:r>
            <a:r>
              <a:rPr lang="en-US" altLang="ko-KR" sz="2200" i="1" dirty="0"/>
              <a:t>"content"&gt;</a:t>
            </a:r>
          </a:p>
          <a:p>
            <a:pPr>
              <a:buNone/>
            </a:pPr>
            <a:r>
              <a:rPr lang="en-US" altLang="ko-KR" sz="2200" dirty="0"/>
              <a:t>   &lt;</a:t>
            </a:r>
            <a:r>
              <a:rPr lang="en-US" altLang="ko-KR" sz="2200" dirty="0" err="1"/>
              <a:t>tiles:insertAttribute</a:t>
            </a:r>
            <a:r>
              <a:rPr lang="en-US" altLang="ko-KR" sz="2200" dirty="0"/>
              <a:t> name=</a:t>
            </a:r>
            <a:r>
              <a:rPr lang="en-US" altLang="ko-KR" sz="2200" i="1" dirty="0"/>
              <a:t>"content"/&gt;</a:t>
            </a:r>
          </a:p>
          <a:p>
            <a:pPr>
              <a:buNone/>
            </a:pPr>
            <a:r>
              <a:rPr lang="en-US" altLang="ko-KR" sz="2200" dirty="0"/>
              <a:t> &lt;/div&gt;</a:t>
            </a:r>
          </a:p>
          <a:p>
            <a:pPr>
              <a:buNone/>
            </a:pPr>
            <a:r>
              <a:rPr lang="ko-KR" altLang="en-US" sz="2200" dirty="0"/>
              <a:t> </a:t>
            </a:r>
          </a:p>
          <a:p>
            <a:pPr>
              <a:buNone/>
            </a:pPr>
            <a:r>
              <a:rPr lang="en-US" altLang="ko-KR" sz="2200" dirty="0"/>
              <a:t> &lt;div id=</a:t>
            </a:r>
            <a:r>
              <a:rPr lang="en-US" altLang="ko-KR" sz="2200" i="1" dirty="0"/>
              <a:t>"footer"&gt;</a:t>
            </a:r>
          </a:p>
          <a:p>
            <a:pPr>
              <a:buNone/>
            </a:pPr>
            <a:r>
              <a:rPr lang="en-US" altLang="ko-KR" sz="2200" dirty="0"/>
              <a:t>   &lt;</a:t>
            </a:r>
            <a:r>
              <a:rPr lang="en-US" altLang="ko-KR" sz="2200" dirty="0" err="1"/>
              <a:t>tiles:insertAttribute</a:t>
            </a:r>
            <a:r>
              <a:rPr lang="en-US" altLang="ko-KR" sz="2200" dirty="0"/>
              <a:t> name=</a:t>
            </a:r>
            <a:r>
              <a:rPr lang="en-US" altLang="ko-KR" sz="2200" i="1" dirty="0"/>
              <a:t>"footer"/&gt;</a:t>
            </a:r>
          </a:p>
          <a:p>
            <a:pPr>
              <a:buNone/>
            </a:pPr>
            <a:r>
              <a:rPr lang="en-US" altLang="ko-KR" sz="2200" dirty="0"/>
              <a:t> &lt;/div&gt;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15370" cy="580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578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en-US" altLang="ko-KR" sz="3000" dirty="0" err="1"/>
              <a:t>ViewResolver</a:t>
            </a:r>
            <a:r>
              <a:rPr lang="ko-KR" altLang="en-US" sz="3000" dirty="0"/>
              <a:t>의 종류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680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Spring tiles</vt:lpstr>
      <vt:lpstr>Tiles란</vt:lpstr>
      <vt:lpstr>세팅하기</vt:lpstr>
      <vt:lpstr>pom.xml라이브러리 </vt:lpstr>
      <vt:lpstr>Spring설정문서 tiles등록</vt:lpstr>
      <vt:lpstr>Spring설정문서 tiles등록</vt:lpstr>
      <vt:lpstr>Xml문서에 tiles 정의</vt:lpstr>
      <vt:lpstr>Layout 파일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tiles</dc:title>
  <dc:creator>Kosta</dc:creator>
  <cp:lastModifiedBy>차승현</cp:lastModifiedBy>
  <cp:revision>51</cp:revision>
  <dcterms:created xsi:type="dcterms:W3CDTF">2016-10-24T01:30:17Z</dcterms:created>
  <dcterms:modified xsi:type="dcterms:W3CDTF">2021-05-25T17:04:14Z</dcterms:modified>
</cp:coreProperties>
</file>