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616D-59F7-4D30-82DA-BE2108F82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0A7F9-3B1E-4326-AE9A-6BD634E0D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5A36-2BC1-4289-8D68-C7BA6169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3CAD-23F2-42D2-8EFF-D19A1E9A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AD2E-ABB7-4893-863A-457090F3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CBE5-8F09-4935-9151-98370EDA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0D4BA-EAEA-4F98-90DD-EB5A7541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4479-42F9-4CE8-852A-6EAA43F8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3F73-771E-4A96-8A05-868B34FD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EBCB-3C63-440B-B2BB-FC1A5398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450CE-77CF-4104-BA7D-C9A7C3210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5155-3769-430F-8C7F-F50C80CB4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AA67-2443-41CC-ACC6-FF44A059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4AF5-A86E-4481-BE8E-959102D6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1017-5E36-4017-93E5-E40E2EFD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4FE1-473F-4AA0-A8B8-1C4BF972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D182-8129-460A-A576-0C258D82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1A81-2FF6-4E67-905F-69B2498C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52E8-7D44-461A-B8CF-AFB907DD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1DDC-EF86-4F75-A6B1-FB148062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D9E1-D17D-489A-A7A6-D3A8317A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CE85-C3C0-48A9-9F89-89AC5F3A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5584-D615-4C75-A507-D3281C4C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F5E5-C785-485F-89E6-D3295CEF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0388-2135-486E-BC77-693BF207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8AA2-BB80-4027-8D8C-CD03E85D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7D2A-CE36-4D03-BEE9-EEFEB815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AAA6-E773-43D8-A4C8-5C653154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61448-C6FE-45C4-94FC-F820E754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150E4-D6EF-479D-8F27-7274424B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E9AE-8BDC-40F2-ADD9-9C18F4F0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852C-82C8-437F-B0FE-74141F7D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D1DD4-4D47-4977-AE0F-FF2E6F0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D74D2-27C3-44FE-81F4-9A49BEF0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D2345-8E62-4DFD-BCCD-825E99EB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77F1-B7C9-4F93-9997-BCE4E99E9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1BDAF-21A0-48AF-8DC3-4EA8F13D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2B16A-EFA1-4954-B940-3497B0C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9BDC2-2A26-4D33-A86A-7146D5D7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DA46-45C2-4688-9648-ED1C7821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2D5DD-F772-401E-85CB-64C1484B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A8A60-D286-4C38-B7B8-4D9DE43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72D3-45F9-463F-9E57-721616B9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59C37-8B29-419F-84FE-6A37C6C4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32727-5B71-44C0-9A2F-973D215D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763F0-116A-4D24-93BF-AE5CBB36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3482-5926-4200-A140-C75CDEC4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A38F-C345-4463-9CF6-49B9AFB8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A4ED-9969-4278-8240-B5E7FE31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78E57-7F96-4782-8C2A-A90FE317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4EF54-82B0-498F-943C-D8830875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A7C6-EEA2-446D-88AC-E13D08C0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9AA0-5707-441B-B1C8-2EF1DF84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DD0AA-D592-494A-A321-5A29FFAB7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762C9-96CC-47FC-AEFB-B94545F8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5831-9EDC-4C3B-AC0D-D52FF0BC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405C-2C4F-4921-BDFE-03ADF42F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0673-EC5D-4859-B2F7-DCBACBFB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BFB17-DE54-4392-9515-61B6D6EE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BF25-018F-4B91-94DA-39BCFB32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713CB-E3F2-47EA-A24C-83EBB98F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6C5C-6679-4DFE-97A2-43BE875B5E2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8B65-EF5C-4E62-8288-AE92157FE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4E2C-180E-4760-87F0-DC3DA0EA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C435-163B-409E-B6B9-BFC5E36A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ock market">
            <a:extLst>
              <a:ext uri="{FF2B5EF4-FFF2-40B4-BE49-F238E27FC236}">
                <a16:creationId xmlns:a16="http://schemas.microsoft.com/office/drawing/2014/main" id="{7F468FD0-8513-461D-B2B1-60CF9131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8" y="1846728"/>
            <a:ext cx="8960224" cy="4749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71E31-3552-4479-9516-14C9CC65E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215"/>
            <a:ext cx="9144000" cy="117708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New Year, New Chance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BA7AC-2E17-4445-8B1C-C9BC348E4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5681"/>
            <a:ext cx="9144000" cy="4706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is the best time to invest in the Stock Market this year?</a:t>
            </a:r>
          </a:p>
        </p:txBody>
      </p:sp>
    </p:spTree>
    <p:extLst>
      <p:ext uri="{BB962C8B-B14F-4D97-AF65-F5344CB8AC3E}">
        <p14:creationId xmlns:p14="http://schemas.microsoft.com/office/powerpoint/2010/main" val="209155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FDE3-5276-4C50-80BA-A63E3696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C874-3402-45CB-B681-7910C872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Swanson</a:t>
            </a:r>
          </a:p>
          <a:p>
            <a:r>
              <a:rPr lang="en-US" dirty="0"/>
              <a:t>Kraft</a:t>
            </a:r>
          </a:p>
          <a:p>
            <a:r>
              <a:rPr lang="en-US" dirty="0"/>
              <a:t>Nabisco</a:t>
            </a:r>
          </a:p>
          <a:p>
            <a:r>
              <a:rPr lang="en-US" dirty="0" err="1"/>
              <a:t>FritoLay</a:t>
            </a:r>
            <a:endParaRPr lang="en-US" dirty="0"/>
          </a:p>
          <a:p>
            <a:r>
              <a:rPr lang="en-US" dirty="0"/>
              <a:t>PepsiCo</a:t>
            </a:r>
          </a:p>
        </p:txBody>
      </p:sp>
    </p:spTree>
    <p:extLst>
      <p:ext uri="{BB962C8B-B14F-4D97-AF65-F5344CB8AC3E}">
        <p14:creationId xmlns:p14="http://schemas.microsoft.com/office/powerpoint/2010/main" val="61742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12B1-52AA-4E14-9F70-4637D82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4AAF-33EB-490F-A14F-73219E09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5FCB-47B3-4730-98FD-8964D45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&amp; Beverage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2FED-2E81-4FB3-AD84-BD8DE198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PepsiCola</a:t>
            </a:r>
            <a:endParaRPr lang="en-US" dirty="0"/>
          </a:p>
          <a:p>
            <a:r>
              <a:rPr lang="en-US" dirty="0"/>
              <a:t>Nestle</a:t>
            </a:r>
          </a:p>
          <a:p>
            <a:r>
              <a:rPr lang="en-US" dirty="0" err="1"/>
              <a:t>CocaCola</a:t>
            </a:r>
            <a:endParaRPr lang="en-US" dirty="0"/>
          </a:p>
          <a:p>
            <a:r>
              <a:rPr lang="en-US" dirty="0"/>
              <a:t>JBS</a:t>
            </a:r>
          </a:p>
          <a:p>
            <a:r>
              <a:rPr lang="en-US" dirty="0"/>
              <a:t>Anheuser-Busch InBev</a:t>
            </a:r>
          </a:p>
        </p:txBody>
      </p:sp>
    </p:spTree>
    <p:extLst>
      <p:ext uri="{BB962C8B-B14F-4D97-AF65-F5344CB8AC3E}">
        <p14:creationId xmlns:p14="http://schemas.microsoft.com/office/powerpoint/2010/main" val="366841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2621-C93A-437D-B1C2-04864F42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6194-823B-4243-B324-7DAF1A10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276D-935D-4636-B878-BC87F291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57DE-97DF-4B4F-A3A2-487440E9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Experts say:</a:t>
            </a:r>
          </a:p>
          <a:p>
            <a:pPr lvl="1"/>
            <a:r>
              <a:rPr lang="en-US" dirty="0"/>
              <a:t>January Slump</a:t>
            </a:r>
          </a:p>
          <a:p>
            <a:pPr lvl="1"/>
            <a:r>
              <a:rPr lang="en-US" dirty="0"/>
              <a:t>Monday vs Friday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C73A-7113-4238-846B-D547F2DB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13E-C482-4678-8B72-2A73E17F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i="1" dirty="0"/>
              <a:t>Data Sets to be Used</a:t>
            </a:r>
            <a:r>
              <a:rPr lang="en-US" i="1" dirty="0"/>
              <a:t>: </a:t>
            </a:r>
            <a:r>
              <a:rPr lang="en-US" dirty="0"/>
              <a:t>Alpha Vantage API, Twitter (and/or) NY Times </a:t>
            </a:r>
          </a:p>
          <a:p>
            <a:r>
              <a:rPr lang="en-US" dirty="0" err="1"/>
              <a:t>Jupyter</a:t>
            </a:r>
            <a:r>
              <a:rPr lang="en-US" dirty="0"/>
              <a:t> notebook link</a:t>
            </a:r>
          </a:p>
        </p:txBody>
      </p:sp>
      <p:pic>
        <p:nvPicPr>
          <p:cNvPr id="2050" name="Picture 2" descr="Image result for stock market">
            <a:extLst>
              <a:ext uri="{FF2B5EF4-FFF2-40B4-BE49-F238E27FC236}">
                <a16:creationId xmlns:a16="http://schemas.microsoft.com/office/drawing/2014/main" id="{81A2D67C-43C8-4770-AA71-C3B62960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30" y="3920565"/>
            <a:ext cx="4913042" cy="25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BCA-4535-4244-86D8-1BD767FA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348-A21F-483D-A4FD-764424B8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C6F3-B6F1-4C9E-B15D-C9C30C8A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7E81-141A-4456-8B66-3EFE546B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  <a:p>
            <a:r>
              <a:rPr lang="en-US" dirty="0"/>
              <a:t>Volatility</a:t>
            </a:r>
          </a:p>
          <a:p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42252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657C-DB3B-4D7A-B019-2E4B380E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9CB8-4B84-438B-BF27-398FD86E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7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C3EA-B16A-47C3-9E7F-788E29A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932C-05A3-43B8-99D4-C71D8203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alphabet</a:t>
            </a:r>
          </a:p>
          <a:p>
            <a:r>
              <a:rPr lang="en-US" dirty="0"/>
              <a:t>Amazon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FF19-841F-4AC5-83A5-FDBD106E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Pharmaceuticals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58D1-3F58-4FED-A83F-F4634AD9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J&amp;J</a:t>
            </a:r>
          </a:p>
          <a:p>
            <a:r>
              <a:rPr lang="en-US" dirty="0"/>
              <a:t>Pfizer</a:t>
            </a:r>
          </a:p>
        </p:txBody>
      </p:sp>
    </p:spTree>
    <p:extLst>
      <p:ext uri="{BB962C8B-B14F-4D97-AF65-F5344CB8AC3E}">
        <p14:creationId xmlns:p14="http://schemas.microsoft.com/office/powerpoint/2010/main" val="269707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28D5-E475-4CAF-8384-874FE579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D311-CDFA-4F7D-A41C-7BC36466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JPMC</a:t>
            </a:r>
          </a:p>
          <a:p>
            <a:r>
              <a:rPr lang="en-US" dirty="0"/>
              <a:t>Goldman Sachs</a:t>
            </a:r>
          </a:p>
          <a:p>
            <a:r>
              <a:rPr lang="en-US" dirty="0"/>
              <a:t>Citigroup</a:t>
            </a:r>
          </a:p>
          <a:p>
            <a:r>
              <a:rPr lang="en-US" dirty="0"/>
              <a:t>Bank of America</a:t>
            </a:r>
          </a:p>
        </p:txBody>
      </p:sp>
    </p:spTree>
    <p:extLst>
      <p:ext uri="{BB962C8B-B14F-4D97-AF65-F5344CB8AC3E}">
        <p14:creationId xmlns:p14="http://schemas.microsoft.com/office/powerpoint/2010/main" val="16872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96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New Year, New Chance</vt:lpstr>
      <vt:lpstr>Overview</vt:lpstr>
      <vt:lpstr>Source Data</vt:lpstr>
      <vt:lpstr>Demonstration</vt:lpstr>
      <vt:lpstr>Analysis &amp; Results</vt:lpstr>
      <vt:lpstr>S&amp;P 500</vt:lpstr>
      <vt:lpstr>Techology</vt:lpstr>
      <vt:lpstr>Pharmaceuticals</vt:lpstr>
      <vt:lpstr>Banking</vt:lpstr>
      <vt:lpstr>Food</vt:lpstr>
      <vt:lpstr>Gaming</vt:lpstr>
      <vt:lpstr>Food &amp; Beverage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Year, New Chance</dc:title>
  <dc:creator>dinogadget</dc:creator>
  <cp:lastModifiedBy>dinogadget</cp:lastModifiedBy>
  <cp:revision>4</cp:revision>
  <dcterms:created xsi:type="dcterms:W3CDTF">2018-01-10T00:18:59Z</dcterms:created>
  <dcterms:modified xsi:type="dcterms:W3CDTF">2018-01-10T01:07:32Z</dcterms:modified>
</cp:coreProperties>
</file>