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handoutMasterIdLst>
    <p:handoutMasterId r:id="rId18"/>
  </p:handoutMasterIdLst>
  <p:sldIdLst>
    <p:sldId id="373" r:id="rId5"/>
    <p:sldId id="342" r:id="rId6"/>
    <p:sldId id="382" r:id="rId7"/>
    <p:sldId id="377" r:id="rId8"/>
    <p:sldId id="383" r:id="rId9"/>
    <p:sldId id="385" r:id="rId10"/>
    <p:sldId id="359" r:id="rId11"/>
    <p:sldId id="379" r:id="rId12"/>
    <p:sldId id="384" r:id="rId13"/>
    <p:sldId id="381" r:id="rId14"/>
    <p:sldId id="380" r:id="rId15"/>
    <p:sldId id="3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FBFE"/>
    <a:srgbClr val="000000"/>
    <a:srgbClr val="FFFFFF"/>
    <a:srgbClr val="05202E"/>
    <a:srgbClr val="0515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0A1B5D5-9B99-4C35-A422-299274C8766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80" autoAdjust="0"/>
    <p:restoredTop sz="95388" autoAdjust="0"/>
  </p:normalViewPr>
  <p:slideViewPr>
    <p:cSldViewPr snapToGrid="0" snapToObjects="1" showGuides="1">
      <p:cViewPr>
        <p:scale>
          <a:sx n="83" d="100"/>
          <a:sy n="83" d="100"/>
        </p:scale>
        <p:origin x="540" y="3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14794F-5EDC-4E27-AFF3-E7AB2F348CF9}"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D55216E2-1451-4985-9CED-B6EDE4A29374}">
      <dgm:prSet/>
      <dgm:spPr/>
      <dgm:t>
        <a:bodyPr/>
        <a:lstStyle/>
        <a:p>
          <a:r>
            <a:rPr lang="en-US" baseline="0" dirty="0"/>
            <a:t>Most current Neurodevelopmental and symptomatic behaviors are diagnosed through clinical assessments, e.g., checklists and cognitive tests.</a:t>
          </a:r>
          <a:endParaRPr lang="en-US" dirty="0"/>
        </a:p>
      </dgm:t>
    </dgm:pt>
    <dgm:pt modelId="{7A16CFD5-802D-4141-907A-37C1DF7F5BC4}" type="parTrans" cxnId="{32F787D4-B34A-4379-BC4B-339A3A7C6D77}">
      <dgm:prSet/>
      <dgm:spPr/>
      <dgm:t>
        <a:bodyPr/>
        <a:lstStyle/>
        <a:p>
          <a:endParaRPr lang="en-US"/>
        </a:p>
      </dgm:t>
    </dgm:pt>
    <dgm:pt modelId="{162FF2C3-434B-49B3-990A-B72847EB7D07}" type="sibTrans" cxnId="{32F787D4-B34A-4379-BC4B-339A3A7C6D77}">
      <dgm:prSet/>
      <dgm:spPr/>
      <dgm:t>
        <a:bodyPr/>
        <a:lstStyle/>
        <a:p>
          <a:endParaRPr lang="en-US"/>
        </a:p>
      </dgm:t>
    </dgm:pt>
    <dgm:pt modelId="{1C14E700-AE69-4830-93D2-526278722C76}">
      <dgm:prSet/>
      <dgm:spPr/>
      <dgm:t>
        <a:bodyPr/>
        <a:lstStyle/>
        <a:p>
          <a:r>
            <a:rPr lang="en-US" baseline="0" dirty="0"/>
            <a:t>These diagnostic systems lack scientific rigor and reliability leading to underdiagnosis or misdiagnosis (</a:t>
          </a:r>
          <a:r>
            <a:rPr lang="en-US" baseline="0" dirty="0" err="1"/>
            <a:t>Timimi</a:t>
          </a:r>
          <a:r>
            <a:rPr lang="en-US" baseline="0" dirty="0"/>
            <a:t> 2014).</a:t>
          </a:r>
          <a:endParaRPr lang="en-US" dirty="0"/>
        </a:p>
      </dgm:t>
    </dgm:pt>
    <dgm:pt modelId="{95B50840-1466-40A5-95EF-3FB49F6EC326}" type="parTrans" cxnId="{CEF8B034-14C3-4BE5-8CD5-0031136733D1}">
      <dgm:prSet/>
      <dgm:spPr/>
      <dgm:t>
        <a:bodyPr/>
        <a:lstStyle/>
        <a:p>
          <a:endParaRPr lang="en-US"/>
        </a:p>
      </dgm:t>
    </dgm:pt>
    <dgm:pt modelId="{FEF32843-34D6-4C02-B54E-430F1A95CDB8}" type="sibTrans" cxnId="{CEF8B034-14C3-4BE5-8CD5-0031136733D1}">
      <dgm:prSet/>
      <dgm:spPr/>
      <dgm:t>
        <a:bodyPr/>
        <a:lstStyle/>
        <a:p>
          <a:endParaRPr lang="en-US"/>
        </a:p>
      </dgm:t>
    </dgm:pt>
    <dgm:pt modelId="{76C7D97A-CD2A-45CB-9090-E64507FD7102}">
      <dgm:prSet/>
      <dgm:spPr/>
      <dgm:t>
        <a:bodyPr/>
        <a:lstStyle/>
        <a:p>
          <a:r>
            <a:rPr lang="en-US" baseline="0"/>
            <a:t>More objective and consistent diagnostics could mean better prevention/ treatment of mental conditions.</a:t>
          </a:r>
          <a:endParaRPr lang="en-US"/>
        </a:p>
      </dgm:t>
    </dgm:pt>
    <dgm:pt modelId="{E0E21C52-2DC9-483C-8112-CD52F760EFCE}" type="parTrans" cxnId="{A9885F44-6555-4F07-B733-98B5E4395464}">
      <dgm:prSet/>
      <dgm:spPr/>
      <dgm:t>
        <a:bodyPr/>
        <a:lstStyle/>
        <a:p>
          <a:endParaRPr lang="en-US"/>
        </a:p>
      </dgm:t>
    </dgm:pt>
    <dgm:pt modelId="{3990C305-F284-4267-B5E4-8E76BFA910B9}" type="sibTrans" cxnId="{A9885F44-6555-4F07-B733-98B5E4395464}">
      <dgm:prSet/>
      <dgm:spPr/>
      <dgm:t>
        <a:bodyPr/>
        <a:lstStyle/>
        <a:p>
          <a:endParaRPr lang="en-US"/>
        </a:p>
      </dgm:t>
    </dgm:pt>
    <dgm:pt modelId="{0BC1B00A-E818-4F60-8850-4C0F7F65A49C}" type="pres">
      <dgm:prSet presAssocID="{0F14794F-5EDC-4E27-AFF3-E7AB2F348CF9}" presName="root" presStyleCnt="0">
        <dgm:presLayoutVars>
          <dgm:dir/>
          <dgm:resizeHandles val="exact"/>
        </dgm:presLayoutVars>
      </dgm:prSet>
      <dgm:spPr/>
    </dgm:pt>
    <dgm:pt modelId="{EC43A723-F7CD-4286-A354-5EBE26F17C72}" type="pres">
      <dgm:prSet presAssocID="{D55216E2-1451-4985-9CED-B6EDE4A29374}" presName="compNode" presStyleCnt="0"/>
      <dgm:spPr/>
    </dgm:pt>
    <dgm:pt modelId="{EF003500-7497-483F-A236-526E934FC9FF}" type="pres">
      <dgm:prSet presAssocID="{D55216E2-1451-4985-9CED-B6EDE4A29374}" presName="bgRect" presStyleLbl="bgShp" presStyleIdx="0" presStyleCnt="3"/>
      <dgm:spPr/>
    </dgm:pt>
    <dgm:pt modelId="{24E26421-8F75-44E7-9D9C-A9F6ACD272B2}" type="pres">
      <dgm:prSet presAssocID="{D55216E2-1451-4985-9CED-B6EDE4A2937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rain in head"/>
        </a:ext>
      </dgm:extLst>
    </dgm:pt>
    <dgm:pt modelId="{B5797FFD-70CC-46BC-84DD-963872C1181D}" type="pres">
      <dgm:prSet presAssocID="{D55216E2-1451-4985-9CED-B6EDE4A29374}" presName="spaceRect" presStyleCnt="0"/>
      <dgm:spPr/>
    </dgm:pt>
    <dgm:pt modelId="{B9D2E724-60E1-45CD-B33A-FF34DE7270C4}" type="pres">
      <dgm:prSet presAssocID="{D55216E2-1451-4985-9CED-B6EDE4A29374}" presName="parTx" presStyleLbl="revTx" presStyleIdx="0" presStyleCnt="3">
        <dgm:presLayoutVars>
          <dgm:chMax val="0"/>
          <dgm:chPref val="0"/>
        </dgm:presLayoutVars>
      </dgm:prSet>
      <dgm:spPr/>
    </dgm:pt>
    <dgm:pt modelId="{7F828FDA-BF30-408F-AE27-E50A610A424F}" type="pres">
      <dgm:prSet presAssocID="{162FF2C3-434B-49B3-990A-B72847EB7D07}" presName="sibTrans" presStyleCnt="0"/>
      <dgm:spPr/>
    </dgm:pt>
    <dgm:pt modelId="{1549A8FC-20D9-4166-9B97-51B013B59DA3}" type="pres">
      <dgm:prSet presAssocID="{1C14E700-AE69-4830-93D2-526278722C76}" presName="compNode" presStyleCnt="0"/>
      <dgm:spPr/>
    </dgm:pt>
    <dgm:pt modelId="{EBA8252C-80BB-4D4B-B54F-530493D4906D}" type="pres">
      <dgm:prSet presAssocID="{1C14E700-AE69-4830-93D2-526278722C76}" presName="bgRect" presStyleLbl="bgShp" presStyleIdx="1" presStyleCnt="3"/>
      <dgm:spPr/>
    </dgm:pt>
    <dgm:pt modelId="{AABA77B8-A029-4C5E-882F-1476BB3A323E}" type="pres">
      <dgm:prSet presAssocID="{1C14E700-AE69-4830-93D2-526278722C7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NA"/>
        </a:ext>
      </dgm:extLst>
    </dgm:pt>
    <dgm:pt modelId="{8DB7B551-D7FE-4EEA-8817-9A131D9005AB}" type="pres">
      <dgm:prSet presAssocID="{1C14E700-AE69-4830-93D2-526278722C76}" presName="spaceRect" presStyleCnt="0"/>
      <dgm:spPr/>
    </dgm:pt>
    <dgm:pt modelId="{E527303A-B7B8-428E-9DE6-74FDC5B4681D}" type="pres">
      <dgm:prSet presAssocID="{1C14E700-AE69-4830-93D2-526278722C76}" presName="parTx" presStyleLbl="revTx" presStyleIdx="1" presStyleCnt="3">
        <dgm:presLayoutVars>
          <dgm:chMax val="0"/>
          <dgm:chPref val="0"/>
        </dgm:presLayoutVars>
      </dgm:prSet>
      <dgm:spPr/>
    </dgm:pt>
    <dgm:pt modelId="{3B773341-8E35-4940-A63F-35F2EE866097}" type="pres">
      <dgm:prSet presAssocID="{FEF32843-34D6-4C02-B54E-430F1A95CDB8}" presName="sibTrans" presStyleCnt="0"/>
      <dgm:spPr/>
    </dgm:pt>
    <dgm:pt modelId="{DCF63232-3E08-45B5-90DF-A6F25EBB02F7}" type="pres">
      <dgm:prSet presAssocID="{76C7D97A-CD2A-45CB-9090-E64507FD7102}" presName="compNode" presStyleCnt="0"/>
      <dgm:spPr/>
    </dgm:pt>
    <dgm:pt modelId="{1FD1A48B-A746-4EFD-8841-DCFAF092EED0}" type="pres">
      <dgm:prSet presAssocID="{76C7D97A-CD2A-45CB-9090-E64507FD7102}" presName="bgRect" presStyleLbl="bgShp" presStyleIdx="2" presStyleCnt="3"/>
      <dgm:spPr/>
    </dgm:pt>
    <dgm:pt modelId="{5112A46D-A51D-466D-9EF7-0B8F81394F19}" type="pres">
      <dgm:prSet presAssocID="{76C7D97A-CD2A-45CB-9090-E64507FD710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ospital"/>
        </a:ext>
      </dgm:extLst>
    </dgm:pt>
    <dgm:pt modelId="{7CDAA297-3906-4A15-99E5-7ED7FC43F0B8}" type="pres">
      <dgm:prSet presAssocID="{76C7D97A-CD2A-45CB-9090-E64507FD7102}" presName="spaceRect" presStyleCnt="0"/>
      <dgm:spPr/>
    </dgm:pt>
    <dgm:pt modelId="{E2EED883-55AA-4475-BF7C-7E8A351877F9}" type="pres">
      <dgm:prSet presAssocID="{76C7D97A-CD2A-45CB-9090-E64507FD7102}" presName="parTx" presStyleLbl="revTx" presStyleIdx="2" presStyleCnt="3">
        <dgm:presLayoutVars>
          <dgm:chMax val="0"/>
          <dgm:chPref val="0"/>
        </dgm:presLayoutVars>
      </dgm:prSet>
      <dgm:spPr/>
    </dgm:pt>
  </dgm:ptLst>
  <dgm:cxnLst>
    <dgm:cxn modelId="{CEF8B034-14C3-4BE5-8CD5-0031136733D1}" srcId="{0F14794F-5EDC-4E27-AFF3-E7AB2F348CF9}" destId="{1C14E700-AE69-4830-93D2-526278722C76}" srcOrd="1" destOrd="0" parTransId="{95B50840-1466-40A5-95EF-3FB49F6EC326}" sibTransId="{FEF32843-34D6-4C02-B54E-430F1A95CDB8}"/>
    <dgm:cxn modelId="{573AC135-997D-467D-B4DB-2B17480DC3AC}" type="presOf" srcId="{0F14794F-5EDC-4E27-AFF3-E7AB2F348CF9}" destId="{0BC1B00A-E818-4F60-8850-4C0F7F65A49C}" srcOrd="0" destOrd="0" presId="urn:microsoft.com/office/officeart/2018/2/layout/IconVerticalSolidList"/>
    <dgm:cxn modelId="{A9885F44-6555-4F07-B733-98B5E4395464}" srcId="{0F14794F-5EDC-4E27-AFF3-E7AB2F348CF9}" destId="{76C7D97A-CD2A-45CB-9090-E64507FD7102}" srcOrd="2" destOrd="0" parTransId="{E0E21C52-2DC9-483C-8112-CD52F760EFCE}" sibTransId="{3990C305-F284-4267-B5E4-8E76BFA910B9}"/>
    <dgm:cxn modelId="{C4C6414B-B4EC-4140-8EB3-BC415707546B}" type="presOf" srcId="{D55216E2-1451-4985-9CED-B6EDE4A29374}" destId="{B9D2E724-60E1-45CD-B33A-FF34DE7270C4}" srcOrd="0" destOrd="0" presId="urn:microsoft.com/office/officeart/2018/2/layout/IconVerticalSolidList"/>
    <dgm:cxn modelId="{AAE585C6-06E1-4916-802E-2F123E2183B7}" type="presOf" srcId="{76C7D97A-CD2A-45CB-9090-E64507FD7102}" destId="{E2EED883-55AA-4475-BF7C-7E8A351877F9}" srcOrd="0" destOrd="0" presId="urn:microsoft.com/office/officeart/2018/2/layout/IconVerticalSolidList"/>
    <dgm:cxn modelId="{32F787D4-B34A-4379-BC4B-339A3A7C6D77}" srcId="{0F14794F-5EDC-4E27-AFF3-E7AB2F348CF9}" destId="{D55216E2-1451-4985-9CED-B6EDE4A29374}" srcOrd="0" destOrd="0" parTransId="{7A16CFD5-802D-4141-907A-37C1DF7F5BC4}" sibTransId="{162FF2C3-434B-49B3-990A-B72847EB7D07}"/>
    <dgm:cxn modelId="{3A0968D8-DF5F-4A34-90E5-12EBE3C8702C}" type="presOf" srcId="{1C14E700-AE69-4830-93D2-526278722C76}" destId="{E527303A-B7B8-428E-9DE6-74FDC5B4681D}" srcOrd="0" destOrd="0" presId="urn:microsoft.com/office/officeart/2018/2/layout/IconVerticalSolidList"/>
    <dgm:cxn modelId="{5FED3CD6-445B-4B3E-8C16-F4AE2ECDAF5B}" type="presParOf" srcId="{0BC1B00A-E818-4F60-8850-4C0F7F65A49C}" destId="{EC43A723-F7CD-4286-A354-5EBE26F17C72}" srcOrd="0" destOrd="0" presId="urn:microsoft.com/office/officeart/2018/2/layout/IconVerticalSolidList"/>
    <dgm:cxn modelId="{1DE2188A-E304-498A-B5DD-B5158930655F}" type="presParOf" srcId="{EC43A723-F7CD-4286-A354-5EBE26F17C72}" destId="{EF003500-7497-483F-A236-526E934FC9FF}" srcOrd="0" destOrd="0" presId="urn:microsoft.com/office/officeart/2018/2/layout/IconVerticalSolidList"/>
    <dgm:cxn modelId="{2D180471-9281-47BC-B23D-2CB629107A8C}" type="presParOf" srcId="{EC43A723-F7CD-4286-A354-5EBE26F17C72}" destId="{24E26421-8F75-44E7-9D9C-A9F6ACD272B2}" srcOrd="1" destOrd="0" presId="urn:microsoft.com/office/officeart/2018/2/layout/IconVerticalSolidList"/>
    <dgm:cxn modelId="{AD16F635-D578-4920-9A6C-E95BD98FD225}" type="presParOf" srcId="{EC43A723-F7CD-4286-A354-5EBE26F17C72}" destId="{B5797FFD-70CC-46BC-84DD-963872C1181D}" srcOrd="2" destOrd="0" presId="urn:microsoft.com/office/officeart/2018/2/layout/IconVerticalSolidList"/>
    <dgm:cxn modelId="{89C255C5-BBD3-492D-9EB8-822E6A900044}" type="presParOf" srcId="{EC43A723-F7CD-4286-A354-5EBE26F17C72}" destId="{B9D2E724-60E1-45CD-B33A-FF34DE7270C4}" srcOrd="3" destOrd="0" presId="urn:microsoft.com/office/officeart/2018/2/layout/IconVerticalSolidList"/>
    <dgm:cxn modelId="{9B40D09F-80B9-4801-8A9C-6552DDAE0A60}" type="presParOf" srcId="{0BC1B00A-E818-4F60-8850-4C0F7F65A49C}" destId="{7F828FDA-BF30-408F-AE27-E50A610A424F}" srcOrd="1" destOrd="0" presId="urn:microsoft.com/office/officeart/2018/2/layout/IconVerticalSolidList"/>
    <dgm:cxn modelId="{41255CF6-989D-499B-8ADF-82E9CB6EE9EA}" type="presParOf" srcId="{0BC1B00A-E818-4F60-8850-4C0F7F65A49C}" destId="{1549A8FC-20D9-4166-9B97-51B013B59DA3}" srcOrd="2" destOrd="0" presId="urn:microsoft.com/office/officeart/2018/2/layout/IconVerticalSolidList"/>
    <dgm:cxn modelId="{6795BF42-9827-43BA-9AA1-7A72F0B1F803}" type="presParOf" srcId="{1549A8FC-20D9-4166-9B97-51B013B59DA3}" destId="{EBA8252C-80BB-4D4B-B54F-530493D4906D}" srcOrd="0" destOrd="0" presId="urn:microsoft.com/office/officeart/2018/2/layout/IconVerticalSolidList"/>
    <dgm:cxn modelId="{E711CD88-B56F-4DE5-9CA3-E2494D794EBF}" type="presParOf" srcId="{1549A8FC-20D9-4166-9B97-51B013B59DA3}" destId="{AABA77B8-A029-4C5E-882F-1476BB3A323E}" srcOrd="1" destOrd="0" presId="urn:microsoft.com/office/officeart/2018/2/layout/IconVerticalSolidList"/>
    <dgm:cxn modelId="{03023031-7794-4210-A850-C368DE3F2EEC}" type="presParOf" srcId="{1549A8FC-20D9-4166-9B97-51B013B59DA3}" destId="{8DB7B551-D7FE-4EEA-8817-9A131D9005AB}" srcOrd="2" destOrd="0" presId="urn:microsoft.com/office/officeart/2018/2/layout/IconVerticalSolidList"/>
    <dgm:cxn modelId="{839C30E5-F069-4D21-9BBE-E0CE431487BD}" type="presParOf" srcId="{1549A8FC-20D9-4166-9B97-51B013B59DA3}" destId="{E527303A-B7B8-428E-9DE6-74FDC5B4681D}" srcOrd="3" destOrd="0" presId="urn:microsoft.com/office/officeart/2018/2/layout/IconVerticalSolidList"/>
    <dgm:cxn modelId="{A7F48789-EA71-484C-9C3C-F7852A7187CC}" type="presParOf" srcId="{0BC1B00A-E818-4F60-8850-4C0F7F65A49C}" destId="{3B773341-8E35-4940-A63F-35F2EE866097}" srcOrd="3" destOrd="0" presId="urn:microsoft.com/office/officeart/2018/2/layout/IconVerticalSolidList"/>
    <dgm:cxn modelId="{B0A36DC8-7299-472F-AAC8-8BFD999751A0}" type="presParOf" srcId="{0BC1B00A-E818-4F60-8850-4C0F7F65A49C}" destId="{DCF63232-3E08-45B5-90DF-A6F25EBB02F7}" srcOrd="4" destOrd="0" presId="urn:microsoft.com/office/officeart/2018/2/layout/IconVerticalSolidList"/>
    <dgm:cxn modelId="{A6A12670-C848-4B3A-B369-99AC31A2D3EA}" type="presParOf" srcId="{DCF63232-3E08-45B5-90DF-A6F25EBB02F7}" destId="{1FD1A48B-A746-4EFD-8841-DCFAF092EED0}" srcOrd="0" destOrd="0" presId="urn:microsoft.com/office/officeart/2018/2/layout/IconVerticalSolidList"/>
    <dgm:cxn modelId="{1ECAD95A-87D2-4C69-ACD1-DB542129B9DA}" type="presParOf" srcId="{DCF63232-3E08-45B5-90DF-A6F25EBB02F7}" destId="{5112A46D-A51D-466D-9EF7-0B8F81394F19}" srcOrd="1" destOrd="0" presId="urn:microsoft.com/office/officeart/2018/2/layout/IconVerticalSolidList"/>
    <dgm:cxn modelId="{CDD0F2E2-9DA9-4B4E-AF63-964B8982255F}" type="presParOf" srcId="{DCF63232-3E08-45B5-90DF-A6F25EBB02F7}" destId="{7CDAA297-3906-4A15-99E5-7ED7FC43F0B8}" srcOrd="2" destOrd="0" presId="urn:microsoft.com/office/officeart/2018/2/layout/IconVerticalSolidList"/>
    <dgm:cxn modelId="{BFA1957F-2B99-4B55-BD9E-5449DAC6350B}" type="presParOf" srcId="{DCF63232-3E08-45B5-90DF-A6F25EBB02F7}" destId="{E2EED883-55AA-4475-BF7C-7E8A351877F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003500-7497-483F-A236-526E934FC9FF}">
      <dsp:nvSpPr>
        <dsp:cNvPr id="0" name=""/>
        <dsp:cNvSpPr/>
      </dsp:nvSpPr>
      <dsp:spPr>
        <a:xfrm>
          <a:off x="0" y="424"/>
          <a:ext cx="10515600" cy="99353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E26421-8F75-44E7-9D9C-A9F6ACD272B2}">
      <dsp:nvSpPr>
        <dsp:cNvPr id="0" name=""/>
        <dsp:cNvSpPr/>
      </dsp:nvSpPr>
      <dsp:spPr>
        <a:xfrm>
          <a:off x="300543" y="223969"/>
          <a:ext cx="546442" cy="5464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9D2E724-60E1-45CD-B33A-FF34DE7270C4}">
      <dsp:nvSpPr>
        <dsp:cNvPr id="0" name=""/>
        <dsp:cNvSpPr/>
      </dsp:nvSpPr>
      <dsp:spPr>
        <a:xfrm>
          <a:off x="1147529" y="424"/>
          <a:ext cx="9368070" cy="993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149" tIns="105149" rIns="105149" bIns="105149" numCol="1" spcCol="1270" anchor="ctr" anchorCtr="0">
          <a:noAutofit/>
        </a:bodyPr>
        <a:lstStyle/>
        <a:p>
          <a:pPr marL="0" lvl="0" indent="0" algn="l" defTabSz="933450">
            <a:lnSpc>
              <a:spcPct val="90000"/>
            </a:lnSpc>
            <a:spcBef>
              <a:spcPct val="0"/>
            </a:spcBef>
            <a:spcAft>
              <a:spcPct val="35000"/>
            </a:spcAft>
            <a:buNone/>
          </a:pPr>
          <a:r>
            <a:rPr lang="en-US" sz="2100" kern="1200" baseline="0" dirty="0"/>
            <a:t>Most current Neurodevelopmental and symptomatic behaviors are diagnosed through clinical assessments, e.g., checklists and cognitive tests.</a:t>
          </a:r>
          <a:endParaRPr lang="en-US" sz="2100" kern="1200" dirty="0"/>
        </a:p>
      </dsp:txBody>
      <dsp:txXfrm>
        <a:off x="1147529" y="424"/>
        <a:ext cx="9368070" cy="993532"/>
      </dsp:txXfrm>
    </dsp:sp>
    <dsp:sp modelId="{EBA8252C-80BB-4D4B-B54F-530493D4906D}">
      <dsp:nvSpPr>
        <dsp:cNvPr id="0" name=""/>
        <dsp:cNvSpPr/>
      </dsp:nvSpPr>
      <dsp:spPr>
        <a:xfrm>
          <a:off x="0" y="1242339"/>
          <a:ext cx="10515600" cy="99353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BA77B8-A029-4C5E-882F-1476BB3A323E}">
      <dsp:nvSpPr>
        <dsp:cNvPr id="0" name=""/>
        <dsp:cNvSpPr/>
      </dsp:nvSpPr>
      <dsp:spPr>
        <a:xfrm>
          <a:off x="300543" y="1465884"/>
          <a:ext cx="546442" cy="54644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527303A-B7B8-428E-9DE6-74FDC5B4681D}">
      <dsp:nvSpPr>
        <dsp:cNvPr id="0" name=""/>
        <dsp:cNvSpPr/>
      </dsp:nvSpPr>
      <dsp:spPr>
        <a:xfrm>
          <a:off x="1147529" y="1242339"/>
          <a:ext cx="9368070" cy="993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149" tIns="105149" rIns="105149" bIns="105149" numCol="1" spcCol="1270" anchor="ctr" anchorCtr="0">
          <a:noAutofit/>
        </a:bodyPr>
        <a:lstStyle/>
        <a:p>
          <a:pPr marL="0" lvl="0" indent="0" algn="l" defTabSz="933450">
            <a:lnSpc>
              <a:spcPct val="90000"/>
            </a:lnSpc>
            <a:spcBef>
              <a:spcPct val="0"/>
            </a:spcBef>
            <a:spcAft>
              <a:spcPct val="35000"/>
            </a:spcAft>
            <a:buNone/>
          </a:pPr>
          <a:r>
            <a:rPr lang="en-US" sz="2100" kern="1200" baseline="0" dirty="0"/>
            <a:t>These diagnostic systems lack scientific rigor and reliability leading to underdiagnosis or misdiagnosis (</a:t>
          </a:r>
          <a:r>
            <a:rPr lang="en-US" sz="2100" kern="1200" baseline="0" dirty="0" err="1"/>
            <a:t>Timimi</a:t>
          </a:r>
          <a:r>
            <a:rPr lang="en-US" sz="2100" kern="1200" baseline="0" dirty="0"/>
            <a:t> 2014).</a:t>
          </a:r>
          <a:endParaRPr lang="en-US" sz="2100" kern="1200" dirty="0"/>
        </a:p>
      </dsp:txBody>
      <dsp:txXfrm>
        <a:off x="1147529" y="1242339"/>
        <a:ext cx="9368070" cy="993532"/>
      </dsp:txXfrm>
    </dsp:sp>
    <dsp:sp modelId="{1FD1A48B-A746-4EFD-8841-DCFAF092EED0}">
      <dsp:nvSpPr>
        <dsp:cNvPr id="0" name=""/>
        <dsp:cNvSpPr/>
      </dsp:nvSpPr>
      <dsp:spPr>
        <a:xfrm>
          <a:off x="0" y="2484255"/>
          <a:ext cx="10515600" cy="99353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12A46D-A51D-466D-9EF7-0B8F81394F19}">
      <dsp:nvSpPr>
        <dsp:cNvPr id="0" name=""/>
        <dsp:cNvSpPr/>
      </dsp:nvSpPr>
      <dsp:spPr>
        <a:xfrm>
          <a:off x="300543" y="2707799"/>
          <a:ext cx="546442" cy="54644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2EED883-55AA-4475-BF7C-7E8A351877F9}">
      <dsp:nvSpPr>
        <dsp:cNvPr id="0" name=""/>
        <dsp:cNvSpPr/>
      </dsp:nvSpPr>
      <dsp:spPr>
        <a:xfrm>
          <a:off x="1147529" y="2484255"/>
          <a:ext cx="9368070" cy="993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149" tIns="105149" rIns="105149" bIns="105149" numCol="1" spcCol="1270" anchor="ctr" anchorCtr="0">
          <a:noAutofit/>
        </a:bodyPr>
        <a:lstStyle/>
        <a:p>
          <a:pPr marL="0" lvl="0" indent="0" algn="l" defTabSz="933450">
            <a:lnSpc>
              <a:spcPct val="90000"/>
            </a:lnSpc>
            <a:spcBef>
              <a:spcPct val="0"/>
            </a:spcBef>
            <a:spcAft>
              <a:spcPct val="35000"/>
            </a:spcAft>
            <a:buNone/>
          </a:pPr>
          <a:r>
            <a:rPr lang="en-US" sz="2100" kern="1200" baseline="0"/>
            <a:t>More objective and consistent diagnostics could mean better prevention/ treatment of mental conditions.</a:t>
          </a:r>
          <a:endParaRPr lang="en-US" sz="2100" kern="1200"/>
        </a:p>
      </dsp:txBody>
      <dsp:txXfrm>
        <a:off x="1147529" y="2484255"/>
        <a:ext cx="9368070" cy="99353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4459878-C319-6BF3-52DC-16FA4340A6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82FA7FC-DFAE-8499-5A3E-AD9648D7FCA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8BFD57-AB0A-470B-A7AF-56DFE7B5174A}" type="datetimeFigureOut">
              <a:rPr lang="en-US" smtClean="0"/>
              <a:t>4/16/2024</a:t>
            </a:fld>
            <a:endParaRPr lang="en-US" dirty="0"/>
          </a:p>
        </p:txBody>
      </p:sp>
      <p:sp>
        <p:nvSpPr>
          <p:cNvPr id="4" name="Footer Placeholder 3">
            <a:extLst>
              <a:ext uri="{FF2B5EF4-FFF2-40B4-BE49-F238E27FC236}">
                <a16:creationId xmlns:a16="http://schemas.microsoft.com/office/drawing/2014/main" id="{4C9C12BB-9544-9F9A-BEDA-E716864385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D1E77E4-B9A2-A882-9240-3AE65EE2176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61A1-75D9-49F7-83EB-F5872642613A}" type="slidenum">
              <a:rPr lang="en-US" smtClean="0"/>
              <a:t>‹#›</a:t>
            </a:fld>
            <a:endParaRPr lang="en-US" dirty="0"/>
          </a:p>
        </p:txBody>
      </p:sp>
    </p:spTree>
    <p:extLst>
      <p:ext uri="{BB962C8B-B14F-4D97-AF65-F5344CB8AC3E}">
        <p14:creationId xmlns:p14="http://schemas.microsoft.com/office/powerpoint/2010/main" val="1477327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B3339F-6CEA-4641-BE08-40DAFD6FCF25}" type="datetimeFigureOut">
              <a:rPr lang="en-US" smtClean="0"/>
              <a:t>4/16/2024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F75CB5-5666-5049-9AE0-38EFD385C21E}" type="slidenum">
              <a:rPr lang="en-US" smtClean="0"/>
              <a:t>‹#›</a:t>
            </a:fld>
            <a:endParaRPr lang="en-US" dirty="0"/>
          </a:p>
        </p:txBody>
      </p:sp>
    </p:spTree>
    <p:extLst>
      <p:ext uri="{BB962C8B-B14F-4D97-AF65-F5344CB8AC3E}">
        <p14:creationId xmlns:p14="http://schemas.microsoft.com/office/powerpoint/2010/main" val="475562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a:t>
            </a:fld>
            <a:endParaRPr lang="en-US" dirty="0"/>
          </a:p>
        </p:txBody>
      </p:sp>
    </p:spTree>
    <p:extLst>
      <p:ext uri="{BB962C8B-B14F-4D97-AF65-F5344CB8AC3E}">
        <p14:creationId xmlns:p14="http://schemas.microsoft.com/office/powerpoint/2010/main" val="1860164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2</a:t>
            </a:fld>
            <a:endParaRPr lang="en-US" dirty="0"/>
          </a:p>
        </p:txBody>
      </p:sp>
    </p:spTree>
    <p:extLst>
      <p:ext uri="{BB962C8B-B14F-4D97-AF65-F5344CB8AC3E}">
        <p14:creationId xmlns:p14="http://schemas.microsoft.com/office/powerpoint/2010/main" val="1575999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4</a:t>
            </a:fld>
            <a:endParaRPr lang="en-US" dirty="0"/>
          </a:p>
        </p:txBody>
      </p:sp>
    </p:spTree>
    <p:extLst>
      <p:ext uri="{BB962C8B-B14F-4D97-AF65-F5344CB8AC3E}">
        <p14:creationId xmlns:p14="http://schemas.microsoft.com/office/powerpoint/2010/main" val="7124872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2673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8</a:t>
            </a:fld>
            <a:endParaRPr lang="en-US" dirty="0"/>
          </a:p>
        </p:txBody>
      </p:sp>
    </p:spTree>
    <p:extLst>
      <p:ext uri="{BB962C8B-B14F-4D97-AF65-F5344CB8AC3E}">
        <p14:creationId xmlns:p14="http://schemas.microsoft.com/office/powerpoint/2010/main" val="1784199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10</a:t>
            </a:fld>
            <a:endParaRPr lang="en-US" dirty="0"/>
          </a:p>
        </p:txBody>
      </p:sp>
    </p:spTree>
    <p:extLst>
      <p:ext uri="{BB962C8B-B14F-4D97-AF65-F5344CB8AC3E}">
        <p14:creationId xmlns:p14="http://schemas.microsoft.com/office/powerpoint/2010/main" val="1189207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11</a:t>
            </a:fld>
            <a:endParaRPr lang="en-US" dirty="0"/>
          </a:p>
        </p:txBody>
      </p:sp>
    </p:spTree>
    <p:extLst>
      <p:ext uri="{BB962C8B-B14F-4D97-AF65-F5344CB8AC3E}">
        <p14:creationId xmlns:p14="http://schemas.microsoft.com/office/powerpoint/2010/main" val="8392136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12</a:t>
            </a:fld>
            <a:endParaRPr lang="en-US" dirty="0"/>
          </a:p>
        </p:txBody>
      </p:sp>
    </p:spTree>
    <p:extLst>
      <p:ext uri="{BB962C8B-B14F-4D97-AF65-F5344CB8AC3E}">
        <p14:creationId xmlns:p14="http://schemas.microsoft.com/office/powerpoint/2010/main" val="41678901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Subtitle">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0" y="304799"/>
            <a:ext cx="12191998" cy="3215641"/>
          </a:xfrm>
        </p:spPr>
        <p:txBody>
          <a:bodyPr lIns="0" rIns="0" bIns="0" anchor="b" anchorCtr="0">
            <a:noAutofit/>
          </a:bodyPr>
          <a:lstStyle>
            <a:lvl1pPr algn="ctr">
              <a:defRPr sz="6000" kern="1200" cap="all" spc="300" baseline="0">
                <a:solidFill>
                  <a:schemeClr val="accent3">
                    <a:lumMod val="75000"/>
                  </a:schemeClr>
                </a:solidFill>
              </a:defRPr>
            </a:lvl1pPr>
          </a:lstStyle>
          <a:p>
            <a:r>
              <a:rPr lang="en-US" dirty="0"/>
              <a:t>Click to add title</a:t>
            </a:r>
          </a:p>
        </p:txBody>
      </p:sp>
      <p:sp>
        <p:nvSpPr>
          <p:cNvPr id="12" name="Subtitle 2">
            <a:extLst>
              <a:ext uri="{FF2B5EF4-FFF2-40B4-BE49-F238E27FC236}">
                <a16:creationId xmlns:a16="http://schemas.microsoft.com/office/drawing/2014/main" id="{58B9CAE2-F3DD-D6D3-96C8-D947A4117752}"/>
              </a:ext>
            </a:extLst>
          </p:cNvPr>
          <p:cNvSpPr>
            <a:spLocks noGrp="1"/>
          </p:cNvSpPr>
          <p:nvPr>
            <p:ph type="subTitle" idx="1" hasCustomPrompt="1"/>
          </p:nvPr>
        </p:nvSpPr>
        <p:spPr>
          <a:xfrm>
            <a:off x="3" y="3670628"/>
            <a:ext cx="12191997" cy="2577772"/>
          </a:xfrm>
        </p:spPr>
        <p:txBody>
          <a:bodyPr>
            <a:noAutofit/>
          </a:bodyPr>
          <a:lstStyle>
            <a:lvl1pPr marL="0" indent="0" algn="ctr">
              <a:buNone/>
              <a:defRPr sz="3200" b="0" i="0" cap="all" spc="600" baseline="0">
                <a:solidFill>
                  <a:schemeClr val="accent3"/>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41193215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2 column">
    <p:bg>
      <p:bgPr>
        <a:gradFill>
          <a:gsLst>
            <a:gs pos="100000">
              <a:schemeClr val="tx2"/>
            </a:gs>
            <a:gs pos="81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23B0D0-B01D-0BB0-6127-A878BE49D18E}"/>
              </a:ext>
              <a:ext uri="{C183D7F6-B498-43B3-948B-1728B52AA6E4}">
                <adec:decorative xmlns:adec="http://schemas.microsoft.com/office/drawing/2017/decorative" val="1"/>
              </a:ext>
            </a:extLst>
          </p:cNvPr>
          <p:cNvSpPr/>
          <p:nvPr userDrawn="1"/>
        </p:nvSpPr>
        <p:spPr>
          <a:xfrm>
            <a:off x="6039728" y="-6350"/>
            <a:ext cx="6154615"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6889627" y="173736"/>
            <a:ext cx="4352662" cy="220370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Picture Placeholder 9">
            <a:extLst>
              <a:ext uri="{FF2B5EF4-FFF2-40B4-BE49-F238E27FC236}">
                <a16:creationId xmlns:a16="http://schemas.microsoft.com/office/drawing/2014/main" id="{6C363351-4779-B42E-ED7A-C4AF2920BABC}"/>
              </a:ext>
            </a:extLst>
          </p:cNvPr>
          <p:cNvSpPr>
            <a:spLocks noGrp="1"/>
          </p:cNvSpPr>
          <p:nvPr>
            <p:ph type="pic" sz="quarter" idx="37"/>
          </p:nvPr>
        </p:nvSpPr>
        <p:spPr>
          <a:xfrm>
            <a:off x="336550" y="336550"/>
            <a:ext cx="5303640" cy="6184900"/>
          </a:xfrm>
        </p:spPr>
        <p:txBody>
          <a:bodyPr/>
          <a:lstStyle>
            <a:lvl1pPr algn="ctr">
              <a:defRPr sz="2000"/>
            </a:lvl1pPr>
          </a:lstStyle>
          <a:p>
            <a:r>
              <a:rPr lang="en-US"/>
              <a:t>Click icon to add picture</a:t>
            </a:r>
            <a:endParaRPr lang="en-US" dirty="0"/>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6889627" y="3104277"/>
            <a:ext cx="4371560" cy="3022201"/>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cxnSp>
        <p:nvCxnSpPr>
          <p:cNvPr id="4" name="Straight Connector 3">
            <a:extLst>
              <a:ext uri="{FF2B5EF4-FFF2-40B4-BE49-F238E27FC236}">
                <a16:creationId xmlns:a16="http://schemas.microsoft.com/office/drawing/2014/main" id="{F0712911-615E-724B-FC0F-996291526D31}"/>
              </a:ext>
              <a:ext uri="{C183D7F6-B498-43B3-948B-1728B52AA6E4}">
                <adec:decorative xmlns:adec="http://schemas.microsoft.com/office/drawing/2017/decorative" val="1"/>
              </a:ext>
            </a:extLst>
          </p:cNvPr>
          <p:cNvCxnSpPr>
            <a:cxnSpLocks/>
          </p:cNvCxnSpPr>
          <p:nvPr userDrawn="1"/>
        </p:nvCxnSpPr>
        <p:spPr>
          <a:xfrm>
            <a:off x="6889627" y="2679480"/>
            <a:ext cx="4352662"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0826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itle and 2 column">
    <p:bg>
      <p:bgPr>
        <a:gradFill>
          <a:gsLst>
            <a:gs pos="100000">
              <a:schemeClr val="tx2"/>
            </a:gs>
            <a:gs pos="81000">
              <a:schemeClr val="accent6"/>
            </a:gs>
            <a:gs pos="55000">
              <a:srgbClr val="02090E"/>
            </a:gs>
            <a:gs pos="14000">
              <a:schemeClr val="accent4">
                <a:lumMod val="75000"/>
              </a:schemeClr>
            </a:gs>
            <a:gs pos="0">
              <a:schemeClr val="accent4"/>
            </a:gs>
          </a:gsLst>
          <a:lin ang="27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CFFF0E2-6B47-67EB-D6AA-D972E7B7C367}"/>
              </a:ext>
              <a:ext uri="{C183D7F6-B498-43B3-948B-1728B52AA6E4}">
                <adec:decorative xmlns:adec="http://schemas.microsoft.com/office/drawing/2017/decorative" val="1"/>
              </a:ext>
            </a:extLst>
          </p:cNvPr>
          <p:cNvSpPr/>
          <p:nvPr userDrawn="1"/>
        </p:nvSpPr>
        <p:spPr>
          <a:xfrm>
            <a:off x="0" y="-6350"/>
            <a:ext cx="464695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cxnSp>
        <p:nvCxnSpPr>
          <p:cNvPr id="4" name="Straight Connector 3">
            <a:extLst>
              <a:ext uri="{FF2B5EF4-FFF2-40B4-BE49-F238E27FC236}">
                <a16:creationId xmlns:a16="http://schemas.microsoft.com/office/drawing/2014/main" id="{94827F6F-999F-23E9-8C09-325D1A76B07A}"/>
              </a:ext>
              <a:ext uri="{C183D7F6-B498-43B3-948B-1728B52AA6E4}">
                <adec:decorative xmlns:adec="http://schemas.microsoft.com/office/drawing/2017/decorative" val="1"/>
              </a:ext>
            </a:extLst>
          </p:cNvPr>
          <p:cNvCxnSpPr>
            <a:cxnSpLocks/>
          </p:cNvCxnSpPr>
          <p:nvPr userDrawn="1"/>
        </p:nvCxnSpPr>
        <p:spPr>
          <a:xfrm>
            <a:off x="835831" y="2680134"/>
            <a:ext cx="3114078"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171396"/>
            <a:ext cx="3736630" cy="2202350"/>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41716" y="3078480"/>
            <a:ext cx="3108193" cy="3047997"/>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2" name="Table Placeholder 11">
            <a:extLst>
              <a:ext uri="{FF2B5EF4-FFF2-40B4-BE49-F238E27FC236}">
                <a16:creationId xmlns:a16="http://schemas.microsoft.com/office/drawing/2014/main" id="{D360C16C-E69B-FDEF-F033-CA9A2E238288}"/>
              </a:ext>
            </a:extLst>
          </p:cNvPr>
          <p:cNvSpPr>
            <a:spLocks noGrp="1"/>
          </p:cNvSpPr>
          <p:nvPr>
            <p:ph type="tbl" sz="quarter" idx="37"/>
          </p:nvPr>
        </p:nvSpPr>
        <p:spPr>
          <a:xfrm>
            <a:off x="5067300" y="404813"/>
            <a:ext cx="6705600" cy="6048375"/>
          </a:xfrm>
        </p:spPr>
        <p:txBody>
          <a:bodyPr/>
          <a:lstStyle>
            <a:lvl1pPr>
              <a:defRPr sz="2400">
                <a:latin typeface="+mn-lt"/>
              </a:defRPr>
            </a:lvl1pPr>
          </a:lstStyle>
          <a:p>
            <a:r>
              <a:rPr lang="en-US"/>
              <a:t>Click icon to add table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Tree>
    <p:extLst>
      <p:ext uri="{BB962C8B-B14F-4D97-AF65-F5344CB8AC3E}">
        <p14:creationId xmlns:p14="http://schemas.microsoft.com/office/powerpoint/2010/main" val="390721985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96A82D-0723-4BA3-0283-9F0D67B0CEF4}"/>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6A20A5FD-BDFB-45F2-E644-E93FB81CA575}"/>
              </a:ext>
              <a:ext uri="{C183D7F6-B498-43B3-948B-1728B52AA6E4}">
                <adec:decorative xmlns:adec="http://schemas.microsoft.com/office/drawing/2017/decorative" val="1"/>
              </a:ext>
            </a:extLst>
          </p:cNvPr>
          <p:cNvCxnSpPr>
            <a:cxnSpLocks/>
          </p:cNvCxnSpPr>
          <p:nvPr userDrawn="1"/>
        </p:nvCxnSpPr>
        <p:spPr>
          <a:xfrm>
            <a:off x="807039" y="1983416"/>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33562" y="433906"/>
            <a:ext cx="10515601"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14302" y="2465535"/>
            <a:ext cx="7303538" cy="3427265"/>
          </a:xfrm>
        </p:spPr>
        <p:txBody>
          <a:bodyPr/>
          <a:lstStyle>
            <a:lvl1pPr marL="283464" indent="-283464">
              <a:lnSpc>
                <a:spcPct val="120000"/>
              </a:lnSpc>
              <a:spcBef>
                <a:spcPts val="1000"/>
              </a:spcBef>
              <a:buClr>
                <a:schemeClr val="accent3"/>
              </a:buClr>
              <a:buFont typeface="Arial" panose="020B0604020202020204" pitchFamily="34" charset="0"/>
              <a:buChar char="•"/>
              <a:defRPr sz="1800" spc="0" baseline="0">
                <a:solidFill>
                  <a:schemeClr val="bg1"/>
                </a:solidFill>
                <a:latin typeface="+mn-lt"/>
              </a:defRPr>
            </a:lvl1pPr>
            <a:lvl2pPr marL="566928" indent="-283464">
              <a:lnSpc>
                <a:spcPct val="120000"/>
              </a:lnSpc>
              <a:spcBef>
                <a:spcPts val="500"/>
              </a:spcBef>
              <a:buClr>
                <a:schemeClr val="accent3"/>
              </a:buClr>
              <a:defRPr sz="1800" spc="0"/>
            </a:lvl2pPr>
            <a:lvl3pPr marL="859536" indent="-283464">
              <a:lnSpc>
                <a:spcPct val="120000"/>
              </a:lnSpc>
              <a:spcBef>
                <a:spcPts val="500"/>
              </a:spcBef>
              <a:buClr>
                <a:schemeClr val="accent3"/>
              </a:buClr>
              <a:defRPr sz="1800" spc="0"/>
            </a:lvl3pPr>
            <a:lvl4pPr marL="1152144">
              <a:lnSpc>
                <a:spcPct val="120000"/>
              </a:lnSpc>
              <a:spcBef>
                <a:spcPts val="500"/>
              </a:spcBef>
              <a:buClr>
                <a:schemeClr val="accent3"/>
              </a:buCl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0" name="Content Placeholder 9">
            <a:extLst>
              <a:ext uri="{FF2B5EF4-FFF2-40B4-BE49-F238E27FC236}">
                <a16:creationId xmlns:a16="http://schemas.microsoft.com/office/drawing/2014/main" id="{4E7FC75E-AA73-003E-D4E3-B1819886AF9C}"/>
              </a:ext>
            </a:extLst>
          </p:cNvPr>
          <p:cNvSpPr>
            <a:spLocks noGrp="1"/>
          </p:cNvSpPr>
          <p:nvPr>
            <p:ph sz="quarter" idx="37" hasCustomPrompt="1"/>
          </p:nvPr>
        </p:nvSpPr>
        <p:spPr>
          <a:xfrm>
            <a:off x="8392160" y="2465388"/>
            <a:ext cx="2856865" cy="3427412"/>
          </a:xfrm>
        </p:spPr>
        <p:txBody>
          <a:bodyPr/>
          <a:lstStyle>
            <a:lvl1pPr marL="0" indent="0">
              <a:lnSpc>
                <a:spcPct val="120000"/>
              </a:lnSpc>
              <a:spcBef>
                <a:spcPts val="1000"/>
              </a:spcBef>
              <a:buFont typeface="Arial" panose="020B0604020202020204" pitchFamily="34" charset="0"/>
              <a:buNone/>
              <a:defRPr sz="1800">
                <a:solidFill>
                  <a:schemeClr val="bg1"/>
                </a:solidFill>
                <a:latin typeface="+mn-lt"/>
              </a:defRPr>
            </a:lvl1pPr>
            <a:lvl2pPr marL="457200" indent="0">
              <a:lnSpc>
                <a:spcPct val="120000"/>
              </a:lnSpc>
              <a:spcBef>
                <a:spcPts val="1000"/>
              </a:spcBef>
              <a:buNone/>
              <a:defRPr sz="1600">
                <a:solidFill>
                  <a:schemeClr val="bg1"/>
                </a:solidFill>
                <a:latin typeface="+mn-lt"/>
              </a:defRPr>
            </a:lvl2pPr>
            <a:lvl3pPr marL="914400" indent="0">
              <a:lnSpc>
                <a:spcPct val="120000"/>
              </a:lnSpc>
              <a:spcBef>
                <a:spcPts val="1000"/>
              </a:spcBef>
              <a:buNone/>
              <a:defRPr sz="1400">
                <a:solidFill>
                  <a:schemeClr val="bg1"/>
                </a:solidFill>
                <a:latin typeface="+mn-lt"/>
              </a:defRPr>
            </a:lvl3pPr>
            <a:lvl4pPr marL="1371600" indent="0">
              <a:lnSpc>
                <a:spcPct val="120000"/>
              </a:lnSpc>
              <a:spcBef>
                <a:spcPts val="1000"/>
              </a:spcBef>
              <a:buNone/>
              <a:defRPr sz="1200">
                <a:solidFill>
                  <a:schemeClr val="bg1"/>
                </a:solidFill>
                <a:latin typeface="+mn-lt"/>
              </a:defRPr>
            </a:lvl4pPr>
            <a:lvl5pPr marL="1828800" indent="0">
              <a:lnSpc>
                <a:spcPct val="120000"/>
              </a:lnSpc>
              <a:spcBef>
                <a:spcPts val="1000"/>
              </a:spcBef>
              <a:buNone/>
              <a:defRPr sz="12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24561196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2D51531-1219-2E4B-DCE7-C6FD9D809F0C}"/>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BEC02E56-87A4-158A-F0B0-DB8E9BE3AE5E}"/>
              </a:ext>
              <a:ext uri="{C183D7F6-B498-43B3-948B-1728B52AA6E4}">
                <adec:decorative xmlns:adec="http://schemas.microsoft.com/office/drawing/2017/decorative" val="1"/>
              </a:ext>
            </a:extLst>
          </p:cNvPr>
          <p:cNvCxnSpPr>
            <a:cxnSpLocks/>
          </p:cNvCxnSpPr>
          <p:nvPr userDrawn="1"/>
        </p:nvCxnSpPr>
        <p:spPr>
          <a:xfrm>
            <a:off x="807039" y="1991547"/>
            <a:ext cx="10546763"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643842"/>
            <a:ext cx="10515601" cy="1140849"/>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Table Placeholder 9">
            <a:extLst>
              <a:ext uri="{FF2B5EF4-FFF2-40B4-BE49-F238E27FC236}">
                <a16:creationId xmlns:a16="http://schemas.microsoft.com/office/drawing/2014/main" id="{471D7DE3-05F5-8052-02FA-6EF9717E15BE}"/>
              </a:ext>
            </a:extLst>
          </p:cNvPr>
          <p:cNvSpPr>
            <a:spLocks noGrp="1"/>
          </p:cNvSpPr>
          <p:nvPr>
            <p:ph type="tbl" sz="quarter" idx="13"/>
          </p:nvPr>
        </p:nvSpPr>
        <p:spPr>
          <a:xfrm>
            <a:off x="835025" y="2560638"/>
            <a:ext cx="10515600" cy="3478212"/>
          </a:xfrm>
        </p:spPr>
        <p:txBody>
          <a:bodyPr/>
          <a:lstStyle>
            <a:lvl1pPr>
              <a:defRPr sz="2400">
                <a:latin typeface="+mn-lt"/>
              </a:defRPr>
            </a:lvl1pPr>
          </a:lstStyle>
          <a:p>
            <a:r>
              <a:rPr lang="en-US"/>
              <a:t>Click icon to add table</a:t>
            </a:r>
            <a:endParaRPr lang="en-US" dirty="0"/>
          </a:p>
        </p:txBody>
      </p:sp>
      <p:cxnSp>
        <p:nvCxnSpPr>
          <p:cNvPr id="8" name="Straight Connector 7">
            <a:extLst>
              <a:ext uri="{FF2B5EF4-FFF2-40B4-BE49-F238E27FC236}">
                <a16:creationId xmlns:a16="http://schemas.microsoft.com/office/drawing/2014/main" id="{6468DE94-FC46-A848-7949-ABFEADADEA16}"/>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4545918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81987">
              <a:schemeClr val="accent6">
                <a:lumMod val="50000"/>
              </a:schemeClr>
            </a:gs>
            <a:gs pos="35040">
              <a:srgbClr val="020B11"/>
            </a:gs>
            <a:gs pos="11979">
              <a:schemeClr val="accent4">
                <a:lumMod val="50000"/>
              </a:schemeClr>
            </a:gs>
            <a:gs pos="0">
              <a:schemeClr val="accent4"/>
            </a:gs>
            <a:gs pos="99000">
              <a:schemeClr val="tx2"/>
            </a:gs>
          </a:gsLst>
          <a:lin ang="5400000" scaled="1"/>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89F5C3D-E9E6-75E0-BF7D-799B5CFE5ED0}"/>
              </a:ext>
              <a:ext uri="{C183D7F6-B498-43B3-948B-1728B52AA6E4}">
                <adec:decorative xmlns:adec="http://schemas.microsoft.com/office/drawing/2017/decorative" val="1"/>
              </a:ext>
            </a:extLst>
          </p:cNvPr>
          <p:cNvGrpSpPr/>
          <p:nvPr userDrawn="1"/>
        </p:nvGrpSpPr>
        <p:grpSpPr>
          <a:xfrm>
            <a:off x="4575462" y="4137"/>
            <a:ext cx="7616537" cy="6853863"/>
            <a:chOff x="4575462" y="4137"/>
            <a:chExt cx="7616537" cy="6853863"/>
          </a:xfrm>
        </p:grpSpPr>
        <p:grpSp>
          <p:nvGrpSpPr>
            <p:cNvPr id="16" name="Group 15">
              <a:extLst>
                <a:ext uri="{FF2B5EF4-FFF2-40B4-BE49-F238E27FC236}">
                  <a16:creationId xmlns:a16="http://schemas.microsoft.com/office/drawing/2014/main" id="{CDE1D2C2-40C4-6B80-E8C6-B4CE94C23037}"/>
                </a:ext>
              </a:extLst>
            </p:cNvPr>
            <p:cNvGrpSpPr/>
            <p:nvPr/>
          </p:nvGrpSpPr>
          <p:grpSpPr>
            <a:xfrm>
              <a:off x="4575462" y="691665"/>
              <a:ext cx="364018" cy="857035"/>
              <a:chOff x="468157" y="1144246"/>
              <a:chExt cx="364018" cy="857035"/>
            </a:xfrm>
          </p:grpSpPr>
          <p:sp>
            <p:nvSpPr>
              <p:cNvPr id="27" name="Oval 26">
                <a:extLst>
                  <a:ext uri="{FF2B5EF4-FFF2-40B4-BE49-F238E27FC236}">
                    <a16:creationId xmlns:a16="http://schemas.microsoft.com/office/drawing/2014/main" id="{7C904D88-E1BE-F1FA-D405-F55DA966DA84}"/>
                  </a:ext>
                  <a:ext uri="{C183D7F6-B498-43B3-948B-1728B52AA6E4}">
                    <adec:decorative xmlns:adec="http://schemas.microsoft.com/office/drawing/2017/decorative" val="1"/>
                  </a:ext>
                </a:extLst>
              </p:cNvPr>
              <p:cNvSpPr/>
              <p:nvPr/>
            </p:nvSpPr>
            <p:spPr>
              <a:xfrm>
                <a:off x="705405" y="1144246"/>
                <a:ext cx="126770" cy="126770"/>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8" name="Graphic 12">
                <a:extLst>
                  <a:ext uri="{FF2B5EF4-FFF2-40B4-BE49-F238E27FC236}">
                    <a16:creationId xmlns:a16="http://schemas.microsoft.com/office/drawing/2014/main" id="{1D8F0816-C429-D32E-058B-33405874DFA7}"/>
                  </a:ext>
                  <a:ext uri="{C183D7F6-B498-43B3-948B-1728B52AA6E4}">
                    <adec:decorative xmlns:adec="http://schemas.microsoft.com/office/drawing/2017/decorative" val="1"/>
                  </a:ext>
                </a:extLst>
              </p:cNvPr>
              <p:cNvSpPr/>
              <p:nvPr/>
            </p:nvSpPr>
            <p:spPr>
              <a:xfrm>
                <a:off x="468157" y="1963496"/>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pic>
          <p:nvPicPr>
            <p:cNvPr id="4" name="Content Placeholder 14">
              <a:extLst>
                <a:ext uri="{FF2B5EF4-FFF2-40B4-BE49-F238E27FC236}">
                  <a16:creationId xmlns:a16="http://schemas.microsoft.com/office/drawing/2014/main" id="{14AC0A97-7D79-3DBE-FB53-A9EBFD806E06}"/>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542796" y="4137"/>
              <a:ext cx="5649203" cy="6853863"/>
            </a:xfrm>
            <a:prstGeom prst="rect">
              <a:avLst/>
            </a:prstGeom>
          </p:spPr>
        </p:pic>
      </p:grpSp>
      <p:sp>
        <p:nvSpPr>
          <p:cNvPr id="2" name="Title 1">
            <a:extLst>
              <a:ext uri="{FF2B5EF4-FFF2-40B4-BE49-F238E27FC236}">
                <a16:creationId xmlns:a16="http://schemas.microsoft.com/office/drawing/2014/main" id="{51E83F98-B388-2594-BACB-E3DB652C97D5}"/>
              </a:ext>
            </a:extLst>
          </p:cNvPr>
          <p:cNvSpPr>
            <a:spLocks noGrp="1"/>
          </p:cNvSpPr>
          <p:nvPr>
            <p:ph type="title" hasCustomPrompt="1"/>
          </p:nvPr>
        </p:nvSpPr>
        <p:spPr>
          <a:xfrm>
            <a:off x="835831" y="173735"/>
            <a:ext cx="4409514" cy="2203704"/>
          </a:xfrm>
        </p:spPr>
        <p:txBody>
          <a:bodyPr anchor="b">
            <a:noAutofit/>
          </a:bodyPr>
          <a:lstStyle>
            <a:lvl1pPr>
              <a:defRPr sz="3200" cap="all" baseline="0">
                <a:solidFill>
                  <a:schemeClr val="accent3"/>
                </a:solidFill>
              </a:defRPr>
            </a:lvl1pPr>
          </a:lstStyle>
          <a:p>
            <a:r>
              <a:rPr lang="en-US" dirty="0"/>
              <a:t>Click to add title</a:t>
            </a:r>
          </a:p>
        </p:txBody>
      </p:sp>
      <p:sp>
        <p:nvSpPr>
          <p:cNvPr id="7" name="Content Placeholder 6">
            <a:extLst>
              <a:ext uri="{FF2B5EF4-FFF2-40B4-BE49-F238E27FC236}">
                <a16:creationId xmlns:a16="http://schemas.microsoft.com/office/drawing/2014/main" id="{0D9D0F3E-69D8-49F3-5D7A-71FDC4E3EEE3}"/>
              </a:ext>
            </a:extLst>
          </p:cNvPr>
          <p:cNvSpPr>
            <a:spLocks noGrp="1"/>
          </p:cNvSpPr>
          <p:nvPr>
            <p:ph sz="quarter" idx="14" hasCustomPrompt="1"/>
          </p:nvPr>
        </p:nvSpPr>
        <p:spPr>
          <a:xfrm>
            <a:off x="831850" y="3079119"/>
            <a:ext cx="4413250" cy="2752725"/>
          </a:xfrm>
        </p:spPr>
        <p:txBody>
          <a:bodyPr/>
          <a:lstStyle>
            <a:lvl1pPr>
              <a:lnSpc>
                <a:spcPct val="120000"/>
              </a:lnSpc>
              <a:spcBef>
                <a:spcPts val="1000"/>
              </a:spcBef>
              <a:defRPr sz="1800">
                <a:solidFill>
                  <a:schemeClr val="bg1"/>
                </a:solidFill>
                <a:latin typeface="+mn-lt"/>
              </a:defRPr>
            </a:lvl1pPr>
            <a:lvl2pPr>
              <a:lnSpc>
                <a:spcPct val="120000"/>
              </a:lnSpc>
              <a:spcBef>
                <a:spcPts val="1000"/>
              </a:spcBef>
              <a:buClr>
                <a:schemeClr val="accent3"/>
              </a:buClr>
              <a:defRPr sz="1600">
                <a:solidFill>
                  <a:schemeClr val="bg1"/>
                </a:solidFill>
                <a:latin typeface="+mn-lt"/>
              </a:defRPr>
            </a:lvl2pPr>
            <a:lvl3pPr>
              <a:lnSpc>
                <a:spcPct val="120000"/>
              </a:lnSpc>
              <a:spcBef>
                <a:spcPts val="1000"/>
              </a:spcBef>
              <a:buClr>
                <a:schemeClr val="accent3"/>
              </a:buClr>
              <a:defRPr sz="1400">
                <a:solidFill>
                  <a:schemeClr val="bg1"/>
                </a:solidFill>
                <a:latin typeface="+mn-lt"/>
              </a:defRPr>
            </a:lvl3pPr>
            <a:lvl4pPr>
              <a:lnSpc>
                <a:spcPct val="120000"/>
              </a:lnSpc>
              <a:spcBef>
                <a:spcPts val="1000"/>
              </a:spcBef>
              <a:buClr>
                <a:schemeClr val="accent3"/>
              </a:buClr>
              <a:defRPr sz="1200">
                <a:solidFill>
                  <a:schemeClr val="bg1"/>
                </a:solidFill>
                <a:latin typeface="+mn-lt"/>
              </a:defRPr>
            </a:lvl4pPr>
            <a:lvl5pPr>
              <a:lnSpc>
                <a:spcPct val="120000"/>
              </a:lnSpc>
              <a:spcBef>
                <a:spcPts val="1000"/>
              </a:spcBef>
              <a:buClr>
                <a:schemeClr val="accent3"/>
              </a:buCl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61CFC792-44F7-2497-E19D-8FB08AFF94F7}"/>
              </a:ext>
              <a:ext uri="{C183D7F6-B498-43B3-948B-1728B52AA6E4}">
                <adec:decorative xmlns:adec="http://schemas.microsoft.com/office/drawing/2017/decorative" val="1"/>
              </a:ext>
            </a:extLst>
          </p:cNvPr>
          <p:cNvCxnSpPr>
            <a:cxnSpLocks/>
          </p:cNvCxnSpPr>
          <p:nvPr userDrawn="1"/>
        </p:nvCxnSpPr>
        <p:spPr>
          <a:xfrm>
            <a:off x="835831" y="2679192"/>
            <a:ext cx="4101929"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26071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3" y="1821180"/>
            <a:ext cx="12191994" cy="3215641"/>
          </a:xfrm>
        </p:spPr>
        <p:txBody>
          <a:bodyPr lIns="0" rIns="0" bIns="0" anchor="ctr" anchorCtr="0">
            <a:noAutofit/>
          </a:bodyPr>
          <a:lstStyle>
            <a:lvl1pPr algn="ctr">
              <a:defRPr sz="6000" kern="1200" cap="all" spc="300" baseline="0">
                <a:solidFill>
                  <a:schemeClr val="accent3">
                    <a:lumMod val="75000"/>
                  </a:schemeClr>
                </a:solidFill>
              </a:defRPr>
            </a:lvl1pPr>
          </a:lstStyle>
          <a:p>
            <a:r>
              <a:rPr lang="en-US" dirty="0"/>
              <a:t>Click to add title</a:t>
            </a:r>
          </a:p>
        </p:txBody>
      </p:sp>
    </p:spTree>
    <p:extLst>
      <p:ext uri="{BB962C8B-B14F-4D97-AF65-F5344CB8AC3E}">
        <p14:creationId xmlns:p14="http://schemas.microsoft.com/office/powerpoint/2010/main" val="163504510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3">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A084D09-1B2D-4EE2-82A7-83196133B801}"/>
              </a:ext>
              <a:ext uri="{C183D7F6-B498-43B3-948B-1728B52AA6E4}">
                <adec:decorative xmlns:adec="http://schemas.microsoft.com/office/drawing/2017/decorative" val="1"/>
              </a:ext>
            </a:extLst>
          </p:cNvPr>
          <p:cNvGrpSpPr/>
          <p:nvPr userDrawn="1"/>
        </p:nvGrpSpPr>
        <p:grpSpPr>
          <a:xfrm>
            <a:off x="0" y="-6350"/>
            <a:ext cx="12185769" cy="6864350"/>
            <a:chOff x="0" y="-6350"/>
            <a:chExt cx="12185769" cy="6864350"/>
          </a:xfrm>
        </p:grpSpPr>
        <p:sp>
          <p:nvSpPr>
            <p:cNvPr id="4" name="Rectangle 3">
              <a:extLst>
                <a:ext uri="{FF2B5EF4-FFF2-40B4-BE49-F238E27FC236}">
                  <a16:creationId xmlns:a16="http://schemas.microsoft.com/office/drawing/2014/main" id="{53860AA6-1B14-DF89-B725-CC444E502028}"/>
                </a:ext>
                <a:ext uri="{C183D7F6-B498-43B3-948B-1728B52AA6E4}">
                  <adec:decorative xmlns:adec="http://schemas.microsoft.com/office/drawing/2017/decorative" val="1"/>
                </a:ext>
              </a:extLst>
            </p:cNvPr>
            <p:cNvSpPr/>
            <p:nvPr/>
          </p:nvSpPr>
          <p:spPr>
            <a:xfrm>
              <a:off x="0" y="-6350"/>
              <a:ext cx="6160393"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Content Placeholder 14">
              <a:extLst>
                <a:ext uri="{FF2B5EF4-FFF2-40B4-BE49-F238E27FC236}">
                  <a16:creationId xmlns:a16="http://schemas.microsoft.com/office/drawing/2014/main" id="{D172E570-D67F-4980-88C2-CF6560C1C193}"/>
                </a:ext>
                <a:ext uri="{C183D7F6-B498-43B3-948B-1728B52AA6E4}">
                  <adec:decorative xmlns:adec="http://schemas.microsoft.com/office/drawing/2017/decorative" val="1"/>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rot="5400000">
              <a:off x="5750267" y="410125"/>
              <a:ext cx="6845628" cy="6025377"/>
            </a:xfrm>
            <a:prstGeom prst="rect">
              <a:avLst/>
            </a:prstGeom>
          </p:spPr>
        </p:pic>
        <p:grpSp>
          <p:nvGrpSpPr>
            <p:cNvPr id="7" name="Group 6">
              <a:extLst>
                <a:ext uri="{FF2B5EF4-FFF2-40B4-BE49-F238E27FC236}">
                  <a16:creationId xmlns:a16="http://schemas.microsoft.com/office/drawing/2014/main" id="{AF90BF68-CF26-6705-CBFD-428BEB787EDB}"/>
                </a:ext>
              </a:extLst>
            </p:cNvPr>
            <p:cNvGrpSpPr/>
            <p:nvPr/>
          </p:nvGrpSpPr>
          <p:grpSpPr>
            <a:xfrm rot="10800000">
              <a:off x="5304704" y="259572"/>
              <a:ext cx="584267" cy="390181"/>
              <a:chOff x="1876516" y="596691"/>
              <a:chExt cx="584267" cy="390181"/>
            </a:xfrm>
          </p:grpSpPr>
          <p:sp>
            <p:nvSpPr>
              <p:cNvPr id="8" name="Oval 7">
                <a:extLst>
                  <a:ext uri="{FF2B5EF4-FFF2-40B4-BE49-F238E27FC236}">
                    <a16:creationId xmlns:a16="http://schemas.microsoft.com/office/drawing/2014/main" id="{1066F635-8DB9-B091-8467-D8F0327217F4}"/>
                  </a:ext>
                  <a:ext uri="{C183D7F6-B498-43B3-948B-1728B52AA6E4}">
                    <adec:decorative xmlns:adec="http://schemas.microsoft.com/office/drawing/2017/decorative" val="1"/>
                  </a:ext>
                </a:extLst>
              </p:cNvPr>
              <p:cNvSpPr/>
              <p:nvPr/>
            </p:nvSpPr>
            <p:spPr>
              <a:xfrm>
                <a:off x="1876516" y="842493"/>
                <a:ext cx="144379" cy="144379"/>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Graphic 12">
                <a:extLst>
                  <a:ext uri="{FF2B5EF4-FFF2-40B4-BE49-F238E27FC236}">
                    <a16:creationId xmlns:a16="http://schemas.microsoft.com/office/drawing/2014/main" id="{882D2FD3-A05B-400C-6347-115486FFD943}"/>
                  </a:ext>
                  <a:ext uri="{C183D7F6-B498-43B3-948B-1728B52AA6E4}">
                    <adec:decorative xmlns:adec="http://schemas.microsoft.com/office/drawing/2017/decorative" val="1"/>
                  </a:ext>
                </a:extLst>
              </p:cNvPr>
              <p:cNvSpPr/>
              <p:nvPr/>
            </p:nvSpPr>
            <p:spPr>
              <a:xfrm>
                <a:off x="2360199" y="596691"/>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960459F4-C5B9-4070-46D1-2E7DA3EFBFC9}"/>
              </a:ext>
            </a:extLst>
          </p:cNvPr>
          <p:cNvSpPr>
            <a:spLocks noGrp="1"/>
          </p:cNvSpPr>
          <p:nvPr>
            <p:ph type="title"/>
          </p:nvPr>
        </p:nvSpPr>
        <p:spPr>
          <a:xfrm>
            <a:off x="838201" y="365125"/>
            <a:ext cx="4466502" cy="1936866"/>
          </a:xfrm>
        </p:spPr>
        <p:txBody>
          <a:bodyPr anchor="b"/>
          <a:lstStyle>
            <a:lvl1pPr>
              <a:defRPr sz="3200" cap="all" baseline="0">
                <a:solidFill>
                  <a:schemeClr val="accent3">
                    <a:lumMod val="75000"/>
                  </a:schemeClr>
                </a:solidFill>
              </a:defRPr>
            </a:lvl1pPr>
          </a:lstStyle>
          <a:p>
            <a:r>
              <a:rPr lang="en-US"/>
              <a:t>Click to edit Master title style</a:t>
            </a:r>
            <a:endParaRPr lang="en-US" dirty="0"/>
          </a:p>
        </p:txBody>
      </p:sp>
      <p:cxnSp>
        <p:nvCxnSpPr>
          <p:cNvPr id="5" name="Straight Connector 4">
            <a:extLst>
              <a:ext uri="{FF2B5EF4-FFF2-40B4-BE49-F238E27FC236}">
                <a16:creationId xmlns:a16="http://schemas.microsoft.com/office/drawing/2014/main" id="{34F613B1-323C-4C25-4526-1D3313A7161D}"/>
              </a:ext>
              <a:ext uri="{C183D7F6-B498-43B3-948B-1728B52AA6E4}">
                <adec:decorative xmlns:adec="http://schemas.microsoft.com/office/drawing/2017/decorative" val="1"/>
              </a:ext>
            </a:extLst>
          </p:cNvPr>
          <p:cNvCxnSpPr>
            <a:cxnSpLocks/>
          </p:cNvCxnSpPr>
          <p:nvPr userDrawn="1"/>
        </p:nvCxnSpPr>
        <p:spPr>
          <a:xfrm>
            <a:off x="835831" y="2620500"/>
            <a:ext cx="4471665"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2D2C2143-1936-BBDA-A6A8-40B6DBD16AED}"/>
              </a:ext>
            </a:extLst>
          </p:cNvPr>
          <p:cNvSpPr>
            <a:spLocks noGrp="1"/>
          </p:cNvSpPr>
          <p:nvPr>
            <p:ph sz="quarter" idx="10" hasCustomPrompt="1"/>
          </p:nvPr>
        </p:nvSpPr>
        <p:spPr>
          <a:xfrm>
            <a:off x="838201" y="3097848"/>
            <a:ext cx="4466504" cy="3405187"/>
          </a:xfrm>
        </p:spPr>
        <p:txBody>
          <a:bodyPr/>
          <a:lstStyle>
            <a:lvl1pPr>
              <a:lnSpc>
                <a:spcPct val="120000"/>
              </a:lnSpc>
              <a:spcBef>
                <a:spcPts val="1000"/>
              </a:spcBef>
              <a:spcAft>
                <a:spcPts val="600"/>
              </a:spcAft>
              <a:defRPr sz="1800">
                <a:solidFill>
                  <a:schemeClr val="bg1"/>
                </a:solidFill>
                <a:latin typeface="+mn-lt"/>
              </a:defRPr>
            </a:lvl1pPr>
            <a:lvl2pPr>
              <a:lnSpc>
                <a:spcPct val="120000"/>
              </a:lnSpc>
              <a:spcBef>
                <a:spcPts val="1000"/>
              </a:spcBef>
              <a:spcAft>
                <a:spcPts val="600"/>
              </a:spcAft>
              <a:defRPr sz="1600">
                <a:solidFill>
                  <a:schemeClr val="bg1"/>
                </a:solidFill>
                <a:latin typeface="+mn-lt"/>
              </a:defRPr>
            </a:lvl2pPr>
            <a:lvl3pPr>
              <a:lnSpc>
                <a:spcPct val="120000"/>
              </a:lnSpc>
              <a:spcBef>
                <a:spcPts val="1000"/>
              </a:spcBef>
              <a:spcAft>
                <a:spcPts val="600"/>
              </a:spcAft>
              <a:defRPr sz="1400">
                <a:solidFill>
                  <a:schemeClr val="bg1"/>
                </a:solidFill>
                <a:latin typeface="+mn-lt"/>
              </a:defRPr>
            </a:lvl3pPr>
            <a:lvl4pPr>
              <a:lnSpc>
                <a:spcPct val="120000"/>
              </a:lnSpc>
              <a:spcBef>
                <a:spcPts val="1000"/>
              </a:spcBef>
              <a:spcAft>
                <a:spcPts val="600"/>
              </a:spcAft>
              <a:defRPr sz="1200">
                <a:solidFill>
                  <a:schemeClr val="bg1"/>
                </a:solidFill>
                <a:latin typeface="+mn-lt"/>
              </a:defRPr>
            </a:lvl4pPr>
            <a:lvl5pPr>
              <a:lnSpc>
                <a:spcPct val="120000"/>
              </a:lnSpc>
              <a:spcBef>
                <a:spcPts val="1000"/>
              </a:spcBef>
              <a:spcAft>
                <a:spcPts val="600"/>
              </a:spcAft>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0904071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and 2 column">
    <p:bg>
      <p:bgPr>
        <a:gradFill>
          <a:gsLst>
            <a:gs pos="100000">
              <a:schemeClr val="tx2"/>
            </a:gs>
            <a:gs pos="81000">
              <a:schemeClr val="accent6"/>
            </a:gs>
            <a:gs pos="31000">
              <a:srgbClr val="02090E"/>
            </a:gs>
            <a:gs pos="14000">
              <a:schemeClr val="accent4">
                <a:lumMod val="75000"/>
              </a:schemeClr>
            </a:gs>
            <a:gs pos="0">
              <a:schemeClr val="accent4"/>
            </a:gs>
          </a:gsLst>
          <a:lin ang="126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B5B81B-FCE8-FE9C-8F0A-6488B25F0F6A}"/>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21869" y="579120"/>
            <a:ext cx="11548261" cy="2733306"/>
          </a:xfrm>
        </p:spPr>
        <p:txBody>
          <a:bodyPr anchor="b">
            <a:noAutofit/>
          </a:bodyPr>
          <a:lstStyle>
            <a:lvl1pPr algn="ctr">
              <a:defRPr sz="3200" cap="all" spc="300" baseline="0"/>
            </a:lvl1pPr>
          </a:lstStyle>
          <a:p>
            <a:r>
              <a:rPr lang="en-US" dirty="0"/>
              <a:t>Click to add title</a:t>
            </a:r>
          </a:p>
        </p:txBody>
      </p:sp>
      <p:sp>
        <p:nvSpPr>
          <p:cNvPr id="7" name="Subtitle 2">
            <a:extLst>
              <a:ext uri="{FF2B5EF4-FFF2-40B4-BE49-F238E27FC236}">
                <a16:creationId xmlns:a16="http://schemas.microsoft.com/office/drawing/2014/main" id="{5F877C2F-8190-18D9-5D24-5BD7B05A29F8}"/>
              </a:ext>
            </a:extLst>
          </p:cNvPr>
          <p:cNvSpPr>
            <a:spLocks noGrp="1"/>
          </p:cNvSpPr>
          <p:nvPr>
            <p:ph type="subTitle" idx="1" hasCustomPrompt="1"/>
          </p:nvPr>
        </p:nvSpPr>
        <p:spPr>
          <a:xfrm>
            <a:off x="321868" y="3484615"/>
            <a:ext cx="11562303" cy="2387865"/>
          </a:xfrm>
        </p:spPr>
        <p:txBody>
          <a:bodyPr>
            <a:noAutofit/>
          </a:bodyPr>
          <a:lstStyle>
            <a:lvl1pPr marL="0" indent="0" algn="ctr">
              <a:buNone/>
              <a:defRPr sz="60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86865902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664209F-41AB-70E5-1B9E-7490900C59C9}"/>
              </a:ext>
              <a:ext uri="{C183D7F6-B498-43B3-948B-1728B52AA6E4}">
                <adec:decorative xmlns:adec="http://schemas.microsoft.com/office/drawing/2017/decorative" val="1"/>
              </a:ext>
            </a:extLst>
          </p:cNvPr>
          <p:cNvSpPr/>
          <p:nvPr userDrawn="1"/>
        </p:nvSpPr>
        <p:spPr>
          <a:xfrm>
            <a:off x="2" y="1"/>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032D3409-585B-54E2-1DCC-AC58804E4AE7}"/>
              </a:ext>
              <a:ext uri="{C183D7F6-B498-43B3-948B-1728B52AA6E4}">
                <adec:decorative xmlns:adec="http://schemas.microsoft.com/office/drawing/2017/decorative" val="1"/>
              </a:ext>
            </a:extLst>
          </p:cNvPr>
          <p:cNvSpPr/>
          <p:nvPr userDrawn="1"/>
        </p:nvSpPr>
        <p:spPr>
          <a:xfrm>
            <a:off x="1" y="-6350"/>
            <a:ext cx="6096000"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99891" y="511762"/>
            <a:ext cx="4960830" cy="2785158"/>
          </a:xfrm>
        </p:spPr>
        <p:txBody>
          <a:bodyPr anchor="b">
            <a:noAutofit/>
          </a:bodyPr>
          <a:lstStyle>
            <a:lvl1pPr algn="l">
              <a:defRPr sz="2400" cap="all" spc="300" baseline="0"/>
            </a:lvl1pPr>
          </a:lstStyle>
          <a:p>
            <a:r>
              <a:rPr lang="en-US" dirty="0"/>
              <a:t>Click to add title</a:t>
            </a:r>
          </a:p>
        </p:txBody>
      </p:sp>
      <p:sp>
        <p:nvSpPr>
          <p:cNvPr id="8" name="Subtitle 2">
            <a:extLst>
              <a:ext uri="{FF2B5EF4-FFF2-40B4-BE49-F238E27FC236}">
                <a16:creationId xmlns:a16="http://schemas.microsoft.com/office/drawing/2014/main" id="{E47B8A5C-E279-DB0B-E9D3-927417876125}"/>
              </a:ext>
            </a:extLst>
          </p:cNvPr>
          <p:cNvSpPr>
            <a:spLocks noGrp="1"/>
          </p:cNvSpPr>
          <p:nvPr>
            <p:ph type="subTitle" idx="1" hasCustomPrompt="1"/>
          </p:nvPr>
        </p:nvSpPr>
        <p:spPr>
          <a:xfrm>
            <a:off x="802640" y="3484615"/>
            <a:ext cx="4958081" cy="2387865"/>
          </a:xfrm>
        </p:spPr>
        <p:txBody>
          <a:bodyPr>
            <a:noAutofit/>
          </a:bodyPr>
          <a:lstStyle>
            <a:lvl1pPr marL="0" indent="0" algn="l">
              <a:buNone/>
              <a:defRPr sz="32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0" name="Picture Placeholder 9">
            <a:extLst>
              <a:ext uri="{FF2B5EF4-FFF2-40B4-BE49-F238E27FC236}">
                <a16:creationId xmlns:a16="http://schemas.microsoft.com/office/drawing/2014/main" id="{D386C402-C5C5-2A54-C618-62673AD93CB4}"/>
              </a:ext>
            </a:extLst>
          </p:cNvPr>
          <p:cNvSpPr>
            <a:spLocks noGrp="1"/>
          </p:cNvSpPr>
          <p:nvPr>
            <p:ph type="pic" sz="quarter" idx="13"/>
          </p:nvPr>
        </p:nvSpPr>
        <p:spPr>
          <a:xfrm>
            <a:off x="6497638" y="336550"/>
            <a:ext cx="5322887" cy="6184900"/>
          </a:xfrm>
        </p:spPr>
        <p:txBody>
          <a:bodyPr/>
          <a:lstStyle>
            <a:lvl1pPr algn="ctr">
              <a:defRPr sz="2000"/>
            </a:lvl1pPr>
          </a:lstStyle>
          <a:p>
            <a:r>
              <a:rPr lang="en-US"/>
              <a:t>Click icon to add picture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68321855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le and 2 column">
    <p:bg>
      <p:bgPr>
        <a:gradFill>
          <a:gsLst>
            <a:gs pos="100000">
              <a:schemeClr val="tx2"/>
            </a:gs>
            <a:gs pos="79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pic>
        <p:nvPicPr>
          <p:cNvPr id="4" name="Content Placeholder 14">
            <a:extLst>
              <a:ext uri="{FF2B5EF4-FFF2-40B4-BE49-F238E27FC236}">
                <a16:creationId xmlns:a16="http://schemas.microsoft.com/office/drawing/2014/main" id="{318CE367-BBCB-F4AB-635F-4C9995EAE35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6350"/>
            <a:ext cx="2356339" cy="6853863"/>
          </a:xfrm>
          <a:prstGeom prst="rect">
            <a:avLst/>
          </a:prstGeom>
        </p:spPr>
      </p:pic>
      <p:sp>
        <p:nvSpPr>
          <p:cNvPr id="5" name="Rectangle 4">
            <a:extLst>
              <a:ext uri="{FF2B5EF4-FFF2-40B4-BE49-F238E27FC236}">
                <a16:creationId xmlns:a16="http://schemas.microsoft.com/office/drawing/2014/main" id="{5CE3FBBA-81E2-31F1-EF51-02706B5B5C0A}"/>
              </a:ext>
              <a:ext uri="{C183D7F6-B498-43B3-948B-1728B52AA6E4}">
                <adec:decorative xmlns:adec="http://schemas.microsoft.com/office/drawing/2017/decorative" val="1"/>
              </a:ext>
            </a:extLst>
          </p:cNvPr>
          <p:cNvSpPr/>
          <p:nvPr userDrawn="1"/>
        </p:nvSpPr>
        <p:spPr>
          <a:xfrm>
            <a:off x="2356339" y="-6350"/>
            <a:ext cx="983180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6" name="Straight Connector 5">
            <a:extLst>
              <a:ext uri="{FF2B5EF4-FFF2-40B4-BE49-F238E27FC236}">
                <a16:creationId xmlns:a16="http://schemas.microsoft.com/office/drawing/2014/main" id="{9AD3746D-3CD1-FFA5-0019-AD0C588B1924}"/>
              </a:ext>
              <a:ext uri="{C183D7F6-B498-43B3-948B-1728B52AA6E4}">
                <adec:decorative xmlns:adec="http://schemas.microsoft.com/office/drawing/2017/decorative" val="1"/>
              </a:ext>
            </a:extLst>
          </p:cNvPr>
          <p:cNvCxnSpPr>
            <a:cxnSpLocks/>
          </p:cNvCxnSpPr>
          <p:nvPr userDrawn="1"/>
        </p:nvCxnSpPr>
        <p:spPr>
          <a:xfrm>
            <a:off x="3305669" y="2002443"/>
            <a:ext cx="7922116"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305669" y="113097"/>
            <a:ext cx="7420819" cy="16563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3" name="Content Placeholder 12">
            <a:extLst>
              <a:ext uri="{FF2B5EF4-FFF2-40B4-BE49-F238E27FC236}">
                <a16:creationId xmlns:a16="http://schemas.microsoft.com/office/drawing/2014/main" id="{B9624CF4-7769-4663-3361-39136F5E20C8}"/>
              </a:ext>
            </a:extLst>
          </p:cNvPr>
          <p:cNvSpPr>
            <a:spLocks noGrp="1"/>
          </p:cNvSpPr>
          <p:nvPr>
            <p:ph sz="quarter" idx="31" hasCustomPrompt="1"/>
          </p:nvPr>
        </p:nvSpPr>
        <p:spPr>
          <a:xfrm>
            <a:off x="3305669" y="2470150"/>
            <a:ext cx="7420819" cy="3676649"/>
          </a:xfrm>
        </p:spPr>
        <p:txBody>
          <a:bodyPr/>
          <a:lstStyle>
            <a:lvl1pPr marL="285750" indent="-285750">
              <a:lnSpc>
                <a:spcPct val="120000"/>
              </a:lnSpc>
              <a:spcBef>
                <a:spcPts val="1000"/>
              </a:spcBef>
              <a:spcAft>
                <a:spcPts val="600"/>
              </a:spcAft>
              <a:buClr>
                <a:schemeClr val="accent3"/>
              </a:buClr>
              <a:buFont typeface="Arial" panose="020B0604020202020204" pitchFamily="34" charset="0"/>
              <a:buChar char="•"/>
              <a:defRPr sz="1800">
                <a:solidFill>
                  <a:schemeClr val="bg1"/>
                </a:solidFill>
                <a:latin typeface="+mn-lt"/>
              </a:defRPr>
            </a:lvl1pPr>
            <a:lvl2pPr marL="800100" indent="-342900">
              <a:lnSpc>
                <a:spcPct val="120000"/>
              </a:lnSpc>
              <a:spcBef>
                <a:spcPts val="1000"/>
              </a:spcBef>
              <a:spcAft>
                <a:spcPts val="600"/>
              </a:spcAft>
              <a:buClr>
                <a:schemeClr val="accent3"/>
              </a:buClr>
              <a:buFont typeface="Arial" panose="020B0604020202020204" pitchFamily="34" charset="0"/>
              <a:buChar char="•"/>
              <a:defRPr sz="1600">
                <a:solidFill>
                  <a:schemeClr val="bg1"/>
                </a:solidFill>
                <a:latin typeface="+mn-lt"/>
              </a:defRPr>
            </a:lvl2pPr>
            <a:lvl3pPr marL="1257300" indent="-342900">
              <a:lnSpc>
                <a:spcPct val="120000"/>
              </a:lnSpc>
              <a:spcBef>
                <a:spcPts val="1000"/>
              </a:spcBef>
              <a:spcAft>
                <a:spcPts val="600"/>
              </a:spcAft>
              <a:buClr>
                <a:schemeClr val="accent3"/>
              </a:buClr>
              <a:buFont typeface="Arial" panose="020B0604020202020204" pitchFamily="34" charset="0"/>
              <a:buChar char="•"/>
              <a:defRPr sz="1400">
                <a:solidFill>
                  <a:schemeClr val="bg1"/>
                </a:solidFill>
                <a:latin typeface="+mn-lt"/>
              </a:defRPr>
            </a:lvl3pPr>
            <a:lvl4pPr marL="16573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4pPr>
            <a:lvl5pPr marL="21145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02802670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361F2FA-20C7-5447-C138-CE2CA1867FE7}"/>
              </a:ext>
              <a:ext uri="{C183D7F6-B498-43B3-948B-1728B52AA6E4}">
                <adec:decorative xmlns:adec="http://schemas.microsoft.com/office/drawing/2017/decorative" val="1"/>
              </a:ext>
            </a:extLst>
          </p:cNvPr>
          <p:cNvGrpSpPr/>
          <p:nvPr userDrawn="1"/>
        </p:nvGrpSpPr>
        <p:grpSpPr>
          <a:xfrm>
            <a:off x="3" y="2"/>
            <a:ext cx="12191997" cy="6857998"/>
            <a:chOff x="3" y="2"/>
            <a:chExt cx="12191997" cy="6857998"/>
          </a:xfrm>
        </p:grpSpPr>
        <p:sp>
          <p:nvSpPr>
            <p:cNvPr id="21" name="Rectangle 20">
              <a:extLst>
                <a:ext uri="{FF2B5EF4-FFF2-40B4-BE49-F238E27FC236}">
                  <a16:creationId xmlns:a16="http://schemas.microsoft.com/office/drawing/2014/main" id="{DFEDD626-82E4-71C6-25F1-CDA46B7B3F39}"/>
                </a:ext>
              </a:extLst>
            </p:cNvPr>
            <p:cNvSpPr/>
            <p:nvPr/>
          </p:nvSpPr>
          <p:spPr>
            <a:xfrm>
              <a:off x="3" y="2"/>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CDC952AF-CE06-54F7-CB4A-1722F90AC3DF}"/>
                </a:ext>
                <a:ext uri="{C183D7F6-B498-43B3-948B-1728B52AA6E4}">
                  <adec:decorative xmlns:adec="http://schemas.microsoft.com/office/drawing/2017/decorative" val="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 y="2"/>
              <a:ext cx="12191994" cy="6857996"/>
            </a:xfrm>
            <a:prstGeom prst="rect">
              <a:avLst/>
            </a:prstGeom>
          </p:spPr>
        </p:pic>
        <p:grpSp>
          <p:nvGrpSpPr>
            <p:cNvPr id="11" name="Group 10">
              <a:extLst>
                <a:ext uri="{FF2B5EF4-FFF2-40B4-BE49-F238E27FC236}">
                  <a16:creationId xmlns:a16="http://schemas.microsoft.com/office/drawing/2014/main" id="{6E6EDFF3-843B-AAE9-DB73-423142606F52}"/>
                </a:ext>
              </a:extLst>
            </p:cNvPr>
            <p:cNvGrpSpPr/>
            <p:nvPr/>
          </p:nvGrpSpPr>
          <p:grpSpPr>
            <a:xfrm rot="5400000">
              <a:off x="1645776" y="1222395"/>
              <a:ext cx="431603" cy="412684"/>
              <a:chOff x="1870859" y="869908"/>
              <a:chExt cx="431603" cy="412684"/>
            </a:xfrm>
          </p:grpSpPr>
          <p:sp>
            <p:nvSpPr>
              <p:cNvPr id="12" name="Graphic 15">
                <a:extLst>
                  <a:ext uri="{FF2B5EF4-FFF2-40B4-BE49-F238E27FC236}">
                    <a16:creationId xmlns:a16="http://schemas.microsoft.com/office/drawing/2014/main" id="{312F4F85-6C79-201D-E20D-64CD4728E4C8}"/>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01D71DAD-ECC6-A850-88E4-A4EDCF494A24}"/>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14" name="Group 13">
              <a:extLst>
                <a:ext uri="{FF2B5EF4-FFF2-40B4-BE49-F238E27FC236}">
                  <a16:creationId xmlns:a16="http://schemas.microsoft.com/office/drawing/2014/main" id="{C632CC6D-6024-2368-8EBA-4B7A2D6428BC}"/>
                </a:ext>
              </a:extLst>
            </p:cNvPr>
            <p:cNvGrpSpPr/>
            <p:nvPr/>
          </p:nvGrpSpPr>
          <p:grpSpPr>
            <a:xfrm rot="20626702">
              <a:off x="10248169" y="5448942"/>
              <a:ext cx="431603" cy="412684"/>
              <a:chOff x="1870859" y="869908"/>
              <a:chExt cx="431603" cy="412684"/>
            </a:xfrm>
          </p:grpSpPr>
          <p:sp>
            <p:nvSpPr>
              <p:cNvPr id="6" name="Graphic 15">
                <a:extLst>
                  <a:ext uri="{FF2B5EF4-FFF2-40B4-BE49-F238E27FC236}">
                    <a16:creationId xmlns:a16="http://schemas.microsoft.com/office/drawing/2014/main" id="{B05BE7BE-7D54-A09B-8A67-6B28CF6BB6C0}"/>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7" name="Graphic 12">
                <a:extLst>
                  <a:ext uri="{FF2B5EF4-FFF2-40B4-BE49-F238E27FC236}">
                    <a16:creationId xmlns:a16="http://schemas.microsoft.com/office/drawing/2014/main" id="{258346A9-F75C-6704-EEED-CF7A8A0F8010}"/>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782CC39D-03B1-4933-F236-462B5862EBEC}"/>
              </a:ext>
            </a:extLst>
          </p:cNvPr>
          <p:cNvSpPr>
            <a:spLocks noGrp="1"/>
          </p:cNvSpPr>
          <p:nvPr>
            <p:ph type="title"/>
          </p:nvPr>
        </p:nvSpPr>
        <p:spPr>
          <a:xfrm>
            <a:off x="2932448" y="264160"/>
            <a:ext cx="6327105" cy="3373973"/>
          </a:xfrm>
        </p:spPr>
        <p:txBody>
          <a:bodyPr anchor="b"/>
          <a:lstStyle>
            <a:lvl1pPr algn="ctr">
              <a:defRPr sz="3200" cap="all" spc="600" baseline="0">
                <a:solidFill>
                  <a:schemeClr val="accent3">
                    <a:lumMod val="75000"/>
                  </a:schemeClr>
                </a:solidFill>
              </a:defRPr>
            </a:lvl1pPr>
          </a:lstStyle>
          <a:p>
            <a:r>
              <a:rPr lang="en-US"/>
              <a:t>Click to edit Master title style</a:t>
            </a:r>
            <a:endParaRPr lang="en-US" dirty="0"/>
          </a:p>
        </p:txBody>
      </p:sp>
      <p:sp>
        <p:nvSpPr>
          <p:cNvPr id="5" name="Subtitle 2">
            <a:extLst>
              <a:ext uri="{FF2B5EF4-FFF2-40B4-BE49-F238E27FC236}">
                <a16:creationId xmlns:a16="http://schemas.microsoft.com/office/drawing/2014/main" id="{F711CA51-49DC-62CA-F147-F286B1C9DBD9}"/>
              </a:ext>
            </a:extLst>
          </p:cNvPr>
          <p:cNvSpPr>
            <a:spLocks noGrp="1"/>
          </p:cNvSpPr>
          <p:nvPr>
            <p:ph type="subTitle" idx="1" hasCustomPrompt="1"/>
          </p:nvPr>
        </p:nvSpPr>
        <p:spPr>
          <a:xfrm>
            <a:off x="2932448" y="3962135"/>
            <a:ext cx="6327105" cy="2653771"/>
          </a:xfrm>
        </p:spPr>
        <p:txBody>
          <a:bodyPr>
            <a:noAutofit/>
          </a:bodyPr>
          <a:lstStyle>
            <a:lvl1pPr marL="0" indent="0" algn="ctr">
              <a:buNone/>
              <a:defRPr sz="1800" b="0" i="0" cap="all" spc="300" baseline="0">
                <a:solidFill>
                  <a:schemeClr val="bg1"/>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11183414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C7D5518-914C-92E3-E9EC-26752C9F05AD}"/>
              </a:ext>
              <a:ext uri="{C183D7F6-B498-43B3-948B-1728B52AA6E4}">
                <adec:decorative xmlns:adec="http://schemas.microsoft.com/office/drawing/2017/decorative" val="1"/>
              </a:ext>
            </a:extLst>
          </p:cNvPr>
          <p:cNvGrpSpPr/>
          <p:nvPr userDrawn="1"/>
        </p:nvGrpSpPr>
        <p:grpSpPr>
          <a:xfrm>
            <a:off x="-1" y="-6350"/>
            <a:ext cx="12192000" cy="6864350"/>
            <a:chOff x="-1" y="-6350"/>
            <a:chExt cx="12192000" cy="6864350"/>
          </a:xfrm>
        </p:grpSpPr>
        <p:sp>
          <p:nvSpPr>
            <p:cNvPr id="4" name="Rectangle 3">
              <a:extLst>
                <a:ext uri="{FF2B5EF4-FFF2-40B4-BE49-F238E27FC236}">
                  <a16:creationId xmlns:a16="http://schemas.microsoft.com/office/drawing/2014/main" id="{C82D0B82-F74C-65EF-3BF6-8EEA16F36B7D}"/>
                </a:ext>
                <a:ext uri="{C183D7F6-B498-43B3-948B-1728B52AA6E4}">
                  <adec:decorative xmlns:adec="http://schemas.microsoft.com/office/drawing/2017/decorative" val="1"/>
                </a:ext>
              </a:extLst>
            </p:cNvPr>
            <p:cNvSpPr/>
            <p:nvPr/>
          </p:nvSpPr>
          <p:spPr>
            <a:xfrm>
              <a:off x="1428750" y="-6350"/>
              <a:ext cx="10763249"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Picture 5" descr="A blue and purple spiral&#10;&#10;Description automatically generated">
              <a:extLst>
                <a:ext uri="{FF2B5EF4-FFF2-40B4-BE49-F238E27FC236}">
                  <a16:creationId xmlns:a16="http://schemas.microsoft.com/office/drawing/2014/main" id="{44E12326-9CF4-38EC-1BAF-1F994F22089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b="-93"/>
            <a:stretch/>
          </p:blipFill>
          <p:spPr>
            <a:xfrm flipH="1">
              <a:off x="-1" y="0"/>
              <a:ext cx="1428751" cy="6858000"/>
            </a:xfrm>
            <a:prstGeom prst="rect">
              <a:avLst/>
            </a:prstGeom>
          </p:spPr>
        </p:pic>
        <p:grpSp>
          <p:nvGrpSpPr>
            <p:cNvPr id="7" name="Group 6">
              <a:extLst>
                <a:ext uri="{FF2B5EF4-FFF2-40B4-BE49-F238E27FC236}">
                  <a16:creationId xmlns:a16="http://schemas.microsoft.com/office/drawing/2014/main" id="{AD5C1D9C-B114-FC6A-9213-7287D39EAD9F}"/>
                </a:ext>
              </a:extLst>
            </p:cNvPr>
            <p:cNvGrpSpPr/>
            <p:nvPr/>
          </p:nvGrpSpPr>
          <p:grpSpPr>
            <a:xfrm>
              <a:off x="10649689" y="4382998"/>
              <a:ext cx="754139" cy="1865729"/>
              <a:chOff x="653351" y="2693558"/>
              <a:chExt cx="754139" cy="1865729"/>
            </a:xfrm>
          </p:grpSpPr>
          <p:sp>
            <p:nvSpPr>
              <p:cNvPr id="11" name="Graphic 15">
                <a:extLst>
                  <a:ext uri="{FF2B5EF4-FFF2-40B4-BE49-F238E27FC236}">
                    <a16:creationId xmlns:a16="http://schemas.microsoft.com/office/drawing/2014/main" id="{2BC89B10-C93E-8CE5-73B3-F6049168C313}"/>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9DB2AA2-9661-AC91-932D-2F1BEC47BD8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86C9AC9B-3792-E880-03FE-D46FB046AB6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8" name="Group 7">
              <a:extLst>
                <a:ext uri="{FF2B5EF4-FFF2-40B4-BE49-F238E27FC236}">
                  <a16:creationId xmlns:a16="http://schemas.microsoft.com/office/drawing/2014/main" id="{1142A133-65D6-D958-C0CD-E8D45B9BD7BB}"/>
                </a:ext>
              </a:extLst>
            </p:cNvPr>
            <p:cNvGrpSpPr/>
            <p:nvPr/>
          </p:nvGrpSpPr>
          <p:grpSpPr>
            <a:xfrm>
              <a:off x="1870859" y="869908"/>
              <a:ext cx="431603" cy="412684"/>
              <a:chOff x="1870859" y="869908"/>
              <a:chExt cx="431603" cy="412684"/>
            </a:xfrm>
          </p:grpSpPr>
          <p:sp>
            <p:nvSpPr>
              <p:cNvPr id="9" name="Graphic 15">
                <a:extLst>
                  <a:ext uri="{FF2B5EF4-FFF2-40B4-BE49-F238E27FC236}">
                    <a16:creationId xmlns:a16="http://schemas.microsoft.com/office/drawing/2014/main" id="{A746B023-387D-4EAC-052B-60F131E6E707}"/>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0" name="Graphic 12">
                <a:extLst>
                  <a:ext uri="{FF2B5EF4-FFF2-40B4-BE49-F238E27FC236}">
                    <a16:creationId xmlns:a16="http://schemas.microsoft.com/office/drawing/2014/main" id="{20760125-21CF-A296-3EA7-3C6C0E9BCB2F}"/>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cxnSp>
        <p:nvCxnSpPr>
          <p:cNvPr id="14" name="Straight Connector 13">
            <a:extLst>
              <a:ext uri="{FF2B5EF4-FFF2-40B4-BE49-F238E27FC236}">
                <a16:creationId xmlns:a16="http://schemas.microsoft.com/office/drawing/2014/main" id="{7F851D11-41E3-33F2-CBA6-B2A9A5A2A517}"/>
              </a:ext>
              <a:ext uri="{C183D7F6-B498-43B3-948B-1728B52AA6E4}">
                <adec:decorative xmlns:adec="http://schemas.microsoft.com/office/drawing/2017/decorative" val="1"/>
              </a:ext>
            </a:extLst>
          </p:cNvPr>
          <p:cNvCxnSpPr>
            <a:cxnSpLocks/>
          </p:cNvCxnSpPr>
          <p:nvPr userDrawn="1"/>
        </p:nvCxnSpPr>
        <p:spPr>
          <a:xfrm>
            <a:off x="2369139" y="2002443"/>
            <a:ext cx="88735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2399620" y="162560"/>
            <a:ext cx="8843050" cy="16169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2373002" y="2474811"/>
            <a:ext cx="4015098"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21" name="Content Placeholder 4">
            <a:extLst>
              <a:ext uri="{FF2B5EF4-FFF2-40B4-BE49-F238E27FC236}">
                <a16:creationId xmlns:a16="http://schemas.microsoft.com/office/drawing/2014/main" id="{D77F99A7-26FA-422E-43E9-C76B4A56E44A}"/>
              </a:ext>
            </a:extLst>
          </p:cNvPr>
          <p:cNvSpPr>
            <a:spLocks noGrp="1"/>
          </p:cNvSpPr>
          <p:nvPr>
            <p:ph sz="quarter" idx="36" hasCustomPrompt="1"/>
          </p:nvPr>
        </p:nvSpPr>
        <p:spPr>
          <a:xfrm>
            <a:off x="6995159" y="2474811"/>
            <a:ext cx="4227332"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2758284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A7247A-846A-F316-B494-69B42CBF34DD}"/>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884B3AF6-983E-0901-0045-6CDF4E93E1BA}"/>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3C5B7647-403E-A66E-6CF4-0D3A99AA5154}"/>
              </a:ext>
              <a:ext uri="{C183D7F6-B498-43B3-948B-1728B52AA6E4}">
                <adec:decorative xmlns:adec="http://schemas.microsoft.com/office/drawing/2017/decorative" val="1"/>
              </a:ext>
            </a:extLst>
          </p:cNvPr>
          <p:cNvGrpSpPr/>
          <p:nvPr userDrawn="1"/>
        </p:nvGrpSpPr>
        <p:grpSpPr>
          <a:xfrm rot="10800000" flipH="1">
            <a:off x="10488530" y="4210019"/>
            <a:ext cx="754139" cy="1865729"/>
            <a:chOff x="653351" y="2693558"/>
            <a:chExt cx="754139" cy="1865729"/>
          </a:xfrm>
        </p:grpSpPr>
        <p:sp>
          <p:nvSpPr>
            <p:cNvPr id="10" name="Graphic 15">
              <a:extLst>
                <a:ext uri="{FF2B5EF4-FFF2-40B4-BE49-F238E27FC236}">
                  <a16:creationId xmlns:a16="http://schemas.microsoft.com/office/drawing/2014/main" id="{E48E731E-FEF1-9C59-64B0-9CB6E8853912}"/>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1" name="Graphic 12">
              <a:extLst>
                <a:ext uri="{FF2B5EF4-FFF2-40B4-BE49-F238E27FC236}">
                  <a16:creationId xmlns:a16="http://schemas.microsoft.com/office/drawing/2014/main" id="{AFE83BB3-4D12-8E20-CA93-1834D7F0A43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EB1D810-BC05-6C0E-0DE4-3604EBAADCC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41680" y="430482"/>
            <a:ext cx="10500989"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807038" y="2465539"/>
            <a:ext cx="3774587" cy="3723753"/>
          </a:xfrm>
        </p:spPr>
        <p:txBody>
          <a:bodyPr/>
          <a:lstStyle>
            <a:lvl1pPr marL="342900" indent="-342900">
              <a:lnSpc>
                <a:spcPct val="120000"/>
              </a:lnSpc>
              <a:spcBef>
                <a:spcPts val="1000"/>
              </a:spcBef>
              <a:buClr>
                <a:schemeClr val="accent3">
                  <a:lumMod val="75000"/>
                </a:schemeClr>
              </a:buClr>
              <a:buFont typeface="+mj-lt"/>
              <a:buAutoNum type="arabicPeriod"/>
              <a:defRPr sz="1800" spc="0" baseline="0">
                <a:solidFill>
                  <a:schemeClr val="bg1"/>
                </a:solidFill>
                <a:latin typeface="+mn-lt"/>
              </a:defRPr>
            </a:lvl1pPr>
            <a:lvl2pPr marL="626364" indent="-342900">
              <a:lnSpc>
                <a:spcPct val="120000"/>
              </a:lnSpc>
              <a:spcBef>
                <a:spcPts val="1000"/>
              </a:spcBef>
              <a:buClr>
                <a:schemeClr val="accent3">
                  <a:lumMod val="75000"/>
                </a:schemeClr>
              </a:buClr>
              <a:buFont typeface="+mj-lt"/>
              <a:buAutoNum type="alphaLcPeriod"/>
              <a:defRPr sz="1800" spc="0">
                <a:solidFill>
                  <a:schemeClr val="bg1"/>
                </a:solidFill>
                <a:latin typeface="+mn-lt"/>
              </a:defRPr>
            </a:lvl2pPr>
            <a:lvl3pPr marL="918972" indent="-342900">
              <a:lnSpc>
                <a:spcPct val="120000"/>
              </a:lnSpc>
              <a:spcBef>
                <a:spcPts val="1000"/>
              </a:spcBef>
              <a:buClr>
                <a:schemeClr val="accent3">
                  <a:lumMod val="75000"/>
                </a:schemeClr>
              </a:buClr>
              <a:buFont typeface="+mj-lt"/>
              <a:buAutoNum type="arabicParenR"/>
              <a:defRPr sz="1800" spc="0">
                <a:solidFill>
                  <a:schemeClr val="bg1"/>
                </a:solidFill>
                <a:latin typeface="+mn-lt"/>
              </a:defRPr>
            </a:lvl3pPr>
            <a:lvl4pPr marL="1209294" indent="-342900">
              <a:lnSpc>
                <a:spcPct val="120000"/>
              </a:lnSpc>
              <a:spcBef>
                <a:spcPts val="1000"/>
              </a:spcBef>
              <a:buClr>
                <a:schemeClr val="accent3">
                  <a:lumMod val="75000"/>
                </a:schemeClr>
              </a:buClr>
              <a:buFont typeface="+mj-lt"/>
              <a:buAutoNum type="alphaLcParen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4927600" y="2465539"/>
            <a:ext cx="6315069" cy="3723753"/>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9662227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tx1"/>
            </a:gs>
            <a:gs pos="99000">
              <a:srgbClr val="05202E"/>
            </a:gs>
          </a:gsLst>
          <a:lin ang="5400000" scaled="1"/>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3EA418-19D1-0D4D-BE52-40A86E32FB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2BAE0C-5187-A64D-A481-E69245670354}"/>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9759C05-48F5-9346-8256-5B61C6990E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bg1"/>
                </a:solidFill>
                <a:latin typeface="+mj-lt"/>
                <a:cs typeface="Biome" panose="020B0503030204020804" pitchFamily="34" charset="0"/>
              </a:defRPr>
            </a:lvl1pPr>
          </a:lstStyle>
          <a:p>
            <a:endParaRPr lang="en-US" dirty="0"/>
          </a:p>
        </p:txBody>
      </p:sp>
      <p:sp>
        <p:nvSpPr>
          <p:cNvPr id="5" name="Footer Placeholder 4">
            <a:extLst>
              <a:ext uri="{FF2B5EF4-FFF2-40B4-BE49-F238E27FC236}">
                <a16:creationId xmlns:a16="http://schemas.microsoft.com/office/drawing/2014/main" id="{84175D63-7351-9C4A-AEE0-10E27B3B64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bg1"/>
                </a:solidFill>
                <a:latin typeface="+mj-lt"/>
                <a:cs typeface="Biome" panose="020B0503030204020804" pitchFamily="34" charset="0"/>
              </a:defRPr>
            </a:lvl1pPr>
          </a:lstStyle>
          <a:p>
            <a:r>
              <a:rPr lang="en-US" dirty="0"/>
              <a:t>Presentation title</a:t>
            </a:r>
          </a:p>
        </p:txBody>
      </p:sp>
      <p:sp>
        <p:nvSpPr>
          <p:cNvPr id="6" name="Slide Number Placeholder 5">
            <a:extLst>
              <a:ext uri="{FF2B5EF4-FFF2-40B4-BE49-F238E27FC236}">
                <a16:creationId xmlns:a16="http://schemas.microsoft.com/office/drawing/2014/main" id="{7350889F-2BBA-5F45-95BC-BEA6688167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200">
                <a:solidFill>
                  <a:schemeClr val="bg1"/>
                </a:solidFill>
                <a:latin typeface="+mj-lt"/>
                <a:cs typeface="Biome" panose="020B0503030204020804" pitchFamily="34" charset="0"/>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955693199"/>
      </p:ext>
    </p:extLst>
  </p:cSld>
  <p:clrMap bg1="lt1" tx1="dk1" bg2="lt2" tx2="dk2" accent1="accent1" accent2="accent2" accent3="accent3" accent4="accent4" accent5="accent5" accent6="accent6" hlink="hlink" folHlink="folHlink"/>
  <p:sldLayoutIdLst>
    <p:sldLayoutId id="2147483657" r:id="rId1"/>
    <p:sldLayoutId id="2147483679" r:id="rId2"/>
    <p:sldLayoutId id="2147483669" r:id="rId3"/>
    <p:sldLayoutId id="2147483672" r:id="rId4"/>
    <p:sldLayoutId id="2147483673" r:id="rId5"/>
    <p:sldLayoutId id="2147483674" r:id="rId6"/>
    <p:sldLayoutId id="2147483671" r:id="rId7"/>
    <p:sldLayoutId id="2147483675" r:id="rId8"/>
    <p:sldLayoutId id="2147483676" r:id="rId9"/>
    <p:sldLayoutId id="2147483670" r:id="rId10"/>
    <p:sldLayoutId id="2147483677" r:id="rId11"/>
    <p:sldLayoutId id="2147483678" r:id="rId12"/>
    <p:sldLayoutId id="2147483664" r:id="rId13"/>
    <p:sldLayoutId id="2147483663" r:id="rId14"/>
  </p:sldLayoutIdLst>
  <p:hf hdr="0" ftr="0" dt="0"/>
  <p:txStyles>
    <p:titleStyle>
      <a:lvl1pPr algn="l" defTabSz="914400" rtl="0" eaLnBrk="1" latinLnBrk="0" hangingPunct="1">
        <a:lnSpc>
          <a:spcPct val="90000"/>
        </a:lnSpc>
        <a:spcBef>
          <a:spcPct val="0"/>
        </a:spcBef>
        <a:buNone/>
        <a:defRPr sz="4400" kern="1200" spc="300" baseline="0">
          <a:solidFill>
            <a:schemeClr val="bg1"/>
          </a:solidFill>
          <a:latin typeface="+mj-lt"/>
          <a:ea typeface="+mj-ea"/>
          <a:cs typeface="Biome" panose="020B05030302040208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pixabay.com/photos/kestrel-hawk-close-up-hunter-beak-354251/" TargetMode="External"/><Relationship Id="rId2" Type="http://schemas.openxmlformats.org/officeDocument/2006/relationships/image" Target="../media/image13.jp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15.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publicdomainpictures.net/view-image.php?image=215815&amp;picture=scenic-blossoming-landscape" TargetMode="External"/><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7F7C5-CBA2-9823-0CBA-5BD773998046}"/>
              </a:ext>
            </a:extLst>
          </p:cNvPr>
          <p:cNvSpPr>
            <a:spLocks noGrp="1"/>
          </p:cNvSpPr>
          <p:nvPr>
            <p:ph type="title"/>
          </p:nvPr>
        </p:nvSpPr>
        <p:spPr>
          <a:xfrm>
            <a:off x="2761624" y="3428999"/>
            <a:ext cx="6668752" cy="3373973"/>
          </a:xfrm>
        </p:spPr>
        <p:txBody>
          <a:bodyPr anchor="b">
            <a:normAutofit/>
          </a:bodyPr>
          <a:lstStyle/>
          <a:p>
            <a:r>
              <a:rPr lang="en-US" sz="2800" dirty="0">
                <a:latin typeface="+mn-lt"/>
              </a:rPr>
              <a:t>David Organista</a:t>
            </a:r>
            <a:br>
              <a:rPr lang="en-US" sz="2800" dirty="0">
                <a:latin typeface="+mn-lt"/>
              </a:rPr>
            </a:br>
            <a:r>
              <a:rPr lang="en-US" sz="2800" dirty="0">
                <a:latin typeface="+mn-lt"/>
              </a:rPr>
              <a:t>Spring 2024</a:t>
            </a:r>
            <a:br>
              <a:rPr lang="en-US" sz="2800" dirty="0">
                <a:latin typeface="+mn-lt"/>
              </a:rPr>
            </a:br>
            <a:r>
              <a:rPr lang="en-US" sz="2800" dirty="0">
                <a:latin typeface="+mn-lt"/>
              </a:rPr>
              <a:t>Non-linear Dynamics</a:t>
            </a:r>
            <a:br>
              <a:rPr lang="en-US" sz="2800" dirty="0"/>
            </a:br>
            <a:endParaRPr lang="en-US" sz="2800" dirty="0"/>
          </a:p>
        </p:txBody>
      </p:sp>
      <p:sp>
        <p:nvSpPr>
          <p:cNvPr id="4" name="Subtitle 3">
            <a:extLst>
              <a:ext uri="{FF2B5EF4-FFF2-40B4-BE49-F238E27FC236}">
                <a16:creationId xmlns:a16="http://schemas.microsoft.com/office/drawing/2014/main" id="{260D053B-A40A-3228-B6D5-3371B9EE2E56}"/>
              </a:ext>
            </a:extLst>
          </p:cNvPr>
          <p:cNvSpPr>
            <a:spLocks noGrp="1"/>
          </p:cNvSpPr>
          <p:nvPr>
            <p:ph type="subTitle" idx="1"/>
          </p:nvPr>
        </p:nvSpPr>
        <p:spPr>
          <a:xfrm>
            <a:off x="1221581" y="2102114"/>
            <a:ext cx="9748837" cy="2653771"/>
          </a:xfrm>
        </p:spPr>
        <p:txBody>
          <a:bodyPr>
            <a:noAutofit/>
          </a:bodyPr>
          <a:lstStyle/>
          <a:p>
            <a:r>
              <a:rPr lang="en-US" sz="4400" dirty="0">
                <a:latin typeface="+mn-lt"/>
              </a:rPr>
              <a:t>Analyzing Eye movements for non-Invasive mental health diagnostics</a:t>
            </a:r>
          </a:p>
        </p:txBody>
      </p:sp>
      <p:sp>
        <p:nvSpPr>
          <p:cNvPr id="3" name="Slide Number Placeholder 2" hidden="1">
            <a:extLst>
              <a:ext uri="{FF2B5EF4-FFF2-40B4-BE49-F238E27FC236}">
                <a16:creationId xmlns:a16="http://schemas.microsoft.com/office/drawing/2014/main" id="{A6A971A9-0C5C-DDFC-67F9-2E5A55F12F67}"/>
              </a:ext>
            </a:extLst>
          </p:cNvPr>
          <p:cNvSpPr>
            <a:spLocks noGrp="1"/>
          </p:cNvSpPr>
          <p:nvPr>
            <p:ph type="sldNum" sz="quarter" idx="4294967295"/>
          </p:nvPr>
        </p:nvSpPr>
        <p:spPr>
          <a:xfrm>
            <a:off x="9140971" y="6226198"/>
            <a:ext cx="2743200" cy="365125"/>
          </a:xfrm>
        </p:spPr>
        <p:txBody>
          <a:bodyPr/>
          <a:lstStyle/>
          <a:p>
            <a:pPr>
              <a:spcAft>
                <a:spcPts val="600"/>
              </a:spcAft>
            </a:pPr>
            <a:fld id="{FE024F78-56A6-7740-B68D-8D4D026EDF3F}" type="slidenum">
              <a:rPr lang="en-US" smtClean="0"/>
              <a:pPr>
                <a:spcAft>
                  <a:spcPts val="600"/>
                </a:spcAft>
              </a:pPr>
              <a:t>1</a:t>
            </a:fld>
            <a:endParaRPr lang="en-US"/>
          </a:p>
        </p:txBody>
      </p:sp>
    </p:spTree>
    <p:extLst>
      <p:ext uri="{BB962C8B-B14F-4D97-AF65-F5344CB8AC3E}">
        <p14:creationId xmlns:p14="http://schemas.microsoft.com/office/powerpoint/2010/main" val="1397193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83E06-8BEA-1DD3-D0D6-391C08880EBF}"/>
              </a:ext>
            </a:extLst>
          </p:cNvPr>
          <p:cNvSpPr>
            <a:spLocks noGrp="1"/>
          </p:cNvSpPr>
          <p:nvPr>
            <p:ph type="title"/>
          </p:nvPr>
        </p:nvSpPr>
        <p:spPr>
          <a:xfrm>
            <a:off x="741680" y="430482"/>
            <a:ext cx="10500989" cy="1327464"/>
          </a:xfrm>
        </p:spPr>
        <p:txBody>
          <a:bodyPr/>
          <a:lstStyle/>
          <a:p>
            <a:r>
              <a:rPr lang="en-US" dirty="0"/>
              <a:t>Conclusion &amp; FUTURE directions</a:t>
            </a:r>
          </a:p>
        </p:txBody>
      </p:sp>
      <p:sp>
        <p:nvSpPr>
          <p:cNvPr id="3" name="Content Placeholder 2">
            <a:extLst>
              <a:ext uri="{FF2B5EF4-FFF2-40B4-BE49-F238E27FC236}">
                <a16:creationId xmlns:a16="http://schemas.microsoft.com/office/drawing/2014/main" id="{1CF175D3-F3DC-695F-474B-346EDCA5D60F}"/>
              </a:ext>
            </a:extLst>
          </p:cNvPr>
          <p:cNvSpPr>
            <a:spLocks noGrp="1"/>
          </p:cNvSpPr>
          <p:nvPr>
            <p:ph sz="quarter" idx="35"/>
          </p:nvPr>
        </p:nvSpPr>
        <p:spPr>
          <a:xfrm>
            <a:off x="807037" y="2259315"/>
            <a:ext cx="10500989" cy="4125784"/>
          </a:xfrm>
        </p:spPr>
        <p:txBody>
          <a:bodyPr/>
          <a:lstStyle/>
          <a:p>
            <a:r>
              <a:rPr lang="en-US" dirty="0"/>
              <a:t>The combination of different analyses can detect subtleties in mental states through eye movements alone.</a:t>
            </a:r>
          </a:p>
          <a:p>
            <a:r>
              <a:rPr lang="en-US" dirty="0"/>
              <a:t>Individuals with diagnosed neurodevelopmental disorders display more complex and less predicable eye movement patterns compared to (mentally) healthy individuals. </a:t>
            </a:r>
          </a:p>
          <a:p>
            <a:r>
              <a:rPr lang="en-US" dirty="0"/>
              <a:t>Other eye-tracking metrics such as saccadic movements, blink rates, and pupil dilation could enhance the diagnostic accuracy (Bestelmeyer et al., 2015; Lu et al., 2015), specially in combination.</a:t>
            </a:r>
          </a:p>
          <a:p>
            <a:r>
              <a:rPr lang="en-US" dirty="0"/>
              <a:t>The growing trust in fractal and entropy analyses should facilitate the widespread of these methods across various educational and healthcare settings, making diagnostics more accurate, objective, and accessible for early screening and intervention strategies.</a:t>
            </a:r>
          </a:p>
        </p:txBody>
      </p:sp>
      <p:sp>
        <p:nvSpPr>
          <p:cNvPr id="5" name="Slide Number Placeholder 4">
            <a:extLst>
              <a:ext uri="{FF2B5EF4-FFF2-40B4-BE49-F238E27FC236}">
                <a16:creationId xmlns:a16="http://schemas.microsoft.com/office/drawing/2014/main" id="{E87B8B6A-2B28-5C38-80E7-0EBE705FFBB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10</a:t>
            </a:fld>
            <a:endParaRPr lang="en-US" dirty="0"/>
          </a:p>
        </p:txBody>
      </p:sp>
    </p:spTree>
    <p:extLst>
      <p:ext uri="{BB962C8B-B14F-4D97-AF65-F5344CB8AC3E}">
        <p14:creationId xmlns:p14="http://schemas.microsoft.com/office/powerpoint/2010/main" val="3686725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E810E-8E37-1D8A-245B-020E4E4C0B9F}"/>
              </a:ext>
            </a:extLst>
          </p:cNvPr>
          <p:cNvSpPr>
            <a:spLocks noGrp="1"/>
          </p:cNvSpPr>
          <p:nvPr>
            <p:ph type="title"/>
          </p:nvPr>
        </p:nvSpPr>
        <p:spPr>
          <a:xfrm>
            <a:off x="733562" y="433906"/>
            <a:ext cx="10515601" cy="1327464"/>
          </a:xfrm>
        </p:spPr>
        <p:txBody>
          <a:bodyPr/>
          <a:lstStyle/>
          <a:p>
            <a:r>
              <a:rPr lang="en-US" dirty="0"/>
              <a:t>References</a:t>
            </a:r>
          </a:p>
        </p:txBody>
      </p:sp>
      <p:sp>
        <p:nvSpPr>
          <p:cNvPr id="3" name="Content Placeholder 2">
            <a:extLst>
              <a:ext uri="{FF2B5EF4-FFF2-40B4-BE49-F238E27FC236}">
                <a16:creationId xmlns:a16="http://schemas.microsoft.com/office/drawing/2014/main" id="{7D7CECA3-144C-CD4B-9246-81B4F2E65466}"/>
              </a:ext>
            </a:extLst>
          </p:cNvPr>
          <p:cNvSpPr>
            <a:spLocks noGrp="1"/>
          </p:cNvSpPr>
          <p:nvPr>
            <p:ph sz="quarter" idx="36"/>
          </p:nvPr>
        </p:nvSpPr>
        <p:spPr>
          <a:xfrm>
            <a:off x="776535" y="2120271"/>
            <a:ext cx="10429653" cy="4450701"/>
          </a:xfrm>
        </p:spPr>
        <p:txBody>
          <a:bodyPr/>
          <a:lstStyle/>
          <a:p>
            <a:pPr indent="-914400" algn="l">
              <a:buFont typeface="+mj-lt"/>
              <a:buAutoNum type="arabicPeriod"/>
            </a:pPr>
            <a:r>
              <a:rPr lang="en-US" sz="1600" b="0" i="0" dirty="0">
                <a:effectLst/>
              </a:rPr>
              <a:t>Aks, D. J., </a:t>
            </a:r>
            <a:r>
              <a:rPr lang="en-US" sz="1600" b="0" i="0" dirty="0" err="1">
                <a:effectLst/>
              </a:rPr>
              <a:t>Zelinsky</a:t>
            </a:r>
            <a:r>
              <a:rPr lang="en-US" sz="1600" b="0" i="0" dirty="0">
                <a:effectLst/>
              </a:rPr>
              <a:t>, G. J., &amp; </a:t>
            </a:r>
            <a:r>
              <a:rPr lang="en-US" sz="1600" b="0" i="0" dirty="0" err="1">
                <a:effectLst/>
              </a:rPr>
              <a:t>Sprott</a:t>
            </a:r>
            <a:r>
              <a:rPr lang="en-US" sz="1600" b="0" i="0" dirty="0">
                <a:effectLst/>
              </a:rPr>
              <a:t>, J. C. (2002). Memory across eye-movements: 1/f dynamic in visual search. </a:t>
            </a:r>
            <a:r>
              <a:rPr lang="en-US" sz="1600" b="0" i="1" dirty="0">
                <a:effectLst/>
              </a:rPr>
              <a:t>Nonlinear Dynamics, Psychology, and Life Sciences, 6</a:t>
            </a:r>
            <a:r>
              <a:rPr lang="en-US" sz="1600" b="0" i="0" dirty="0">
                <a:effectLst/>
              </a:rPr>
              <a:t>, 1-25.</a:t>
            </a:r>
          </a:p>
          <a:p>
            <a:pPr indent="-914400" algn="l">
              <a:buFont typeface="+mj-lt"/>
              <a:buAutoNum type="arabicPeriod"/>
            </a:pPr>
            <a:r>
              <a:rPr lang="en-US" sz="1600" b="0" i="0" dirty="0">
                <a:effectLst/>
              </a:rPr>
              <a:t>Bestelmeyer, P. E., Tatler, B. W., Phillips, L. H., Fraser, G., Benson, P. J., &amp; St Clair, D. (2006). Global visual scanning abnormalities in schizophrenia and bipolar disorder. </a:t>
            </a:r>
            <a:r>
              <a:rPr lang="en-US" sz="1600" b="0" i="1" dirty="0">
                <a:effectLst/>
              </a:rPr>
              <a:t>Schizophrenia Research, 87</a:t>
            </a:r>
            <a:r>
              <a:rPr lang="en-US" sz="1600" b="0" i="0" dirty="0">
                <a:effectLst/>
              </a:rPr>
              <a:t>(1-3), 212-222.</a:t>
            </a:r>
          </a:p>
          <a:p>
            <a:pPr indent="-914400" algn="l">
              <a:buFont typeface="+mj-lt"/>
              <a:buAutoNum type="arabicPeriod"/>
            </a:pPr>
            <a:r>
              <a:rPr lang="en-US" sz="1600" b="0" i="0" dirty="0">
                <a:effectLst/>
              </a:rPr>
              <a:t>Coey, C., </a:t>
            </a:r>
            <a:r>
              <a:rPr lang="en-US" sz="1600" b="0" i="0" dirty="0" err="1">
                <a:effectLst/>
              </a:rPr>
              <a:t>Wallot</a:t>
            </a:r>
            <a:r>
              <a:rPr lang="en-US" sz="1600" b="0" i="0" dirty="0">
                <a:effectLst/>
              </a:rPr>
              <a:t>, S., Richardson, M., &amp; Van Orden, G. (2012). On the structure of measurement noise in eye-tracking. </a:t>
            </a:r>
            <a:r>
              <a:rPr lang="en-US" sz="1600" b="0" i="1" dirty="0">
                <a:effectLst/>
              </a:rPr>
              <a:t>Journal of Eye Movement Research, 5</a:t>
            </a:r>
            <a:r>
              <a:rPr lang="en-US" sz="1600" b="0" i="0" dirty="0">
                <a:effectLst/>
              </a:rPr>
              <a:t>, 1.</a:t>
            </a:r>
          </a:p>
          <a:p>
            <a:pPr indent="-914400" algn="l">
              <a:buFont typeface="+mj-lt"/>
              <a:buAutoNum type="arabicPeriod"/>
            </a:pPr>
            <a:r>
              <a:rPr lang="en-US" sz="1600" b="0" i="0" dirty="0">
                <a:effectLst/>
              </a:rPr>
              <a:t>Duran, N. D., Dale, R., </a:t>
            </a:r>
            <a:r>
              <a:rPr lang="en-US" sz="1600" b="0" i="0" dirty="0" err="1">
                <a:effectLst/>
              </a:rPr>
              <a:t>Kello</a:t>
            </a:r>
            <a:r>
              <a:rPr lang="en-US" sz="1600" b="0" i="0" dirty="0">
                <a:effectLst/>
              </a:rPr>
              <a:t>, C. T., Street, C. N. H., &amp; Richardson, D. C. (2013). Exploring the movement dynamics of deception. </a:t>
            </a:r>
            <a:r>
              <a:rPr lang="en-US" sz="1600" b="0" i="1" dirty="0">
                <a:effectLst/>
              </a:rPr>
              <a:t>Frontiers in Psychology, 4</a:t>
            </a:r>
            <a:r>
              <a:rPr lang="en-US" sz="1600" b="0" i="0" dirty="0">
                <a:effectLst/>
              </a:rPr>
              <a:t>, 140.</a:t>
            </a:r>
          </a:p>
          <a:p>
            <a:pPr indent="-914400" algn="l">
              <a:buFont typeface="+mj-lt"/>
              <a:buAutoNum type="arabicPeriod"/>
            </a:pPr>
            <a:r>
              <a:rPr lang="en-US" sz="1600" b="0" i="0" dirty="0">
                <a:effectLst/>
              </a:rPr>
              <a:t>Lu, Y., Zheng, W. L., Li, B., &amp; Lu, B. L. (2015). Combining eye movements and EEG to enhance emotion recognition. In </a:t>
            </a:r>
            <a:r>
              <a:rPr lang="en-US" sz="1600" b="0" i="1" dirty="0">
                <a:effectLst/>
              </a:rPr>
              <a:t>Proceedings of the International Joint Conference on Artificial Intelligence (IJCAI)</a:t>
            </a:r>
            <a:r>
              <a:rPr lang="en-US" sz="1600" b="0" i="0" dirty="0">
                <a:effectLst/>
              </a:rPr>
              <a:t> (Vol. 15, pp. 1170-1176).</a:t>
            </a:r>
          </a:p>
          <a:p>
            <a:pPr indent="-914400" algn="l">
              <a:buFont typeface="+mj-lt"/>
              <a:buAutoNum type="arabicPeriod"/>
            </a:pPr>
            <a:r>
              <a:rPr lang="en-US" sz="1600" b="0" i="0" dirty="0" err="1">
                <a:effectLst/>
              </a:rPr>
              <a:t>Timimi</a:t>
            </a:r>
            <a:r>
              <a:rPr lang="en-US" sz="1600" b="0" i="0" dirty="0">
                <a:effectLst/>
              </a:rPr>
              <a:t>, S. (2014). No more psychiatric labels: Why formal psychiatric diagnostic systems should be abolished. International Journal of Clinical and Health Psychology, 14(3), 208-215.</a:t>
            </a:r>
          </a:p>
          <a:p>
            <a:pPr marL="0" indent="0">
              <a:buNone/>
            </a:pPr>
            <a:endParaRPr lang="en-US" dirty="0"/>
          </a:p>
        </p:txBody>
      </p:sp>
      <p:sp>
        <p:nvSpPr>
          <p:cNvPr id="4" name="Slide Number Placeholder 3">
            <a:extLst>
              <a:ext uri="{FF2B5EF4-FFF2-40B4-BE49-F238E27FC236}">
                <a16:creationId xmlns:a16="http://schemas.microsoft.com/office/drawing/2014/main" id="{FD1E69EA-A9E8-C521-7C62-DA1F24879918}"/>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11</a:t>
            </a:fld>
            <a:endParaRPr lang="en-US" dirty="0"/>
          </a:p>
        </p:txBody>
      </p:sp>
    </p:spTree>
    <p:extLst>
      <p:ext uri="{BB962C8B-B14F-4D97-AF65-F5344CB8AC3E}">
        <p14:creationId xmlns:p14="http://schemas.microsoft.com/office/powerpoint/2010/main" val="79695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78000">
              <a:schemeClr val="accent6">
                <a:lumMod val="50000"/>
              </a:schemeClr>
            </a:gs>
            <a:gs pos="35040">
              <a:srgbClr val="020B11"/>
            </a:gs>
            <a:gs pos="11979">
              <a:schemeClr val="accent4">
                <a:lumMod val="50000"/>
              </a:schemeClr>
            </a:gs>
            <a:gs pos="0">
              <a:schemeClr val="accent4"/>
            </a:gs>
            <a:gs pos="99000">
              <a:schemeClr val="tx2">
                <a:lumMod val="50000"/>
              </a:schemeClr>
            </a:gs>
          </a:gsLst>
          <a:lin ang="7800000" scaled="0"/>
        </a:gradFill>
        <a:effectLst/>
      </p:bgPr>
    </p:bg>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CE1ABEC8-43FD-4F21-A7D2-70200D86263C}"/>
              </a:ext>
            </a:extLst>
          </p:cNvPr>
          <p:cNvSpPr>
            <a:spLocks noGrp="1"/>
          </p:cNvSpPr>
          <p:nvPr>
            <p:ph type="title"/>
          </p:nvPr>
        </p:nvSpPr>
        <p:spPr>
          <a:xfrm>
            <a:off x="835831" y="173735"/>
            <a:ext cx="4409514" cy="2203704"/>
          </a:xfrm>
        </p:spPr>
        <p:txBody>
          <a:bodyPr/>
          <a:lstStyle/>
          <a:p>
            <a:r>
              <a:rPr lang="en-US" dirty="0"/>
              <a:t>Any Questions?</a:t>
            </a:r>
          </a:p>
        </p:txBody>
      </p:sp>
      <p:sp>
        <p:nvSpPr>
          <p:cNvPr id="14" name="Text Placeholder 2">
            <a:extLst>
              <a:ext uri="{FF2B5EF4-FFF2-40B4-BE49-F238E27FC236}">
                <a16:creationId xmlns:a16="http://schemas.microsoft.com/office/drawing/2014/main" id="{AE5F2E56-9F77-E1C2-EC04-EA959822CA61}"/>
              </a:ext>
            </a:extLst>
          </p:cNvPr>
          <p:cNvSpPr>
            <a:spLocks noGrp="1"/>
          </p:cNvSpPr>
          <p:nvPr>
            <p:ph sz="quarter" idx="14"/>
          </p:nvPr>
        </p:nvSpPr>
        <p:spPr>
          <a:xfrm>
            <a:off x="831850" y="3079119"/>
            <a:ext cx="4413250" cy="2752725"/>
          </a:xfrm>
        </p:spPr>
        <p:txBody>
          <a:bodyPr/>
          <a:lstStyle/>
          <a:p>
            <a:r>
              <a:rPr lang="en-US" dirty="0"/>
              <a:t>David Organista</a:t>
            </a:r>
          </a:p>
          <a:p>
            <a:r>
              <a:rPr lang="en-US" dirty="0"/>
              <a:t>407-857-4349</a:t>
            </a:r>
          </a:p>
          <a:p>
            <a:r>
              <a:rPr lang="en-US" dirty="0"/>
              <a:t>David.Organista@ucf.edu</a:t>
            </a:r>
          </a:p>
        </p:txBody>
      </p:sp>
    </p:spTree>
    <p:extLst>
      <p:ext uri="{BB962C8B-B14F-4D97-AF65-F5344CB8AC3E}">
        <p14:creationId xmlns:p14="http://schemas.microsoft.com/office/powerpoint/2010/main" val="2395464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997874EA-2F67-60CD-631F-5A787057F8CE}"/>
              </a:ext>
            </a:extLst>
          </p:cNvPr>
          <p:cNvSpPr>
            <a:spLocks noGrp="1"/>
          </p:cNvSpPr>
          <p:nvPr>
            <p:ph type="title"/>
          </p:nvPr>
        </p:nvSpPr>
        <p:spPr>
          <a:xfrm>
            <a:off x="835370" y="643842"/>
            <a:ext cx="10515601" cy="1140849"/>
          </a:xfrm>
        </p:spPr>
        <p:txBody>
          <a:bodyPr anchor="b">
            <a:normAutofit/>
          </a:bodyPr>
          <a:lstStyle/>
          <a:p>
            <a:r>
              <a:rPr lang="en-US" dirty="0"/>
              <a:t>background</a:t>
            </a:r>
          </a:p>
        </p:txBody>
      </p:sp>
      <p:sp>
        <p:nvSpPr>
          <p:cNvPr id="17" name="Slide Number Placeholder 4">
            <a:extLst>
              <a:ext uri="{FF2B5EF4-FFF2-40B4-BE49-F238E27FC236}">
                <a16:creationId xmlns:a16="http://schemas.microsoft.com/office/drawing/2014/main" id="{A4C3B002-56FF-C162-BAE0-CD054E8FBF50}"/>
              </a:ext>
            </a:extLst>
          </p:cNvPr>
          <p:cNvSpPr>
            <a:spLocks noGrp="1"/>
          </p:cNvSpPr>
          <p:nvPr>
            <p:ph type="sldNum" sz="quarter" idx="12"/>
          </p:nvPr>
        </p:nvSpPr>
        <p:spPr>
          <a:xfrm>
            <a:off x="9140971" y="6226198"/>
            <a:ext cx="2743200" cy="365125"/>
          </a:xfrm>
        </p:spPr>
        <p:txBody>
          <a:bodyPr anchor="ctr">
            <a:normAutofit/>
          </a:bodyPr>
          <a:lstStyle/>
          <a:p>
            <a:pPr>
              <a:spcAft>
                <a:spcPts val="600"/>
              </a:spcAft>
            </a:pPr>
            <a:fld id="{FE024F78-56A6-7740-B68D-8D4D026EDF3F}" type="slidenum">
              <a:rPr lang="en-US" smtClean="0"/>
              <a:pPr>
                <a:spcAft>
                  <a:spcPts val="600"/>
                </a:spcAft>
              </a:pPr>
              <a:t>2</a:t>
            </a:fld>
            <a:endParaRPr lang="en-US"/>
          </a:p>
        </p:txBody>
      </p:sp>
      <p:graphicFrame>
        <p:nvGraphicFramePr>
          <p:cNvPr id="19" name="Subtitle 3">
            <a:extLst>
              <a:ext uri="{FF2B5EF4-FFF2-40B4-BE49-F238E27FC236}">
                <a16:creationId xmlns:a16="http://schemas.microsoft.com/office/drawing/2014/main" id="{E4EFF862-9E2D-12C9-A8BC-89DB2E8B30ED}"/>
              </a:ext>
            </a:extLst>
          </p:cNvPr>
          <p:cNvGraphicFramePr>
            <a:graphicFrameLocks noGrp="1"/>
          </p:cNvGraphicFramePr>
          <p:nvPr>
            <p:ph type="tbl" sz="quarter" idx="13"/>
            <p:extLst>
              <p:ext uri="{D42A27DB-BD31-4B8C-83A1-F6EECF244321}">
                <p14:modId xmlns:p14="http://schemas.microsoft.com/office/powerpoint/2010/main" val="1958310346"/>
              </p:ext>
            </p:extLst>
          </p:nvPr>
        </p:nvGraphicFramePr>
        <p:xfrm>
          <a:off x="835025" y="2560638"/>
          <a:ext cx="10515600" cy="34782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98031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918FF-5846-E2A8-7A47-F5DBE84594AA}"/>
              </a:ext>
            </a:extLst>
          </p:cNvPr>
          <p:cNvSpPr>
            <a:spLocks noGrp="1"/>
          </p:cNvSpPr>
          <p:nvPr>
            <p:ph type="title"/>
          </p:nvPr>
        </p:nvSpPr>
        <p:spPr>
          <a:xfrm>
            <a:off x="733562" y="433906"/>
            <a:ext cx="10515601" cy="1327464"/>
          </a:xfrm>
        </p:spPr>
        <p:txBody>
          <a:bodyPr anchor="b">
            <a:normAutofit/>
          </a:bodyPr>
          <a:lstStyle/>
          <a:p>
            <a:r>
              <a:rPr lang="en-US" dirty="0"/>
              <a:t>Why the eyes?</a:t>
            </a:r>
          </a:p>
        </p:txBody>
      </p:sp>
      <p:sp>
        <p:nvSpPr>
          <p:cNvPr id="3" name="Content Placeholder 2">
            <a:extLst>
              <a:ext uri="{FF2B5EF4-FFF2-40B4-BE49-F238E27FC236}">
                <a16:creationId xmlns:a16="http://schemas.microsoft.com/office/drawing/2014/main" id="{23528859-965B-A4B7-2E83-F685705925F7}"/>
              </a:ext>
            </a:extLst>
          </p:cNvPr>
          <p:cNvSpPr>
            <a:spLocks noGrp="1"/>
          </p:cNvSpPr>
          <p:nvPr>
            <p:ph sz="quarter" idx="36"/>
          </p:nvPr>
        </p:nvSpPr>
        <p:spPr>
          <a:xfrm>
            <a:off x="814302" y="2465535"/>
            <a:ext cx="7303538" cy="3427265"/>
          </a:xfrm>
        </p:spPr>
        <p:txBody>
          <a:bodyPr>
            <a:normAutofit fontScale="92500" lnSpcReduction="10000"/>
          </a:bodyPr>
          <a:lstStyle/>
          <a:p>
            <a:pPr marL="285750" indent="-285750">
              <a:buFont typeface="Arial" panose="020B0604020202020204" pitchFamily="34" charset="0"/>
              <a:buChar char="•"/>
            </a:pPr>
            <a:r>
              <a:rPr lang="en-US" sz="2400" dirty="0"/>
              <a:t>Natural eye-movement patterns and behaviors are involuntary and subconscious; almost impossible to control the subtilties of those structures—an unfiltered reflection of the mind.</a:t>
            </a:r>
          </a:p>
          <a:p>
            <a:pPr marL="285750" indent="-285750">
              <a:buFont typeface="Arial" panose="020B0604020202020204" pitchFamily="34" charset="0"/>
              <a:buChar char="•"/>
            </a:pPr>
            <a:r>
              <a:rPr lang="en-US" sz="2400" dirty="0"/>
              <a:t>No surgery needed: Biometric data collection without physical contact nor interference with natural behaviors.</a:t>
            </a:r>
          </a:p>
          <a:p>
            <a:pPr marL="285750" indent="-285750">
              <a:buFont typeface="Arial" panose="020B0604020202020204" pitchFamily="34" charset="0"/>
              <a:buChar char="•"/>
            </a:pPr>
            <a:r>
              <a:rPr lang="en-US" sz="2400" dirty="0"/>
              <a:t>Eye-tracking in natural settings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6" name="Content Placeholder 5" descr="A close up of a green eye&#10;&#10;Description automatically generated">
            <a:extLst>
              <a:ext uri="{FF2B5EF4-FFF2-40B4-BE49-F238E27FC236}">
                <a16:creationId xmlns:a16="http://schemas.microsoft.com/office/drawing/2014/main" id="{502245A7-5DE5-8992-9A98-289D52F54A66}"/>
              </a:ext>
            </a:extLst>
          </p:cNvPr>
          <p:cNvPicPr>
            <a:picLocks noGrp="1" noChangeAspect="1"/>
          </p:cNvPicPr>
          <p:nvPr>
            <p:ph sz="quarter" idx="37"/>
          </p:nvPr>
        </p:nvPicPr>
        <p:blipFill rotWithShape="1">
          <a:blip r:embed="rId2">
            <a:extLst>
              <a:ext uri="{837473B0-CC2E-450A-ABE3-18F120FF3D39}">
                <a1611:picAttrSrcUrl xmlns:a1611="http://schemas.microsoft.com/office/drawing/2016/11/main" r:id="rId3"/>
              </a:ext>
            </a:extLst>
          </a:blip>
          <a:srcRect l="13725" r="36428" b="-1"/>
          <a:stretch/>
        </p:blipFill>
        <p:spPr>
          <a:xfrm>
            <a:off x="8392160" y="2465388"/>
            <a:ext cx="2856865" cy="3427412"/>
          </a:xfrm>
          <a:prstGeom prst="rect">
            <a:avLst/>
          </a:prstGeom>
          <a:noFill/>
        </p:spPr>
      </p:pic>
      <p:sp>
        <p:nvSpPr>
          <p:cNvPr id="5" name="Slide Number Placeholder 4">
            <a:extLst>
              <a:ext uri="{FF2B5EF4-FFF2-40B4-BE49-F238E27FC236}">
                <a16:creationId xmlns:a16="http://schemas.microsoft.com/office/drawing/2014/main" id="{CDDC92C5-95E3-59EA-980D-73BC77877E2C}"/>
              </a:ext>
            </a:extLst>
          </p:cNvPr>
          <p:cNvSpPr>
            <a:spLocks noGrp="1"/>
          </p:cNvSpPr>
          <p:nvPr>
            <p:ph type="sldNum" sz="quarter" idx="12"/>
          </p:nvPr>
        </p:nvSpPr>
        <p:spPr>
          <a:xfrm>
            <a:off x="9140971" y="6226198"/>
            <a:ext cx="2743200" cy="365125"/>
          </a:xfrm>
        </p:spPr>
        <p:txBody>
          <a:bodyPr anchor="ctr">
            <a:normAutofit/>
          </a:bodyPr>
          <a:lstStyle/>
          <a:p>
            <a:pPr>
              <a:spcAft>
                <a:spcPts val="600"/>
              </a:spcAft>
            </a:pPr>
            <a:fld id="{FE024F78-56A6-7740-B68D-8D4D026EDF3F}" type="slidenum">
              <a:rPr lang="en-US" smtClean="0"/>
              <a:pPr>
                <a:spcAft>
                  <a:spcPts val="600"/>
                </a:spcAft>
              </a:pPr>
              <a:t>3</a:t>
            </a:fld>
            <a:endParaRPr lang="en-US"/>
          </a:p>
        </p:txBody>
      </p:sp>
    </p:spTree>
    <p:extLst>
      <p:ext uri="{BB962C8B-B14F-4D97-AF65-F5344CB8AC3E}">
        <p14:creationId xmlns:p14="http://schemas.microsoft.com/office/powerpoint/2010/main" val="1422729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83E06-8BEA-1DD3-D0D6-391C08880EBF}"/>
              </a:ext>
            </a:extLst>
          </p:cNvPr>
          <p:cNvSpPr>
            <a:spLocks noGrp="1"/>
          </p:cNvSpPr>
          <p:nvPr>
            <p:ph type="title"/>
          </p:nvPr>
        </p:nvSpPr>
        <p:spPr>
          <a:xfrm>
            <a:off x="741680" y="430482"/>
            <a:ext cx="10500989" cy="1327464"/>
          </a:xfrm>
        </p:spPr>
        <p:txBody>
          <a:bodyPr anchor="b">
            <a:normAutofit/>
          </a:bodyPr>
          <a:lstStyle/>
          <a:p>
            <a:r>
              <a:rPr lang="en-US" dirty="0"/>
              <a:t>analyses</a:t>
            </a:r>
          </a:p>
        </p:txBody>
      </p:sp>
      <p:sp>
        <p:nvSpPr>
          <p:cNvPr id="4" name="Content Placeholder 3">
            <a:extLst>
              <a:ext uri="{FF2B5EF4-FFF2-40B4-BE49-F238E27FC236}">
                <a16:creationId xmlns:a16="http://schemas.microsoft.com/office/drawing/2014/main" id="{3770D91C-D5C0-248C-26D3-DE7C7C72E632}"/>
              </a:ext>
            </a:extLst>
          </p:cNvPr>
          <p:cNvSpPr>
            <a:spLocks noGrp="1"/>
          </p:cNvSpPr>
          <p:nvPr>
            <p:ph sz="quarter" idx="35"/>
          </p:nvPr>
        </p:nvSpPr>
        <p:spPr>
          <a:xfrm>
            <a:off x="456641" y="2233288"/>
            <a:ext cx="4480672" cy="4119295"/>
          </a:xfrm>
        </p:spPr>
        <p:txBody>
          <a:bodyPr>
            <a:normAutofit lnSpcReduction="10000"/>
          </a:bodyPr>
          <a:lstStyle/>
          <a:p>
            <a:r>
              <a:rPr lang="en-US" dirty="0"/>
              <a:t>DFA measures self-similarity, where it reveals hidden structures in eye tracking data showing  healthy eye-movements displaying fractal/pink noise (Aks et al., 2002; Coey et al., 2012). </a:t>
            </a:r>
          </a:p>
          <a:p>
            <a:r>
              <a:rPr lang="en-US" dirty="0"/>
              <a:t>Apparent chronic/episodic brain disorders have also been detected through eye-tracking metrics. Schizophrenia: fewer yet longer fixations; shorter distanced and longer lasting saccades (Bestelmeyer et al., 2006). Not limited to social contexts.</a:t>
            </a:r>
          </a:p>
        </p:txBody>
      </p:sp>
      <p:sp>
        <p:nvSpPr>
          <p:cNvPr id="5" name="Slide Number Placeholder 4">
            <a:extLst>
              <a:ext uri="{FF2B5EF4-FFF2-40B4-BE49-F238E27FC236}">
                <a16:creationId xmlns:a16="http://schemas.microsoft.com/office/drawing/2014/main" id="{E87B8B6A-2B28-5C38-80E7-0EBE705FFBBF}"/>
              </a:ext>
            </a:extLst>
          </p:cNvPr>
          <p:cNvSpPr>
            <a:spLocks noGrp="1"/>
          </p:cNvSpPr>
          <p:nvPr>
            <p:ph type="sldNum" sz="quarter" idx="12"/>
          </p:nvPr>
        </p:nvSpPr>
        <p:spPr>
          <a:xfrm>
            <a:off x="9140971" y="6226198"/>
            <a:ext cx="2743200" cy="365125"/>
          </a:xfrm>
        </p:spPr>
        <p:txBody>
          <a:bodyPr anchor="ctr">
            <a:normAutofit/>
          </a:bodyPr>
          <a:lstStyle/>
          <a:p>
            <a:pPr>
              <a:spcAft>
                <a:spcPts val="600"/>
              </a:spcAft>
            </a:pPr>
            <a:fld id="{FE024F78-56A6-7740-B68D-8D4D026EDF3F}" type="slidenum">
              <a:rPr lang="en-US" smtClean="0"/>
              <a:pPr>
                <a:spcAft>
                  <a:spcPts val="600"/>
                </a:spcAft>
              </a:pPr>
              <a:t>4</a:t>
            </a:fld>
            <a:endParaRPr lang="en-US"/>
          </a:p>
        </p:txBody>
      </p:sp>
      <p:grpSp>
        <p:nvGrpSpPr>
          <p:cNvPr id="6" name="Group 5">
            <a:extLst>
              <a:ext uri="{FF2B5EF4-FFF2-40B4-BE49-F238E27FC236}">
                <a16:creationId xmlns:a16="http://schemas.microsoft.com/office/drawing/2014/main" id="{022E349A-5FDB-A198-2504-7AE1380BA96D}"/>
              </a:ext>
            </a:extLst>
          </p:cNvPr>
          <p:cNvGrpSpPr/>
          <p:nvPr/>
        </p:nvGrpSpPr>
        <p:grpSpPr>
          <a:xfrm>
            <a:off x="4937313" y="3601819"/>
            <a:ext cx="6597712" cy="2386708"/>
            <a:chOff x="4786278" y="2470985"/>
            <a:chExt cx="6597712" cy="2386708"/>
          </a:xfrm>
        </p:grpSpPr>
        <p:sp>
          <p:nvSpPr>
            <p:cNvPr id="8" name="Rectangle: Rounded Corners 7">
              <a:extLst>
                <a:ext uri="{FF2B5EF4-FFF2-40B4-BE49-F238E27FC236}">
                  <a16:creationId xmlns:a16="http://schemas.microsoft.com/office/drawing/2014/main" id="{9AB86B99-EE77-0DC0-3F35-9B11722091AA}"/>
                </a:ext>
              </a:extLst>
            </p:cNvPr>
            <p:cNvSpPr/>
            <p:nvPr/>
          </p:nvSpPr>
          <p:spPr>
            <a:xfrm>
              <a:off x="4786278" y="2470985"/>
              <a:ext cx="6315069" cy="1060556"/>
            </a:xfrm>
            <a:prstGeom prst="roundRect">
              <a:avLst>
                <a:gd name="adj" fmla="val 10000"/>
              </a:avLst>
            </a:prstGeom>
          </p:spPr>
          <p:style>
            <a:lnRef idx="0">
              <a:schemeClr val="accent2">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9" name="Rectangle 8" descr="Books">
              <a:extLst>
                <a:ext uri="{FF2B5EF4-FFF2-40B4-BE49-F238E27FC236}">
                  <a16:creationId xmlns:a16="http://schemas.microsoft.com/office/drawing/2014/main" id="{2DFE78DD-F15A-5975-EFB6-CE44FBFB2509}"/>
                </a:ext>
              </a:extLst>
            </p:cNvPr>
            <p:cNvSpPr/>
            <p:nvPr/>
          </p:nvSpPr>
          <p:spPr>
            <a:xfrm>
              <a:off x="5107096" y="2710066"/>
              <a:ext cx="583306" cy="583306"/>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txBody>
            <a:bodyPr/>
            <a:lstStyle/>
            <a:p>
              <a:endParaRPr lang="en-US"/>
            </a:p>
          </p:txBody>
        </p:sp>
        <p:sp>
          <p:nvSpPr>
            <p:cNvPr id="10" name="Freeform: Shape 9">
              <a:extLst>
                <a:ext uri="{FF2B5EF4-FFF2-40B4-BE49-F238E27FC236}">
                  <a16:creationId xmlns:a16="http://schemas.microsoft.com/office/drawing/2014/main" id="{72B99CD9-426B-6831-33BF-25FFADEE63B0}"/>
                </a:ext>
              </a:extLst>
            </p:cNvPr>
            <p:cNvSpPr/>
            <p:nvPr/>
          </p:nvSpPr>
          <p:spPr>
            <a:xfrm>
              <a:off x="5726180" y="2471441"/>
              <a:ext cx="5657810" cy="1060556"/>
            </a:xfrm>
            <a:custGeom>
              <a:avLst/>
              <a:gdLst>
                <a:gd name="connsiteX0" fmla="*/ 0 w 5657810"/>
                <a:gd name="connsiteY0" fmla="*/ 0 h 1060556"/>
                <a:gd name="connsiteX1" fmla="*/ 5657810 w 5657810"/>
                <a:gd name="connsiteY1" fmla="*/ 0 h 1060556"/>
                <a:gd name="connsiteX2" fmla="*/ 5657810 w 5657810"/>
                <a:gd name="connsiteY2" fmla="*/ 1060556 h 1060556"/>
                <a:gd name="connsiteX3" fmla="*/ 0 w 5657810"/>
                <a:gd name="connsiteY3" fmla="*/ 1060556 h 1060556"/>
                <a:gd name="connsiteX4" fmla="*/ 0 w 5657810"/>
                <a:gd name="connsiteY4" fmla="*/ 0 h 1060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7810" h="1060556">
                  <a:moveTo>
                    <a:pt x="0" y="0"/>
                  </a:moveTo>
                  <a:lnTo>
                    <a:pt x="5657810" y="0"/>
                  </a:lnTo>
                  <a:lnTo>
                    <a:pt x="5657810" y="1060556"/>
                  </a:lnTo>
                  <a:lnTo>
                    <a:pt x="0" y="106055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12242" tIns="112242" rIns="112242" bIns="112242" numCol="1" spcCol="1270" anchor="ctr" anchorCtr="0">
              <a:noAutofit/>
            </a:bodyPr>
            <a:lstStyle/>
            <a:p>
              <a:pPr marL="0" lvl="0" indent="0" algn="l" defTabSz="1111250">
                <a:lnSpc>
                  <a:spcPct val="90000"/>
                </a:lnSpc>
                <a:spcBef>
                  <a:spcPct val="0"/>
                </a:spcBef>
                <a:spcAft>
                  <a:spcPct val="35000"/>
                </a:spcAft>
                <a:buNone/>
              </a:pPr>
              <a:r>
                <a:rPr lang="en-US" sz="2500" kern="1200" baseline="0" dirty="0"/>
                <a:t>DFA: Detrended Fluctuation Analysis</a:t>
              </a:r>
              <a:endParaRPr lang="en-US" sz="2500" kern="1200" dirty="0"/>
            </a:p>
          </p:txBody>
        </p:sp>
        <p:sp>
          <p:nvSpPr>
            <p:cNvPr id="11" name="Rectangle: Rounded Corners 10">
              <a:extLst>
                <a:ext uri="{FF2B5EF4-FFF2-40B4-BE49-F238E27FC236}">
                  <a16:creationId xmlns:a16="http://schemas.microsoft.com/office/drawing/2014/main" id="{849C9D08-7BF1-EAFE-1770-DDD727BA77E7}"/>
                </a:ext>
              </a:extLst>
            </p:cNvPr>
            <p:cNvSpPr/>
            <p:nvPr/>
          </p:nvSpPr>
          <p:spPr>
            <a:xfrm>
              <a:off x="4786278" y="3797137"/>
              <a:ext cx="6315069" cy="1060556"/>
            </a:xfrm>
            <a:prstGeom prst="roundRect">
              <a:avLst>
                <a:gd name="adj" fmla="val 10000"/>
              </a:avLst>
            </a:prstGeom>
          </p:spPr>
          <p:style>
            <a:lnRef idx="0">
              <a:schemeClr val="accent2">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13" name="Freeform: Shape 12">
              <a:extLst>
                <a:ext uri="{FF2B5EF4-FFF2-40B4-BE49-F238E27FC236}">
                  <a16:creationId xmlns:a16="http://schemas.microsoft.com/office/drawing/2014/main" id="{7ADE3C81-85C6-7F90-1274-C0C3C22A433F}"/>
                </a:ext>
              </a:extLst>
            </p:cNvPr>
            <p:cNvSpPr/>
            <p:nvPr/>
          </p:nvSpPr>
          <p:spPr>
            <a:xfrm>
              <a:off x="5696595" y="3797137"/>
              <a:ext cx="5087730" cy="1060556"/>
            </a:xfrm>
            <a:custGeom>
              <a:avLst/>
              <a:gdLst>
                <a:gd name="connsiteX0" fmla="*/ 0 w 5087730"/>
                <a:gd name="connsiteY0" fmla="*/ 0 h 1060556"/>
                <a:gd name="connsiteX1" fmla="*/ 5087730 w 5087730"/>
                <a:gd name="connsiteY1" fmla="*/ 0 h 1060556"/>
                <a:gd name="connsiteX2" fmla="*/ 5087730 w 5087730"/>
                <a:gd name="connsiteY2" fmla="*/ 1060556 h 1060556"/>
                <a:gd name="connsiteX3" fmla="*/ 0 w 5087730"/>
                <a:gd name="connsiteY3" fmla="*/ 1060556 h 1060556"/>
                <a:gd name="connsiteX4" fmla="*/ 0 w 5087730"/>
                <a:gd name="connsiteY4" fmla="*/ 0 h 1060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7730" h="1060556">
                  <a:moveTo>
                    <a:pt x="0" y="0"/>
                  </a:moveTo>
                  <a:lnTo>
                    <a:pt x="5087730" y="0"/>
                  </a:lnTo>
                  <a:lnTo>
                    <a:pt x="5087730" y="1060556"/>
                  </a:lnTo>
                  <a:lnTo>
                    <a:pt x="0" y="106055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12242" tIns="112242" rIns="112242" bIns="112242" numCol="1" spcCol="1270" anchor="ctr" anchorCtr="0">
              <a:noAutofit/>
            </a:bodyPr>
            <a:lstStyle/>
            <a:p>
              <a:pPr marL="0" lvl="0" indent="0" algn="l" defTabSz="1111250">
                <a:lnSpc>
                  <a:spcPct val="90000"/>
                </a:lnSpc>
                <a:spcBef>
                  <a:spcPct val="0"/>
                </a:spcBef>
                <a:spcAft>
                  <a:spcPct val="35000"/>
                </a:spcAft>
                <a:buNone/>
              </a:pPr>
              <a:r>
                <a:rPr lang="en-US" sz="2500" kern="1200" baseline="0" dirty="0"/>
                <a:t>SampEn: Sample Entropy</a:t>
              </a:r>
              <a:endParaRPr lang="en-US" sz="2500" kern="1200" dirty="0"/>
            </a:p>
          </p:txBody>
        </p:sp>
      </p:grpSp>
      <p:sp>
        <p:nvSpPr>
          <p:cNvPr id="17" name="TextBox 16">
            <a:extLst>
              <a:ext uri="{FF2B5EF4-FFF2-40B4-BE49-F238E27FC236}">
                <a16:creationId xmlns:a16="http://schemas.microsoft.com/office/drawing/2014/main" id="{DD809846-1DF4-B801-2594-4724CB08C3F8}"/>
              </a:ext>
            </a:extLst>
          </p:cNvPr>
          <p:cNvSpPr txBox="1"/>
          <p:nvPr/>
        </p:nvSpPr>
        <p:spPr>
          <a:xfrm>
            <a:off x="4859138" y="2234949"/>
            <a:ext cx="6383531" cy="1200329"/>
          </a:xfrm>
          <a:prstGeom prst="rect">
            <a:avLst/>
          </a:prstGeom>
          <a:noFill/>
        </p:spPr>
        <p:txBody>
          <a:bodyPr wrap="square" rtlCol="0">
            <a:spAutoFit/>
          </a:bodyPr>
          <a:lstStyle/>
          <a:p>
            <a:r>
              <a:rPr lang="en-US" dirty="0">
                <a:solidFill>
                  <a:schemeClr val="accent3">
                    <a:lumMod val="75000"/>
                  </a:schemeClr>
                </a:solidFill>
              </a:rPr>
              <a:t>3. </a:t>
            </a:r>
            <a:r>
              <a:rPr lang="en-US" dirty="0">
                <a:solidFill>
                  <a:schemeClr val="bg1"/>
                </a:solidFill>
              </a:rPr>
              <a:t>SampEn measures complexity, variability, and predictability where higher complexity generally means greater system health—to a certain point (Duran et al., 2013).</a:t>
            </a:r>
          </a:p>
          <a:p>
            <a:endParaRPr lang="en-US" dirty="0">
              <a:solidFill>
                <a:schemeClr val="bg1"/>
              </a:solidFill>
            </a:endParaRPr>
          </a:p>
        </p:txBody>
      </p:sp>
      <p:sp>
        <p:nvSpPr>
          <p:cNvPr id="20" name="Rectangle 19" descr="Books">
            <a:extLst>
              <a:ext uri="{FF2B5EF4-FFF2-40B4-BE49-F238E27FC236}">
                <a16:creationId xmlns:a16="http://schemas.microsoft.com/office/drawing/2014/main" id="{510326E3-4F2E-A518-3908-F70A49D9B67F}"/>
              </a:ext>
            </a:extLst>
          </p:cNvPr>
          <p:cNvSpPr/>
          <p:nvPr/>
        </p:nvSpPr>
        <p:spPr>
          <a:xfrm>
            <a:off x="5264324" y="5166596"/>
            <a:ext cx="583306" cy="583306"/>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txBody>
          <a:bodyPr/>
          <a:lstStyle/>
          <a:p>
            <a:endParaRPr lang="en-US"/>
          </a:p>
        </p:txBody>
      </p:sp>
    </p:spTree>
    <p:extLst>
      <p:ext uri="{BB962C8B-B14F-4D97-AF65-F5344CB8AC3E}">
        <p14:creationId xmlns:p14="http://schemas.microsoft.com/office/powerpoint/2010/main" val="2728059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6B8C50DF-4B39-3639-9A6E-AA412DBB69F8}"/>
              </a:ext>
            </a:extLst>
          </p:cNvPr>
          <p:cNvSpPr>
            <a:spLocks noGrp="1"/>
          </p:cNvSpPr>
          <p:nvPr>
            <p:ph type="title"/>
          </p:nvPr>
        </p:nvSpPr>
        <p:spPr>
          <a:xfrm>
            <a:off x="1715729" y="1861861"/>
            <a:ext cx="8760542" cy="3134278"/>
          </a:xfrm>
        </p:spPr>
        <p:txBody>
          <a:bodyPr/>
          <a:lstStyle/>
          <a:p>
            <a:r>
              <a:rPr lang="en-US" sz="3600" dirty="0">
                <a:solidFill>
                  <a:schemeClr val="bg1"/>
                </a:solidFill>
                <a:latin typeface="+mn-lt"/>
              </a:rPr>
              <a:t>Can looking at a screen for 8 seconds accurately predict subtilities in mental health?</a:t>
            </a:r>
          </a:p>
        </p:txBody>
      </p:sp>
      <p:sp>
        <p:nvSpPr>
          <p:cNvPr id="5" name="Slide Number Placeholder 4" hidden="1">
            <a:extLst>
              <a:ext uri="{FF2B5EF4-FFF2-40B4-BE49-F238E27FC236}">
                <a16:creationId xmlns:a16="http://schemas.microsoft.com/office/drawing/2014/main" id="{1A756D30-9311-D651-C87F-386F4B8A0BD8}"/>
              </a:ext>
            </a:extLst>
          </p:cNvPr>
          <p:cNvSpPr>
            <a:spLocks noGrp="1"/>
          </p:cNvSpPr>
          <p:nvPr>
            <p:ph type="sldNum" sz="quarter" idx="4294967295"/>
          </p:nvPr>
        </p:nvSpPr>
        <p:spPr>
          <a:xfrm>
            <a:off x="9140971" y="6226198"/>
            <a:ext cx="2743200" cy="365125"/>
          </a:xfrm>
        </p:spPr>
        <p:txBody>
          <a:bodyPr/>
          <a:lstStyle/>
          <a:p>
            <a:pPr>
              <a:spcAft>
                <a:spcPts val="600"/>
              </a:spcAft>
            </a:pPr>
            <a:fld id="{FE024F78-56A6-7740-B68D-8D4D026EDF3F}" type="slidenum">
              <a:rPr lang="en-US" smtClean="0"/>
              <a:pPr>
                <a:spcAft>
                  <a:spcPts val="600"/>
                </a:spcAft>
              </a:pPr>
              <a:t>5</a:t>
            </a:fld>
            <a:endParaRPr lang="en-US"/>
          </a:p>
        </p:txBody>
      </p:sp>
    </p:spTree>
    <p:extLst>
      <p:ext uri="{BB962C8B-B14F-4D97-AF65-F5344CB8AC3E}">
        <p14:creationId xmlns:p14="http://schemas.microsoft.com/office/powerpoint/2010/main" val="3566078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field of flowers with a mountain in the background">
            <a:extLst>
              <a:ext uri="{FF2B5EF4-FFF2-40B4-BE49-F238E27FC236}">
                <a16:creationId xmlns:a16="http://schemas.microsoft.com/office/drawing/2014/main" id="{385993DB-38E0-757D-3EE8-A13ED6651BCC}"/>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216118" y="762766"/>
            <a:ext cx="7286290" cy="4857527"/>
          </a:xfrm>
          <a:prstGeom prst="rect">
            <a:avLst/>
          </a:prstGeom>
        </p:spPr>
      </p:pic>
    </p:spTree>
    <p:extLst>
      <p:ext uri="{BB962C8B-B14F-4D97-AF65-F5344CB8AC3E}">
        <p14:creationId xmlns:p14="http://schemas.microsoft.com/office/powerpoint/2010/main" val="3935637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A2458FF-0D0C-4ACC-C6FB-103BC0BADCCD}"/>
              </a:ext>
            </a:extLst>
          </p:cNvPr>
          <p:cNvSpPr>
            <a:spLocks noGrp="1"/>
          </p:cNvSpPr>
          <p:nvPr>
            <p:ph type="title"/>
          </p:nvPr>
        </p:nvSpPr>
        <p:spPr>
          <a:xfrm>
            <a:off x="733562" y="433906"/>
            <a:ext cx="10515601" cy="1327464"/>
          </a:xfrm>
        </p:spPr>
        <p:txBody>
          <a:bodyPr anchor="b">
            <a:normAutofit/>
          </a:bodyPr>
          <a:lstStyle/>
          <a:p>
            <a:r>
              <a:rPr lang="en-US" dirty="0"/>
              <a:t>Methodology</a:t>
            </a:r>
          </a:p>
        </p:txBody>
      </p:sp>
      <p:sp>
        <p:nvSpPr>
          <p:cNvPr id="2" name="Content Placeholder 1">
            <a:extLst>
              <a:ext uri="{FF2B5EF4-FFF2-40B4-BE49-F238E27FC236}">
                <a16:creationId xmlns:a16="http://schemas.microsoft.com/office/drawing/2014/main" id="{DFE355E9-3280-F826-4F1F-D3DC0251BB14}"/>
              </a:ext>
            </a:extLst>
          </p:cNvPr>
          <p:cNvSpPr>
            <a:spLocks noGrp="1"/>
          </p:cNvSpPr>
          <p:nvPr>
            <p:ph sz="quarter" idx="37"/>
          </p:nvPr>
        </p:nvSpPr>
        <p:spPr>
          <a:xfrm>
            <a:off x="733562" y="2268966"/>
            <a:ext cx="10658338" cy="4155128"/>
          </a:xfrm>
        </p:spPr>
        <p:txBody>
          <a:bodyPr>
            <a:normAutofit/>
          </a:bodyPr>
          <a:lstStyle/>
          <a:p>
            <a:pPr marL="285750" indent="-285750">
              <a:buFont typeface="Arial" panose="020B0604020202020204" pitchFamily="34" charset="0"/>
              <a:buChar char="•"/>
            </a:pPr>
            <a:r>
              <a:rPr lang="en-US" dirty="0"/>
              <a:t>Fixation duration: Insightful for emotional recognition and potentially for mental health diagnoses (Lu et al., 2015). </a:t>
            </a:r>
          </a:p>
          <a:p>
            <a:pPr marL="285750" indent="-285750">
              <a:buFont typeface="Arial" panose="020B0604020202020204" pitchFamily="34" charset="0"/>
              <a:buChar char="•"/>
            </a:pPr>
            <a:r>
              <a:rPr lang="en-US" dirty="0"/>
              <a:t>3 Groups: Healthy (control), Symptomatic (i.e., aggression &amp; anxiety; symptoms of broader psychological condition) and diagnosed with neurodevelopmental disordered (i.e., ADHD/ADD/ASD) with 5 participants in each (15 total time series).</a:t>
            </a:r>
          </a:p>
          <a:p>
            <a:pPr marL="285750" indent="-285750">
              <a:buFont typeface="Arial" panose="020B0604020202020204" pitchFamily="34" charset="0"/>
              <a:buChar char="•"/>
            </a:pPr>
            <a:r>
              <a:rPr lang="en-US" dirty="0"/>
              <a:t>1,052 samples per participants, 120 HZ, 8.7 second duration.</a:t>
            </a:r>
          </a:p>
          <a:p>
            <a:pPr marL="285750" indent="-285750">
              <a:buFont typeface="Arial" panose="020B0604020202020204" pitchFamily="34" charset="0"/>
              <a:buChar char="•"/>
            </a:pPr>
            <a:r>
              <a:rPr lang="en-US" dirty="0"/>
              <a:t>DFA: Long-range temporal correlations (Hurst exponent; alpha value). SampEn: predictability of times series (m = 1; r =0.15[SD]).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p:txBody>
      </p:sp>
      <p:sp>
        <p:nvSpPr>
          <p:cNvPr id="14" name="Slide Number Placeholder 4">
            <a:extLst>
              <a:ext uri="{FF2B5EF4-FFF2-40B4-BE49-F238E27FC236}">
                <a16:creationId xmlns:a16="http://schemas.microsoft.com/office/drawing/2014/main" id="{CF5516C2-65A8-42A6-6593-312441DE2948}"/>
              </a:ext>
            </a:extLst>
          </p:cNvPr>
          <p:cNvSpPr>
            <a:spLocks noGrp="1"/>
          </p:cNvSpPr>
          <p:nvPr>
            <p:ph type="sldNum" sz="quarter" idx="12"/>
          </p:nvPr>
        </p:nvSpPr>
        <p:spPr>
          <a:xfrm>
            <a:off x="9140971" y="6226198"/>
            <a:ext cx="2743200" cy="365125"/>
          </a:xfrm>
        </p:spPr>
        <p:txBody>
          <a:bodyPr/>
          <a:lstStyle/>
          <a:p>
            <a:pPr>
              <a:spcAft>
                <a:spcPts val="600"/>
              </a:spcAft>
            </a:pPr>
            <a:fld id="{FE024F78-56A6-7740-B68D-8D4D026EDF3F}" type="slidenum">
              <a:rPr lang="en-US" smtClean="0"/>
              <a:pPr>
                <a:spcAft>
                  <a:spcPts val="600"/>
                </a:spcAft>
              </a:pPr>
              <a:t>7</a:t>
            </a:fld>
            <a:endParaRPr lang="en-US"/>
          </a:p>
        </p:txBody>
      </p:sp>
    </p:spTree>
    <p:extLst>
      <p:ext uri="{BB962C8B-B14F-4D97-AF65-F5344CB8AC3E}">
        <p14:creationId xmlns:p14="http://schemas.microsoft.com/office/powerpoint/2010/main" val="1460159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DE3104-398C-EF95-D86E-630F512487F9}"/>
              </a:ext>
            </a:extLst>
          </p:cNvPr>
          <p:cNvSpPr>
            <a:spLocks noGrp="1"/>
          </p:cNvSpPr>
          <p:nvPr>
            <p:ph type="title"/>
          </p:nvPr>
        </p:nvSpPr>
        <p:spPr>
          <a:xfrm>
            <a:off x="835370" y="171396"/>
            <a:ext cx="3736630" cy="2202350"/>
          </a:xfrm>
        </p:spPr>
        <p:txBody>
          <a:bodyPr/>
          <a:lstStyle/>
          <a:p>
            <a:pPr lvl="0"/>
            <a:r>
              <a:rPr lang="en-US" noProof="0" dirty="0"/>
              <a:t>Results</a:t>
            </a:r>
          </a:p>
        </p:txBody>
      </p:sp>
      <p:sp>
        <p:nvSpPr>
          <p:cNvPr id="4" name="Content Placeholder 3">
            <a:extLst>
              <a:ext uri="{FF2B5EF4-FFF2-40B4-BE49-F238E27FC236}">
                <a16:creationId xmlns:a16="http://schemas.microsoft.com/office/drawing/2014/main" id="{67328E6B-D306-C2F9-54E9-FD35599AC24B}"/>
              </a:ext>
            </a:extLst>
          </p:cNvPr>
          <p:cNvSpPr>
            <a:spLocks noGrp="1"/>
          </p:cNvSpPr>
          <p:nvPr>
            <p:ph sz="quarter" idx="36"/>
          </p:nvPr>
        </p:nvSpPr>
        <p:spPr>
          <a:xfrm>
            <a:off x="381343" y="2907084"/>
            <a:ext cx="4190657" cy="3779520"/>
          </a:xfrm>
        </p:spPr>
        <p:txBody>
          <a:bodyPr/>
          <a:lstStyle/>
          <a:p>
            <a:pPr marL="285750" indent="-285750">
              <a:buFont typeface="Arial" panose="020B0604020202020204" pitchFamily="34" charset="0"/>
              <a:buChar char="•"/>
            </a:pPr>
            <a:r>
              <a:rPr lang="en-US" dirty="0"/>
              <a:t>Healthy Group: Highest Hurst exponent (H = 1.0248) suggesting more predictable, less complex eye movement patterns. </a:t>
            </a:r>
          </a:p>
          <a:p>
            <a:pPr marL="285750" indent="-285750">
              <a:buFont typeface="Arial" panose="020B0604020202020204" pitchFamily="34" charset="0"/>
              <a:buChar char="•"/>
            </a:pPr>
            <a:r>
              <a:rPr lang="en-US" dirty="0"/>
              <a:t>Symptomatic and Diagnosed Groups: Lower Hurst exponents (H = 0.9669 and H = 0.7854, respectively), indicating increased complexity and less predictability in eye movements. (closer to white)</a:t>
            </a:r>
          </a:p>
        </p:txBody>
      </p:sp>
      <p:sp>
        <p:nvSpPr>
          <p:cNvPr id="31" name="Text Placeholder 3">
            <a:extLst>
              <a:ext uri="{FF2B5EF4-FFF2-40B4-BE49-F238E27FC236}">
                <a16:creationId xmlns:a16="http://schemas.microsoft.com/office/drawing/2014/main" id="{F1239C0E-3F39-787D-0FC3-6B7C9BA37E8F}"/>
              </a:ext>
            </a:extLst>
          </p:cNvPr>
          <p:cNvSpPr txBox="1">
            <a:spLocks/>
          </p:cNvSpPr>
          <p:nvPr/>
        </p:nvSpPr>
        <p:spPr>
          <a:xfrm>
            <a:off x="1123336" y="1199668"/>
            <a:ext cx="4466504" cy="3405187"/>
          </a:xfrm>
          <a:prstGeom prst="rect">
            <a:avLst/>
          </a:prstGeom>
        </p:spPr>
        <p:txBody>
          <a:bodyPr anchor="t"/>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pic>
        <p:nvPicPr>
          <p:cNvPr id="2052" name="Picture 4" descr="Output image">
            <a:extLst>
              <a:ext uri="{FF2B5EF4-FFF2-40B4-BE49-F238E27FC236}">
                <a16:creationId xmlns:a16="http://schemas.microsoft.com/office/drawing/2014/main" id="{ED4C7ADC-73E8-71EF-96AD-A8C8A6B998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8601" y="1199668"/>
            <a:ext cx="6652056" cy="4432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0071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55AE8-AA29-4C60-AB27-6DCE22AECD4A}"/>
              </a:ext>
            </a:extLst>
          </p:cNvPr>
          <p:cNvSpPr>
            <a:spLocks noGrp="1"/>
          </p:cNvSpPr>
          <p:nvPr>
            <p:ph type="title"/>
          </p:nvPr>
        </p:nvSpPr>
        <p:spPr>
          <a:xfrm>
            <a:off x="601212" y="182942"/>
            <a:ext cx="3889030" cy="2202350"/>
          </a:xfrm>
        </p:spPr>
        <p:txBody>
          <a:bodyPr/>
          <a:lstStyle/>
          <a:p>
            <a:r>
              <a:rPr lang="en-US" dirty="0"/>
              <a:t>Results (cont’d)</a:t>
            </a:r>
          </a:p>
        </p:txBody>
      </p:sp>
      <p:sp>
        <p:nvSpPr>
          <p:cNvPr id="3" name="Content Placeholder 2">
            <a:extLst>
              <a:ext uri="{FF2B5EF4-FFF2-40B4-BE49-F238E27FC236}">
                <a16:creationId xmlns:a16="http://schemas.microsoft.com/office/drawing/2014/main" id="{94B74DA1-95E8-9E64-DA37-7DA6380EB29D}"/>
              </a:ext>
            </a:extLst>
          </p:cNvPr>
          <p:cNvSpPr>
            <a:spLocks noGrp="1"/>
          </p:cNvSpPr>
          <p:nvPr>
            <p:ph sz="quarter" idx="36"/>
          </p:nvPr>
        </p:nvSpPr>
        <p:spPr>
          <a:xfrm>
            <a:off x="330200" y="3078480"/>
            <a:ext cx="4160042" cy="3596578"/>
          </a:xfrm>
        </p:spPr>
        <p:txBody>
          <a:bodyPr/>
          <a:lstStyle/>
          <a:p>
            <a:pPr marL="285750" indent="-285750">
              <a:buFont typeface="Arial" panose="020B0604020202020204" pitchFamily="34" charset="0"/>
              <a:buChar char="•"/>
            </a:pPr>
            <a:r>
              <a:rPr lang="en-US" dirty="0"/>
              <a:t>Healthy Group: Lowest average SampEn (1.9625) indicating more regular and predictable patterns.</a:t>
            </a:r>
          </a:p>
          <a:p>
            <a:pPr marL="285750" indent="-285750">
              <a:buFont typeface="Arial" panose="020B0604020202020204" pitchFamily="34" charset="0"/>
              <a:buChar char="•"/>
            </a:pPr>
            <a:r>
              <a:rPr lang="en-US" dirty="0"/>
              <a:t>Diagnosed Group: Highest SampEn (2.3868), reflecting greater complexity and less predictability in eye movements, potentially due to the impact of neurodevelopmental disorders.</a:t>
            </a:r>
          </a:p>
        </p:txBody>
      </p:sp>
      <p:pic>
        <p:nvPicPr>
          <p:cNvPr id="2050" name="Picture 2" descr="Output image">
            <a:extLst>
              <a:ext uri="{FF2B5EF4-FFF2-40B4-BE49-F238E27FC236}">
                <a16:creationId xmlns:a16="http://schemas.microsoft.com/office/drawing/2014/main" id="{90A8E22B-2904-23BF-B7DD-B77DE30A7AEB}"/>
              </a:ext>
            </a:extLst>
          </p:cNvPr>
          <p:cNvPicPr>
            <a:picLocks noGrp="1" noChangeAspect="1" noChangeArrowheads="1"/>
          </p:cNvPicPr>
          <p:nvPr>
            <p:ph type="tbl" sz="quarter" idx="37"/>
          </p:nvPr>
        </p:nvPicPr>
        <p:blipFill>
          <a:blip r:embed="rId2">
            <a:extLst>
              <a:ext uri="{28A0092B-C50C-407E-A947-70E740481C1C}">
                <a14:useLocalDpi xmlns:a14="http://schemas.microsoft.com/office/drawing/2010/main" val="0"/>
              </a:ext>
            </a:extLst>
          </a:blip>
          <a:srcRect/>
          <a:stretch>
            <a:fillRect/>
          </a:stretch>
        </p:blipFill>
        <p:spPr bwMode="auto">
          <a:xfrm>
            <a:off x="5249411" y="1264154"/>
            <a:ext cx="6341377" cy="43296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0432954"/>
      </p:ext>
    </p:extLst>
  </p:cSld>
  <p:clrMapOvr>
    <a:masterClrMapping/>
  </p:clrMapOvr>
</p:sld>
</file>

<file path=ppt/theme/theme1.xml><?xml version="1.0" encoding="utf-8"?>
<a:theme xmlns:a="http://schemas.openxmlformats.org/drawingml/2006/main" name="Custom">
  <a:themeElements>
    <a:clrScheme name="Custom 17">
      <a:dk1>
        <a:srgbClr val="000000"/>
      </a:dk1>
      <a:lt1>
        <a:srgbClr val="FFFFFF"/>
      </a:lt1>
      <a:dk2>
        <a:srgbClr val="FC4EFB"/>
      </a:dk2>
      <a:lt2>
        <a:srgbClr val="E7E6E6"/>
      </a:lt2>
      <a:accent1>
        <a:srgbClr val="FAF24C"/>
      </a:accent1>
      <a:accent2>
        <a:srgbClr val="5EFCAC"/>
      </a:accent2>
      <a:accent3>
        <a:srgbClr val="73EBF9"/>
      </a:accent3>
      <a:accent4>
        <a:srgbClr val="316CFC"/>
      </a:accent4>
      <a:accent5>
        <a:srgbClr val="B059FD"/>
      </a:accent5>
      <a:accent6>
        <a:srgbClr val="9405FC"/>
      </a:accent6>
      <a:hlink>
        <a:srgbClr val="FFFFFF"/>
      </a:hlink>
      <a:folHlink>
        <a:srgbClr val="FFFFFF"/>
      </a:folHlink>
    </a:clrScheme>
    <a:fontScheme name="Custom 15">
      <a:majorFont>
        <a:latin typeface="Biome"/>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36837_win32_SL_V11" id="{EAD6EF7B-6F25-4469-AF6A-07D6EB1461DD}" vid="{30FEA78B-2F89-4FF0-8415-E3920802C5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4137456-21FC-4AE2-8A94-BF06CAF2EB9B}">
  <ds:schemaRefs>
    <ds:schemaRef ds:uri="http://schemas.microsoft.com/sharepoint/v3/contenttype/forms"/>
  </ds:schemaRefs>
</ds:datastoreItem>
</file>

<file path=customXml/itemProps2.xml><?xml version="1.0" encoding="utf-8"?>
<ds:datastoreItem xmlns:ds="http://schemas.openxmlformats.org/officeDocument/2006/customXml" ds:itemID="{E305301E-11B3-4B9D-A588-21F3C9809371}">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C77B561B-3A65-4A22-9691-EB838E7F9B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{190A4F03-4F63-4643-BC9F-D50944E577FB}tf11936837_win32</Template>
  <TotalTime>438</TotalTime>
  <Words>891</Words>
  <Application>Microsoft Office PowerPoint</Application>
  <PresentationFormat>Widescreen</PresentationFormat>
  <Paragraphs>62</Paragraphs>
  <Slides>12</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Arial Nova</vt:lpstr>
      <vt:lpstr>Biome</vt:lpstr>
      <vt:lpstr>Calibri</vt:lpstr>
      <vt:lpstr>Custom</vt:lpstr>
      <vt:lpstr>David Organista Spring 2024 Non-linear Dynamics </vt:lpstr>
      <vt:lpstr>background</vt:lpstr>
      <vt:lpstr>Why the eyes?</vt:lpstr>
      <vt:lpstr>analyses</vt:lpstr>
      <vt:lpstr>Can looking at a screen for 8 seconds accurately predict subtilities in mental health?</vt:lpstr>
      <vt:lpstr>PowerPoint Presentation</vt:lpstr>
      <vt:lpstr>Methodology</vt:lpstr>
      <vt:lpstr>Results</vt:lpstr>
      <vt:lpstr>Results (cont’d)</vt:lpstr>
      <vt:lpstr>Conclusion &amp; FUTURE directions</vt:lpstr>
      <vt:lpstr>References</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Power of</dc:title>
  <dc:creator>David Organista</dc:creator>
  <cp:lastModifiedBy>David Organista</cp:lastModifiedBy>
  <cp:revision>73</cp:revision>
  <dcterms:created xsi:type="dcterms:W3CDTF">2024-04-16T02:04:10Z</dcterms:created>
  <dcterms:modified xsi:type="dcterms:W3CDTF">2024-04-16T21:48:40Z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