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F8F5C-8473-4DE0-925D-8E6B8C36630F}" v="111" dt="2024-02-01T18:07:39.951"/>
    <p1510:client id="{C4BF3309-DF00-F4ED-C80F-E2B6CA7AAA42}" v="312" dt="2024-02-01T18:07:09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dy Montaquila (Leger)" userId="S::maleger@microsoft.com::76098227-6d94-4434-a4a4-58c0a52000fd" providerId="AD" clId="Web-{C4BF3309-DF00-F4ED-C80F-E2B6CA7AAA42}"/>
    <pc:docChg chg="addSld modSld">
      <pc:chgData name="Maddy Montaquila (Leger)" userId="S::maleger@microsoft.com::76098227-6d94-4434-a4a4-58c0a52000fd" providerId="AD" clId="Web-{C4BF3309-DF00-F4ED-C80F-E2B6CA7AAA42}" dt="2024-02-01T18:07:09.368" v="307" actId="20577"/>
      <pc:docMkLst>
        <pc:docMk/>
      </pc:docMkLst>
      <pc:sldChg chg="delSp modSp new mod setBg">
        <pc:chgData name="Maddy Montaquila (Leger)" userId="S::maleger@microsoft.com::76098227-6d94-4434-a4a4-58c0a52000fd" providerId="AD" clId="Web-{C4BF3309-DF00-F4ED-C80F-E2B6CA7AAA42}" dt="2024-02-01T17:52:51.203" v="51" actId="20577"/>
        <pc:sldMkLst>
          <pc:docMk/>
          <pc:sldMk cId="3684724831" sldId="268"/>
        </pc:sldMkLst>
        <pc:spChg chg="mod">
          <ac:chgData name="Maddy Montaquila (Leger)" userId="S::maleger@microsoft.com::76098227-6d94-4434-a4a4-58c0a52000fd" providerId="AD" clId="Web-{C4BF3309-DF00-F4ED-C80F-E2B6CA7AAA42}" dt="2024-02-01T17:52:51.203" v="51" actId="20577"/>
          <ac:spMkLst>
            <pc:docMk/>
            <pc:sldMk cId="3684724831" sldId="268"/>
            <ac:spMk id="2" creationId="{92B2E378-3EC6-3ABD-BCF4-4777C8916B7C}"/>
          </ac:spMkLst>
        </pc:spChg>
        <pc:spChg chg="del">
          <ac:chgData name="Maddy Montaquila (Leger)" userId="S::maleger@microsoft.com::76098227-6d94-4434-a4a4-58c0a52000fd" providerId="AD" clId="Web-{C4BF3309-DF00-F4ED-C80F-E2B6CA7AAA42}" dt="2024-02-01T17:52:08.889" v="22"/>
          <ac:spMkLst>
            <pc:docMk/>
            <pc:sldMk cId="3684724831" sldId="268"/>
            <ac:spMk id="3" creationId="{D88AD0AB-9E9F-D095-4A59-944C089B2885}"/>
          </ac:spMkLst>
        </pc:spChg>
      </pc:sldChg>
      <pc:sldChg chg="modSp new mod setBg">
        <pc:chgData name="Maddy Montaquila (Leger)" userId="S::maleger@microsoft.com::76098227-6d94-4434-a4a4-58c0a52000fd" providerId="AD" clId="Web-{C4BF3309-DF00-F4ED-C80F-E2B6CA7AAA42}" dt="2024-02-01T18:07:09.368" v="307" actId="20577"/>
        <pc:sldMkLst>
          <pc:docMk/>
          <pc:sldMk cId="3786358262" sldId="269"/>
        </pc:sldMkLst>
        <pc:spChg chg="mod">
          <ac:chgData name="Maddy Montaquila (Leger)" userId="S::maleger@microsoft.com::76098227-6d94-4434-a4a4-58c0a52000fd" providerId="AD" clId="Web-{C4BF3309-DF00-F4ED-C80F-E2B6CA7AAA42}" dt="2024-02-01T17:52:47.296" v="45" actId="20577"/>
          <ac:spMkLst>
            <pc:docMk/>
            <pc:sldMk cId="3786358262" sldId="269"/>
            <ac:spMk id="2" creationId="{F47DF515-DB3B-AA61-3FF0-B81CEBDA6B4E}"/>
          </ac:spMkLst>
        </pc:spChg>
        <pc:spChg chg="mod">
          <ac:chgData name="Maddy Montaquila (Leger)" userId="S::maleger@microsoft.com::76098227-6d94-4434-a4a4-58c0a52000fd" providerId="AD" clId="Web-{C4BF3309-DF00-F4ED-C80F-E2B6CA7AAA42}" dt="2024-02-01T18:07:09.368" v="307" actId="20577"/>
          <ac:spMkLst>
            <pc:docMk/>
            <pc:sldMk cId="3786358262" sldId="269"/>
            <ac:spMk id="3" creationId="{8A798B1A-AEAB-8FC9-E5CB-ACB5249A72AF}"/>
          </ac:spMkLst>
        </pc:spChg>
      </pc:sldChg>
    </pc:docChg>
  </pc:docChgLst>
  <pc:docChgLst>
    <pc:chgData name="David Ortinau" userId="b5e4c80a-90cf-4955-b38f-12665be84c58" providerId="ADAL" clId="{877F8F5C-8473-4DE0-925D-8E6B8C36630F}"/>
    <pc:docChg chg="undo custSel addSld delSld modSld">
      <pc:chgData name="David Ortinau" userId="b5e4c80a-90cf-4955-b38f-12665be84c58" providerId="ADAL" clId="{877F8F5C-8473-4DE0-925D-8E6B8C36630F}" dt="2024-02-01T18:07:39.951" v="110" actId="20577"/>
      <pc:docMkLst>
        <pc:docMk/>
      </pc:docMkLst>
      <pc:sldChg chg="add del">
        <pc:chgData name="David Ortinau" userId="b5e4c80a-90cf-4955-b38f-12665be84c58" providerId="ADAL" clId="{877F8F5C-8473-4DE0-925D-8E6B8C36630F}" dt="2024-02-01T18:03:06.322" v="1" actId="2890"/>
        <pc:sldMkLst>
          <pc:docMk/>
          <pc:sldMk cId="11945180" sldId="270"/>
        </pc:sldMkLst>
      </pc:sldChg>
      <pc:sldChg chg="modSp add mod">
        <pc:chgData name="David Ortinau" userId="b5e4c80a-90cf-4955-b38f-12665be84c58" providerId="ADAL" clId="{877F8F5C-8473-4DE0-925D-8E6B8C36630F}" dt="2024-02-01T18:07:39.951" v="110" actId="20577"/>
        <pc:sldMkLst>
          <pc:docMk/>
          <pc:sldMk cId="391684127" sldId="270"/>
        </pc:sldMkLst>
        <pc:spChg chg="mod">
          <ac:chgData name="David Ortinau" userId="b5e4c80a-90cf-4955-b38f-12665be84c58" providerId="ADAL" clId="{877F8F5C-8473-4DE0-925D-8E6B8C36630F}" dt="2024-02-01T18:04:09.134" v="73" actId="20577"/>
          <ac:spMkLst>
            <pc:docMk/>
            <pc:sldMk cId="391684127" sldId="270"/>
            <ac:spMk id="2" creationId="{F14E9F2C-5B18-95A8-55DB-D793212939CF}"/>
          </ac:spMkLst>
        </pc:spChg>
        <pc:spChg chg="mod">
          <ac:chgData name="David Ortinau" userId="b5e4c80a-90cf-4955-b38f-12665be84c58" providerId="ADAL" clId="{877F8F5C-8473-4DE0-925D-8E6B8C36630F}" dt="2024-02-01T18:07:39.951" v="110" actId="20577"/>
          <ac:spMkLst>
            <pc:docMk/>
            <pc:sldMk cId="391684127" sldId="270"/>
            <ac:spMk id="3" creationId="{DD77552B-F884-5500-ABB5-14281658708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3884-BAC4-B3E9-2BE1-9648C6F7C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51DA7-BBC8-F791-3D94-AE7F1C4E7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09490-42E1-9857-36CA-98578842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967C-6BD2-4F5A-A0AC-0B7F12AD1D5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A2B99-4233-AC20-2F40-2D93549D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1B1D4-702C-BBCD-BBD9-62F35E6F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9011-2E45-4C86-AEA8-6D183F6FE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1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D32-B5D6-06FD-EEC1-52AD178E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D90C9-19B1-9B36-D5B2-1584A29E5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411ED-C78A-4938-E288-E16B6730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967C-6BD2-4F5A-A0AC-0B7F12AD1D5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49D69-C9BF-5D05-6A55-531041E1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0B1F-0D9E-0A09-BB11-662C46F9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9011-2E45-4C86-AEA8-6D183F6FE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1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41CCD-58CA-474A-26B5-10DD16476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65556-31FF-5B48-5562-D1912E20F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97E1B-0243-EC4E-00A1-B009D7DF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967C-6BD2-4F5A-A0AC-0B7F12AD1D5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75574-70CF-9A2A-AB29-80E1B7DB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D690E-C110-B2C7-0AA1-13BB0D72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9011-2E45-4C86-AEA8-6D183F6FE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0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5795-872B-431A-7391-BE6BEA7C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C9B0E-FE2A-270D-8597-2CCEFD882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BF974-0095-677E-E882-AFC126EC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967C-6BD2-4F5A-A0AC-0B7F12AD1D5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D3989-E844-1C4A-DB72-F182913F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05887-C8CE-2D97-DAB0-95D26EC7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9011-2E45-4C86-AEA8-6D183F6FE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1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8D1D-8D72-0C98-2DF2-F7DFE80F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417BA-5B81-AB5D-993D-8F5A29900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F2FC7-A732-4842-8E60-8151F8B3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967C-6BD2-4F5A-A0AC-0B7F12AD1D5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95651-010A-2A7B-684C-F1D8BDA1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EF398-15E5-9458-F171-5071F467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9011-2E45-4C86-AEA8-6D183F6FE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5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F1A7-5962-FB3C-C891-6E94DEF3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77AE-C411-82C1-8034-5B22E6CED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6012B-43CD-9B38-223C-99EDAC70D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C1D38-AE4D-8F80-9FBC-CDFEA88B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967C-6BD2-4F5A-A0AC-0B7F12AD1D5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1F6F3-14C3-4286-F528-B410032E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2749D-2BF1-07F5-5FE0-E3AFF01B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9011-2E45-4C86-AEA8-6D183F6FE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4B38-C570-F5B4-86B8-A18745D3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8CB55-57EA-5A8D-ABC9-B0FBF901C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178A9-3BD1-1993-3496-A2151AC34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3398D-2ADB-0DA8-0588-890762BDA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A9BC4-DA45-C4EF-B0E5-2D84B728A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AF3FED-EAD1-2625-66C4-AA8FEAFF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967C-6BD2-4F5A-A0AC-0B7F12AD1D5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529C5-5F15-A17E-403F-0B156C6C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7AB76-F51B-8409-0B93-8E8E870E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9011-2E45-4C86-AEA8-6D183F6FE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3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F431-CAA6-A46E-18A8-DF6FA07BB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32A56-7DFD-9AE1-B0C5-45A79E9D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967C-6BD2-4F5A-A0AC-0B7F12AD1D5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47B6A-FD0E-8B72-4C87-46529045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C13AA-C3BF-347E-3406-E0791316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9011-2E45-4C86-AEA8-6D183F6FE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4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380F7-18C2-D434-484A-1F45C7CE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967C-6BD2-4F5A-A0AC-0B7F12AD1D5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63236-BF17-8F57-A7C3-73753B66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FBF05-A9C1-942E-ACF5-630A45E7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9011-2E45-4C86-AEA8-6D183F6FE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0B55E-C40D-2CCB-B9B0-AB8DDEC9C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D184-3E15-088E-1522-FCACB92C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BF78B-C34C-3CBF-32B3-A987FDD18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AE9DF-75FE-EEF1-EBE2-C8338463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967C-6BD2-4F5A-A0AC-0B7F12AD1D5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A9C80-B910-6770-08B6-20DB6D69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792A5-5F28-D8FD-248B-41933772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9011-2E45-4C86-AEA8-6D183F6FE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6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C6B5-53E3-9C53-07E8-7656F2EC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7965D-A502-6C9B-E194-F1E296ED7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42684-24DA-EF77-ABA4-F35EFBC06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F61A0-F9D3-DF0C-8AEB-BE9B28CC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967C-6BD2-4F5A-A0AC-0B7F12AD1D5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9297D-A30A-082B-3F47-136643B0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F9C9D-AE6B-3438-6602-2F1FBECA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9011-2E45-4C86-AEA8-6D183F6FE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6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68A05-47D0-5F19-4ED0-D4AF5888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DA3E5-FA24-A228-DBBA-66E85FA67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F2122-3FA6-F133-AEE2-0B3316398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49967C-6BD2-4F5A-A0AC-0B7F12AD1D5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1134-90B9-A2D6-AB69-420CA7034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B971D-5AA1-FCEC-3AA3-1A5169056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359011-2E45-4C86-AEA8-6D183F6FE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0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1931-8D11-A51F-3103-4A66FC92A5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Do’s and </a:t>
            </a:r>
            <a:r>
              <a:rPr lang="en-US" err="1"/>
              <a:t>Don’t’s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23BBD-ED1D-971B-D7A1-6E5F8D2E5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Saving developers one tip at a time</a:t>
            </a:r>
          </a:p>
          <a:p>
            <a:r>
              <a:rPr lang="en-US"/>
              <a:t>featuring .NET MAUI</a:t>
            </a:r>
          </a:p>
        </p:txBody>
      </p:sp>
    </p:spTree>
    <p:extLst>
      <p:ext uri="{BB962C8B-B14F-4D97-AF65-F5344CB8AC3E}">
        <p14:creationId xmlns:p14="http://schemas.microsoft.com/office/powerpoint/2010/main" val="315067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754C9-7453-103E-EAB6-2AEFE6840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051C6-78D9-CF9A-5201-45719CBA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Rewrite custom controls as handlers with mappers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C49F0-CEB7-CD8D-1176-7A6593533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74392"/>
          </a:xfrm>
        </p:spPr>
        <p:txBody>
          <a:bodyPr>
            <a:normAutofit/>
          </a:bodyPr>
          <a:lstStyle/>
          <a:p>
            <a:r>
              <a:rPr lang="en-US"/>
              <a:t>Wiring up a renderer is a quick start during migration, but you may find porting the implementation to a handler faster and more reliable.</a:t>
            </a:r>
          </a:p>
          <a:p>
            <a:endParaRPr lang="en-US"/>
          </a:p>
          <a:p>
            <a:r>
              <a:rPr lang="en-US"/>
              <a:t>Start with wiring the handler, but don’t spend too long on it if it doesn’t work. </a:t>
            </a:r>
          </a:p>
        </p:txBody>
      </p:sp>
    </p:spTree>
    <p:extLst>
      <p:ext uri="{BB962C8B-B14F-4D97-AF65-F5344CB8AC3E}">
        <p14:creationId xmlns:p14="http://schemas.microsoft.com/office/powerpoint/2010/main" val="304805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D40C5-F041-F4AB-B20A-B10AD6CE2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1FE5-9851-3958-B05F-446E9E7A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Prefer Grid with explicit size and * in </a:t>
            </a:r>
            <a:r>
              <a:rPr lang="en-US" err="1"/>
              <a:t>DataTemplates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58593-ED97-E4C4-F1E0-4E739A574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74392"/>
          </a:xfrm>
        </p:spPr>
        <p:txBody>
          <a:bodyPr>
            <a:normAutofit/>
          </a:bodyPr>
          <a:lstStyle/>
          <a:p>
            <a:r>
              <a:rPr lang="en-US"/>
              <a:t>Use of Auto, and use of stack layouts inside </a:t>
            </a:r>
            <a:r>
              <a:rPr lang="en-US" err="1"/>
              <a:t>DataTemplates</a:t>
            </a:r>
            <a:r>
              <a:rPr lang="en-US"/>
              <a:t> are less reliable for measure/layout.</a:t>
            </a:r>
          </a:p>
          <a:p>
            <a:endParaRPr lang="en-US"/>
          </a:p>
          <a:p>
            <a:r>
              <a:rPr lang="en-US"/>
              <a:t>Ask Ben Buttigieg for more info ;)</a:t>
            </a:r>
          </a:p>
        </p:txBody>
      </p:sp>
    </p:spTree>
    <p:extLst>
      <p:ext uri="{BB962C8B-B14F-4D97-AF65-F5344CB8AC3E}">
        <p14:creationId xmlns:p14="http://schemas.microsoft.com/office/powerpoint/2010/main" val="366159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23419-F315-F0D3-FA18-1A6C99700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E693-0E0C-2A82-D5BE-CDA23506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</a:t>
            </a:r>
            <a:r>
              <a:rPr lang="en-US" err="1"/>
              <a:t>MauiSplashScreen</a:t>
            </a:r>
            <a:r>
              <a:rPr lang="en-US"/>
              <a:t> and </a:t>
            </a:r>
            <a:r>
              <a:rPr lang="en-US" err="1"/>
              <a:t>MauiIcon</a:t>
            </a:r>
            <a:r>
              <a:rPr lang="en-US"/>
              <a:t> for the simple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E5895-CE27-9FBA-5B9C-76335F0E3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74392"/>
          </a:xfrm>
        </p:spPr>
        <p:txBody>
          <a:bodyPr>
            <a:normAutofit/>
          </a:bodyPr>
          <a:lstStyle/>
          <a:p>
            <a:r>
              <a:rPr lang="en-US"/>
              <a:t>Use native implementations for anything more complex</a:t>
            </a:r>
          </a:p>
        </p:txBody>
      </p:sp>
    </p:spTree>
    <p:extLst>
      <p:ext uri="{BB962C8B-B14F-4D97-AF65-F5344CB8AC3E}">
        <p14:creationId xmlns:p14="http://schemas.microsoft.com/office/powerpoint/2010/main" val="120789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26C88-813C-4353-76EA-9105A04D6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9F2C-5B18-95A8-55DB-D7932129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</a:t>
            </a:r>
            <a:r>
              <a:rPr lang="en-US" err="1"/>
              <a:t>ProjectReference</a:t>
            </a:r>
            <a:r>
              <a:rPr lang="en-US"/>
              <a:t>, not </a:t>
            </a:r>
            <a:r>
              <a:rPr lang="en-US" err="1"/>
              <a:t>NuGets</a:t>
            </a:r>
            <a:r>
              <a:rPr lang="en-US"/>
              <a:t> for your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7552B-F884-5500-ABB5-142816587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74392"/>
          </a:xfrm>
        </p:spPr>
        <p:txBody>
          <a:bodyPr>
            <a:normAutofit/>
          </a:bodyPr>
          <a:lstStyle/>
          <a:p>
            <a:r>
              <a:rPr lang="en-US"/>
              <a:t>Safer, easier, more things supported.</a:t>
            </a:r>
          </a:p>
        </p:txBody>
      </p:sp>
    </p:spTree>
    <p:extLst>
      <p:ext uri="{BB962C8B-B14F-4D97-AF65-F5344CB8AC3E}">
        <p14:creationId xmlns:p14="http://schemas.microsoft.com/office/powerpoint/2010/main" val="39168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E378-3EC6-3ABD-BCF4-4777C8916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rgbClr val="FFFFFF"/>
                </a:solidFill>
              </a:rPr>
              <a:t>MADDY'S TURN</a:t>
            </a:r>
          </a:p>
        </p:txBody>
      </p:sp>
    </p:spTree>
    <p:extLst>
      <p:ext uri="{BB962C8B-B14F-4D97-AF65-F5344CB8AC3E}">
        <p14:creationId xmlns:p14="http://schemas.microsoft.com/office/powerpoint/2010/main" val="3684724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F515-DB3B-AA61-3FF0-B81CEBDA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Random things that bite people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98B1A-AEAB-8FC9-E5CB-ACB5249A7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>
                <a:solidFill>
                  <a:schemeClr val="bg1"/>
                </a:solidFill>
              </a:rPr>
              <a:t>You can't build </a:t>
            </a:r>
            <a:r>
              <a:rPr lang="en-US" err="1">
                <a:solidFill>
                  <a:schemeClr val="bg1"/>
                </a:solidFill>
              </a:rPr>
              <a:t>MacCatalyst</a:t>
            </a:r>
            <a:r>
              <a:rPr lang="en-US">
                <a:solidFill>
                  <a:schemeClr val="bg1"/>
                </a:solidFill>
              </a:rPr>
              <a:t> apps in VS Code from code saved to your Documents folder???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>
                <a:solidFill>
                  <a:schemeClr val="bg1"/>
                </a:solidFill>
              </a:rPr>
              <a:t>You can't have a space in your project path on Mac when targeting Mac or iOS in VS Code right now WE ARE FIXING THIS! SORRY!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>
                <a:solidFill>
                  <a:schemeClr val="bg1"/>
                </a:solidFill>
              </a:rPr>
              <a:t>Sometimes Xcode doesn’t populate the path right? It's very weird? So open </a:t>
            </a:r>
            <a:r>
              <a:rPr lang="en-US" b="1">
                <a:solidFill>
                  <a:schemeClr val="bg1"/>
                </a:solidFill>
              </a:rPr>
              <a:t>Xcode &gt; Preferences</a:t>
            </a:r>
            <a:r>
              <a:rPr lang="en-US">
                <a:solidFill>
                  <a:schemeClr val="bg1"/>
                </a:solidFill>
              </a:rPr>
              <a:t> and check that there is actually a path for your </a:t>
            </a:r>
            <a:r>
              <a:rPr lang="en-US" err="1">
                <a:solidFill>
                  <a:schemeClr val="bg1"/>
                </a:solidFill>
              </a:rPr>
              <a:t>Xcode.app</a:t>
            </a:r>
            <a:endParaRPr lang="en-US">
              <a:solidFill>
                <a:schemeClr val="bg1"/>
              </a:solidFill>
            </a:endParaRPr>
          </a:p>
          <a:p>
            <a:pPr>
              <a:buFont typeface="Calibri" panose="020B0604020202020204" pitchFamily="34" charset="0"/>
              <a:buChar char="-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35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CB20-335B-0DFA-12BF-E4DABF1A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Shell or Tabbed/Flyout/Nav,</a:t>
            </a:r>
            <a:br>
              <a:rPr lang="en-US"/>
            </a:br>
            <a:r>
              <a:rPr lang="en-US"/>
              <a:t>NOT BOTH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8FC9D-67D9-4670-71B5-D47871AAE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FB7DF-A1FA-569F-E1BA-BB2B97599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4562475"/>
            <a:ext cx="10860016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7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E32D-33E6-B082-B486-08D351F1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</a:t>
            </a:r>
            <a:r>
              <a:rPr lang="en-US" err="1"/>
              <a:t>MainPage</a:t>
            </a:r>
            <a:r>
              <a:rPr lang="en-US"/>
              <a:t> once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358AA-99A4-7397-62C0-3C4F713FC5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YMMV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B288640-2D45-1FFE-E9A1-8ED00718C570}"/>
              </a:ext>
            </a:extLst>
          </p:cNvPr>
          <p:cNvSpPr txBox="1">
            <a:spLocks/>
          </p:cNvSpPr>
          <p:nvPr/>
        </p:nvSpPr>
        <p:spPr>
          <a:xfrm>
            <a:off x="831850" y="5148262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Consider instead how you can craft different configurations within </a:t>
            </a:r>
            <a:r>
              <a:rPr lang="en-US" err="1"/>
              <a:t>AppShell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424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8DDA-6E5D-9572-B761-AE3F939C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Don’t nest tabs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308EA-AF8E-82E0-F52E-B64072960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Instead evaluate the UX and consider a different, standard approach</a:t>
            </a:r>
          </a:p>
        </p:txBody>
      </p:sp>
    </p:spTree>
    <p:extLst>
      <p:ext uri="{BB962C8B-B14F-4D97-AF65-F5344CB8AC3E}">
        <p14:creationId xmlns:p14="http://schemas.microsoft.com/office/powerpoint/2010/main" val="128430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EA70-8795-074D-DE66-BE24A5BD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</a:t>
            </a:r>
            <a:r>
              <a:rPr lang="en-US" err="1"/>
              <a:t>MauiImages</a:t>
            </a:r>
            <a:r>
              <a:rPr lang="en-US"/>
              <a:t> as PNG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EDD5A-1A46-977D-98ED-A8FA62B01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903701"/>
          </a:xfrm>
        </p:spPr>
        <p:txBody>
          <a:bodyPr>
            <a:normAutofit/>
          </a:bodyPr>
          <a:lstStyle/>
          <a:p>
            <a:r>
              <a:rPr lang="en-US"/>
              <a:t>The </a:t>
            </a:r>
            <a:r>
              <a:rPr lang="en-US" err="1"/>
              <a:t>svg</a:t>
            </a:r>
            <a:r>
              <a:rPr lang="en-US"/>
              <a:t> is only a source file that generates PNGs at the target densities and sizes.</a:t>
            </a:r>
          </a:p>
          <a:p>
            <a:endParaRPr lang="en-US"/>
          </a:p>
          <a:p>
            <a:r>
              <a:rPr lang="en-US"/>
              <a:t>If you need SVG, use </a:t>
            </a:r>
            <a:r>
              <a:rPr lang="en-US" err="1"/>
              <a:t>SkiaSharp</a:t>
            </a:r>
            <a:r>
              <a:rPr lang="en-US"/>
              <a:t> or a library like </a:t>
            </a:r>
            <a:r>
              <a:rPr lang="en-US" err="1"/>
              <a:t>Vapolia.Svg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212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95CD-07E6-2CF6-C479-78FF6204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Don’t nest unconstrained scrolling things inside a stack layout.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D0E99-F7D5-4A67-1EFB-06736D74C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74392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 </a:t>
            </a:r>
            <a:r>
              <a:rPr lang="en-US" err="1"/>
              <a:t>VerticalStackLayout</a:t>
            </a:r>
            <a:r>
              <a:rPr lang="en-US"/>
              <a:t> with an unsized vertical scrollable control will not scroll or virtualize unless the height is constrained.</a:t>
            </a:r>
          </a:p>
          <a:p>
            <a:endParaRPr lang="en-US"/>
          </a:p>
          <a:p>
            <a:r>
              <a:rPr lang="en-US"/>
              <a:t>If the layout/scroll directions are not aligned, then it’ll work (vertical layout with a horizontal scrolling child).</a:t>
            </a:r>
          </a:p>
        </p:txBody>
      </p:sp>
    </p:spTree>
    <p:extLst>
      <p:ext uri="{BB962C8B-B14F-4D97-AF65-F5344CB8AC3E}">
        <p14:creationId xmlns:p14="http://schemas.microsoft.com/office/powerpoint/2010/main" val="219682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682DF-E3A5-10E4-968A-0937F2404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4099-F845-669A-0FAD-D9FDFCFA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Customize handlers in </a:t>
            </a:r>
            <a:r>
              <a:rPr lang="en-US" err="1"/>
              <a:t>ConfigureHandlers</a:t>
            </a:r>
            <a:r>
              <a:rPr lang="en-US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8CCDE-D22E-03A8-6632-AA553926C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74392"/>
          </a:xfrm>
        </p:spPr>
        <p:txBody>
          <a:bodyPr>
            <a:normAutofit/>
          </a:bodyPr>
          <a:lstStyle/>
          <a:p>
            <a:r>
              <a:rPr lang="en-US"/>
              <a:t>Append/Modify etc. only run once and should be in place before the first handlers are created. </a:t>
            </a:r>
          </a:p>
          <a:p>
            <a:endParaRPr lang="en-US"/>
          </a:p>
          <a:p>
            <a:r>
              <a:rPr lang="en-US" err="1"/>
              <a:t>ConfigureHandlers</a:t>
            </a:r>
            <a:r>
              <a:rPr lang="en-US"/>
              <a:t> is a builder method in </a:t>
            </a:r>
            <a:r>
              <a:rPr lang="en-US" err="1"/>
              <a:t>MauiProgram.cs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301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1EED4-78CB-C869-5452-31F8261F6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7B59-AC35-5B54-51DE-2A86563D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Don’t nest elements with gesture recognizers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183AB-F20C-62F5-F782-244273522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74392"/>
          </a:xfrm>
        </p:spPr>
        <p:txBody>
          <a:bodyPr>
            <a:normAutofit/>
          </a:bodyPr>
          <a:lstStyle/>
          <a:p>
            <a:r>
              <a:rPr lang="en-US"/>
              <a:t>A control with gesture recognizers inside of a layout with gesture recognizers is a recipe for problems.</a:t>
            </a:r>
          </a:p>
          <a:p>
            <a:endParaRPr lang="en-US"/>
          </a:p>
          <a:p>
            <a:r>
              <a:rPr lang="en-US"/>
              <a:t>Similarly, beware z-index issues when implementing gestures.</a:t>
            </a:r>
          </a:p>
        </p:txBody>
      </p:sp>
    </p:spTree>
    <p:extLst>
      <p:ext uri="{BB962C8B-B14F-4D97-AF65-F5344CB8AC3E}">
        <p14:creationId xmlns:p14="http://schemas.microsoft.com/office/powerpoint/2010/main" val="47061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8761-8863-96F9-B301-19B86BF16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4F81-E20D-DA4F-2C6F-DC54D713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 simple renderers to handler modifications.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63B56-3EBB-ABA8-EEDE-098602189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74392"/>
          </a:xfrm>
        </p:spPr>
        <p:txBody>
          <a:bodyPr>
            <a:normAutofit/>
          </a:bodyPr>
          <a:lstStyle/>
          <a:p>
            <a:r>
              <a:rPr lang="en-US"/>
              <a:t>While a renderer can be wired up in .NET MAUI, handlers are preferred.</a:t>
            </a:r>
          </a:p>
          <a:p>
            <a:endParaRPr lang="en-US"/>
          </a:p>
          <a:p>
            <a:r>
              <a:rPr lang="en-US"/>
              <a:t>Much simpler to implement and maintain long term.</a:t>
            </a:r>
          </a:p>
        </p:txBody>
      </p:sp>
    </p:spTree>
    <p:extLst>
      <p:ext uri="{BB962C8B-B14F-4D97-AF65-F5344CB8AC3E}">
        <p14:creationId xmlns:p14="http://schemas.microsoft.com/office/powerpoint/2010/main" val="253623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Do’s and Don’t’s</vt:lpstr>
      <vt:lpstr>Use Shell or Tabbed/Flyout/Nav, NOT BOTH</vt:lpstr>
      <vt:lpstr>Set MainPage once</vt:lpstr>
      <vt:lpstr>Don’t nest tabs</vt:lpstr>
      <vt:lpstr>Reference MauiImages as PNG</vt:lpstr>
      <vt:lpstr>Don’t nest unconstrained scrolling things inside a stack layout.</vt:lpstr>
      <vt:lpstr>Customize handlers in ConfigureHandlers()</vt:lpstr>
      <vt:lpstr>Don’t nest elements with gesture recognizers</vt:lpstr>
      <vt:lpstr>Move simple renderers to handler modifications.</vt:lpstr>
      <vt:lpstr>Rewrite custom controls as handlers with mappers</vt:lpstr>
      <vt:lpstr>Prefer Grid with explicit size and * in DataTemplates</vt:lpstr>
      <vt:lpstr>Use MauiSplashScreen and MauiIcon for the simple </vt:lpstr>
      <vt:lpstr>Use ProjectReference, not NuGets for your libraries</vt:lpstr>
      <vt:lpstr>MADDY'S TURN</vt:lpstr>
      <vt:lpstr>Random things that bite people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Do’s and Don’t’s</dc:title>
  <dc:creator>David Ortinau</dc:creator>
  <cp:revision>1</cp:revision>
  <dcterms:created xsi:type="dcterms:W3CDTF">2024-02-01T17:15:53Z</dcterms:created>
  <dcterms:modified xsi:type="dcterms:W3CDTF">2024-02-01T18:07:58Z</dcterms:modified>
</cp:coreProperties>
</file>