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8D907-DFE0-4279-BD64-920C337B1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3659EE-7E61-477D-A6FC-5B57D0F6B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8036FB-A35B-451E-B50D-F6EB52DD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43F9-FE34-4932-9642-6B7A73B1989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241BCB-9DB3-4969-AAEA-7219A197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70493-C940-417B-8C81-670C9D01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6805-2C10-4F89-8E07-3444658C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94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2EAA1-8592-45AD-8A8D-0647FF0B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3BB50B-F326-4F12-BF55-A5FC5BB3B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C44FE9-3F86-489F-8A5C-C7224AE9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43F9-FE34-4932-9642-6B7A73B1989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02EB07-7FBF-4F12-9834-599444B4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DF6A11-E8E8-4A65-BCC6-89D4F6F5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6805-2C10-4F89-8E07-3444658C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43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B9E173-4716-4C6D-8146-3C13C5CED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F3FD19-BB1F-4FAD-B9FA-9D6118011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5120E9-4D42-4268-AFD6-78BBC153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43F9-FE34-4932-9642-6B7A73B1989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C41A79-F1AB-400F-9863-758E42AE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8D0521-B5D1-48F5-AB11-AEAA3C89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6805-2C10-4F89-8E07-3444658C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63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0D8CE-C789-46CB-888E-14FE41C8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AAD2C9-09BB-4C45-B3CE-6A75541FF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57D583-6B4D-4382-8195-758DC273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43F9-FE34-4932-9642-6B7A73B1989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E41CC7-AC8A-4DD6-996C-FE8FB038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3E10CF-01B8-44D4-8350-20CFB778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6805-2C10-4F89-8E07-3444658C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05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01B12-EFCA-4AE5-BF04-310D756D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E63017-5DCC-47D1-8BA3-F6430393E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806446-B6C2-43AF-ADB0-0B3BE77F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43F9-FE34-4932-9642-6B7A73B1989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B78C3C-829A-4277-A01D-6EB10630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94239E-AE15-4BB0-9AE6-E6047F87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6805-2C10-4F89-8E07-3444658C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85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591C3-8083-42EE-B7DF-5364FB6D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A682C8-548A-4C9F-8B7E-F7512AC37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8173CE-3C60-46A3-A02F-E075C428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2B05C6-7D5B-4DCE-8763-2CABAFAB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43F9-FE34-4932-9642-6B7A73B1989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CB739C-2F11-410E-857B-67E6499E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1E33C3-60BE-4A2A-AFA7-FAEDEBB0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6805-2C10-4F89-8E07-3444658C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87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52F48-6F46-4C3E-9D94-C63F2880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DBE1E1-F9B8-4572-A175-4B1A6FC20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346226-EBB8-49EF-84BC-85343AEF6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4E4047-700D-40E7-88F2-F06EC68D9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10C80A-9F2D-43BE-87A0-A00159A29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404F61-7362-4413-9D90-A1945BA4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43F9-FE34-4932-9642-6B7A73B1989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2E3EBE-F5D5-4CFB-9F5D-E5038111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265E8F-B9A2-4E89-80C5-E7791318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6805-2C10-4F89-8E07-3444658C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19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48F97-C408-4356-828B-98ADFC1C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7429DD1-9796-4967-8909-E6C74674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43F9-FE34-4932-9642-6B7A73B1989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91450C-16B0-4B11-8079-3CA9D433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C4BF08-B876-4AD2-BF87-0EDDDF7B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6805-2C10-4F89-8E07-3444658C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04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89B0CB-277F-43D0-B3F3-8872AD3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43F9-FE34-4932-9642-6B7A73B1989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04F4EE-DE9D-4C49-A9ED-D02FBBC2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D51321-FD80-446A-90F8-72143744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6805-2C10-4F89-8E07-3444658C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27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B034A-C417-4441-A55E-C75E7DD0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5429F0-B4CB-4017-AABB-F20EFAAD2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E6275F-6CB5-4ACD-83F2-3FC0355E7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7AEF5B-76DB-4FED-9D4F-E8CC7937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43F9-FE34-4932-9642-6B7A73B1989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9B6CF4-4308-4662-AC79-BB01A9F1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B1B022-B550-4C19-B58B-DA69D576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6805-2C10-4F89-8E07-3444658C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9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9F320-2515-4E91-8E97-33B31EFB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23DD174-CCE7-49E4-BDAC-D56A85388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239E3C-962D-4239-9D4C-DB05A11A5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3B76CB-F100-4E37-9AB7-86B88CF1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43F9-FE34-4932-9642-6B7A73B1989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0AB2EF-C49E-4C3C-9F2F-1DBA17B0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AF1B6C-7024-47F8-B301-3E3F75CA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6805-2C10-4F89-8E07-3444658C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73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D848E-315F-43AE-8A0E-9DAB12C0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B8002C-A22F-4849-B674-892A6D482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98C2F3-8DC7-4CF5-A771-7A92C69C4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43F9-FE34-4932-9642-6B7A73B1989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BBFB97-5F20-4FD3-A16A-D33A1FE36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41689C-9245-45D1-B519-A6F5E2631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76805-2C10-4F89-8E07-3444658CC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56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1E3E4-32CF-4EE5-B08A-82EF517D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WEB-</a:t>
            </a:r>
            <a:r>
              <a:rPr lang="ru-RU" dirty="0"/>
              <a:t>система инвентаризации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0D0909-FEA3-4972-970A-F05CAF8D6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7504" y="5568696"/>
            <a:ext cx="2679030" cy="11887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/>
              <a:t>Подготовили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algn="l"/>
            <a:r>
              <a:rPr lang="ru-RU" dirty="0"/>
              <a:t>Григорян Гамлет</a:t>
            </a:r>
          </a:p>
          <a:p>
            <a:pPr algn="l"/>
            <a:r>
              <a:rPr lang="ru-RU" dirty="0"/>
              <a:t>Давыдов Денис</a:t>
            </a:r>
          </a:p>
        </p:txBody>
      </p:sp>
    </p:spTree>
    <p:extLst>
      <p:ext uri="{BB962C8B-B14F-4D97-AF65-F5344CB8AC3E}">
        <p14:creationId xmlns:p14="http://schemas.microsoft.com/office/powerpoint/2010/main" val="415886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5C930-9216-4FFA-AF2B-E470E26B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35C78-B44D-4226-908F-9FBF0C0FD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2579" cy="4351338"/>
          </a:xfrm>
        </p:spPr>
        <p:txBody>
          <a:bodyPr/>
          <a:lstStyle/>
          <a:p>
            <a:r>
              <a:rPr lang="ru-RU" dirty="0"/>
              <a:t>Идея</a:t>
            </a:r>
            <a:r>
              <a:rPr lang="en-US" dirty="0"/>
              <a:t>: </a:t>
            </a:r>
            <a:r>
              <a:rPr lang="ru-RU" dirty="0"/>
              <a:t>Создать вебсайт для инвентаризации оборудования и </a:t>
            </a:r>
            <a:r>
              <a:rPr lang="ru-RU" dirty="0" err="1"/>
              <a:t>оснаски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51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2AA12E-1220-4634-B4BB-13E7D0158973}"/>
              </a:ext>
            </a:extLst>
          </p:cNvPr>
          <p:cNvSpPr txBox="1"/>
          <p:nvPr/>
        </p:nvSpPr>
        <p:spPr>
          <a:xfrm>
            <a:off x="7780495" y="485327"/>
            <a:ext cx="253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пользователя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4755E56-6973-4BF8-96FC-068997F38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8" y="164379"/>
            <a:ext cx="7419975" cy="304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915546-7716-464A-AC10-16D86F67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72178"/>
            <a:ext cx="10668000" cy="26214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9A9D3E-74A6-474B-BB39-3394D14AA3DF}"/>
              </a:ext>
            </a:extLst>
          </p:cNvPr>
          <p:cNvSpPr txBox="1"/>
          <p:nvPr/>
        </p:nvSpPr>
        <p:spPr>
          <a:xfrm>
            <a:off x="385010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Страница всех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40882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B1955-BD53-4664-864F-91BA1328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9259A-C172-42BC-94EE-41CFF7F63ACD}"/>
              </a:ext>
            </a:extLst>
          </p:cNvPr>
          <p:cNvSpPr txBox="1"/>
          <p:nvPr/>
        </p:nvSpPr>
        <p:spPr>
          <a:xfrm>
            <a:off x="6561221" y="2261744"/>
            <a:ext cx="53620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app.py – </a:t>
            </a:r>
            <a:r>
              <a:rPr lang="ru-RU" sz="2800" dirty="0"/>
              <a:t>обработчик страниц</a:t>
            </a:r>
          </a:p>
          <a:p>
            <a:r>
              <a:rPr lang="en-US" sz="2800" dirty="0"/>
              <a:t>db.py –</a:t>
            </a:r>
            <a:r>
              <a:rPr lang="ru-RU" sz="2800" dirty="0"/>
              <a:t> файл работы с базой данных</a:t>
            </a:r>
          </a:p>
          <a:p>
            <a:r>
              <a:rPr lang="en-US" sz="2800" dirty="0"/>
              <a:t>templates – </a:t>
            </a:r>
            <a:r>
              <a:rPr lang="ru-RU" sz="2800" dirty="0"/>
              <a:t>папка с шаблонами</a:t>
            </a:r>
            <a:endParaRPr lang="en-US" sz="2800" dirty="0"/>
          </a:p>
          <a:p>
            <a:r>
              <a:rPr lang="en-US" sz="2800" dirty="0"/>
              <a:t>templates/user </a:t>
            </a:r>
            <a:r>
              <a:rPr lang="ru-RU" sz="2800" dirty="0"/>
              <a:t>– шаблоны пользователя</a:t>
            </a:r>
          </a:p>
          <a:p>
            <a:r>
              <a:rPr lang="en-US" sz="2800" dirty="0"/>
              <a:t>templates/inventory</a:t>
            </a:r>
            <a:r>
              <a:rPr lang="ru-RU" sz="2800" dirty="0"/>
              <a:t> </a:t>
            </a:r>
            <a:r>
              <a:rPr lang="en-US" sz="2800" dirty="0"/>
              <a:t>–</a:t>
            </a:r>
            <a:r>
              <a:rPr lang="ru-RU" sz="2800" dirty="0"/>
              <a:t>  шаблоны инвентаризации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5550D5-D369-49DC-BB4E-4600D3393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270066"/>
            <a:ext cx="3224463" cy="546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4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B5247-68D7-4CEC-8799-1E96DF78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33CADA8-6A85-4F8C-BF9A-ABC7837D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B5F5FF-2541-4F63-86C2-73C1DE03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97" y="1400203"/>
            <a:ext cx="4744703" cy="52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4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36260-61A4-4560-AD03-F4B663D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программы и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C94658-C41D-42C0-8B7A-48C7319EE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24200" cy="4351338"/>
          </a:xfrm>
        </p:spPr>
        <p:txBody>
          <a:bodyPr/>
          <a:lstStyle/>
          <a:p>
            <a:r>
              <a:rPr lang="ru-RU" dirty="0"/>
              <a:t>Программы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PyCharm 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722327-AB90-4AF1-9FA1-9F67EFBDEF69}"/>
              </a:ext>
            </a:extLst>
          </p:cNvPr>
          <p:cNvSpPr txBox="1">
            <a:spLocks/>
          </p:cNvSpPr>
          <p:nvPr/>
        </p:nvSpPr>
        <p:spPr>
          <a:xfrm>
            <a:off x="8229600" y="1799808"/>
            <a:ext cx="3124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Модули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Flask</a:t>
            </a:r>
          </a:p>
          <a:p>
            <a:pPr lvl="1"/>
            <a:r>
              <a:rPr lang="en-US" dirty="0" err="1"/>
              <a:t>Fask_mail</a:t>
            </a:r>
            <a:endParaRPr lang="en-US" dirty="0"/>
          </a:p>
          <a:p>
            <a:pPr lvl="1"/>
            <a:r>
              <a:rPr lang="en-US" dirty="0"/>
              <a:t>Flask-wtf</a:t>
            </a:r>
          </a:p>
          <a:p>
            <a:pPr lvl="1"/>
            <a:r>
              <a:rPr lang="en-US" dirty="0" err="1"/>
              <a:t>WTForms</a:t>
            </a:r>
            <a:endParaRPr lang="en-US" dirty="0"/>
          </a:p>
          <a:p>
            <a:pPr lvl="1"/>
            <a:r>
              <a:rPr lang="en-US" dirty="0"/>
              <a:t>Sqlite3</a:t>
            </a:r>
          </a:p>
          <a:p>
            <a:pPr lvl="1"/>
            <a:r>
              <a:rPr lang="en-US" dirty="0" err="1"/>
              <a:t>hashlib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4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EBF20-5234-494C-8004-8C0DB97A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55CB94-DF44-4AE1-85CF-38F27CFAB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Сделать не вырви глаз дизайн</a:t>
            </a:r>
          </a:p>
          <a:p>
            <a:r>
              <a:rPr lang="ru-RU" dirty="0"/>
              <a:t>Проработать безопасность</a:t>
            </a:r>
          </a:p>
          <a:p>
            <a:r>
              <a:rPr lang="ru-RU" dirty="0"/>
              <a:t>Привести базу данных к НФ1</a:t>
            </a:r>
          </a:p>
        </p:txBody>
      </p:sp>
    </p:spTree>
    <p:extLst>
      <p:ext uri="{BB962C8B-B14F-4D97-AF65-F5344CB8AC3E}">
        <p14:creationId xmlns:p14="http://schemas.microsoft.com/office/powerpoint/2010/main" val="359648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23B17-0941-4F0A-8D29-118855E7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797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0134090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96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WEB-система инвентаризации</vt:lpstr>
      <vt:lpstr>О проекте </vt:lpstr>
      <vt:lpstr>Презентация PowerPoint</vt:lpstr>
      <vt:lpstr>Структура</vt:lpstr>
      <vt:lpstr>Структура базы данных</vt:lpstr>
      <vt:lpstr>Используемые программы и библиотеки</vt:lpstr>
      <vt:lpstr>Что можно …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статей Википедии</dc:title>
  <dc:creator>Денис Давыдов</dc:creator>
  <cp:lastModifiedBy>Денис Давыдов</cp:lastModifiedBy>
  <cp:revision>5</cp:revision>
  <dcterms:created xsi:type="dcterms:W3CDTF">2020-11-19T14:54:44Z</dcterms:created>
  <dcterms:modified xsi:type="dcterms:W3CDTF">2021-04-19T12:09:18Z</dcterms:modified>
</cp:coreProperties>
</file>