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261" r:id="rId6"/>
    <p:sldId id="257" r:id="rId7"/>
    <p:sldId id="263" r:id="rId8"/>
    <p:sldId id="262" r:id="rId9"/>
    <p:sldId id="276" r:id="rId10"/>
    <p:sldId id="265" r:id="rId11"/>
    <p:sldId id="264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EC9B0-47F8-48AB-87DE-D58751DA68E6}" type="doc">
      <dgm:prSet loTypeId="urn:microsoft.com/office/officeart/2005/8/layout/hierarchy4" loCatId="hierarchy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5AF51C6-AE4E-468B-9F16-DFF5AC10B204}">
      <dgm:prSet phldrT="[Text]"/>
      <dgm:spPr/>
      <dgm:t>
        <a:bodyPr/>
        <a:lstStyle/>
        <a:p>
          <a:r>
            <a:rPr lang="en-US"/>
            <a:t>Assembler</a:t>
          </a:r>
        </a:p>
      </dgm:t>
    </dgm:pt>
    <dgm:pt modelId="{D29539A2-248A-468C-AEDE-DA993F7D4A4F}" type="parTrans" cxnId="{A41B16AB-DA73-4F94-B1E7-9E06990D9690}">
      <dgm:prSet/>
      <dgm:spPr/>
      <dgm:t>
        <a:bodyPr/>
        <a:lstStyle/>
        <a:p>
          <a:endParaRPr lang="en-US"/>
        </a:p>
      </dgm:t>
    </dgm:pt>
    <dgm:pt modelId="{A4651C09-FA7B-4003-B991-69186AB8AFC2}" type="sibTrans" cxnId="{A41B16AB-DA73-4F94-B1E7-9E06990D9690}">
      <dgm:prSet/>
      <dgm:spPr/>
      <dgm:t>
        <a:bodyPr/>
        <a:lstStyle/>
        <a:p>
          <a:endParaRPr lang="en-US"/>
        </a:p>
      </dgm:t>
    </dgm:pt>
    <dgm:pt modelId="{156FD363-26D6-476E-9C08-B4FBCBA728BF}">
      <dgm:prSet phldrT="[Text]"/>
      <dgm:spPr/>
      <dgm:t>
        <a:bodyPr/>
        <a:lstStyle/>
        <a:p>
          <a:r>
            <a:rPr lang="en-US"/>
            <a:t>The BitEpicness Processor</a:t>
          </a:r>
        </a:p>
      </dgm:t>
    </dgm:pt>
    <dgm:pt modelId="{56D51455-2282-45D1-8936-2B7B99BC2220}" type="parTrans" cxnId="{6DF3A97E-851F-492D-83D6-0034071AF29B}">
      <dgm:prSet/>
      <dgm:spPr/>
      <dgm:t>
        <a:bodyPr/>
        <a:lstStyle/>
        <a:p>
          <a:endParaRPr lang="en-US"/>
        </a:p>
      </dgm:t>
    </dgm:pt>
    <dgm:pt modelId="{64B1640B-9116-46DC-9CF2-E9031C4470C1}" type="sibTrans" cxnId="{6DF3A97E-851F-492D-83D6-0034071AF29B}">
      <dgm:prSet/>
      <dgm:spPr/>
      <dgm:t>
        <a:bodyPr/>
        <a:lstStyle/>
        <a:p>
          <a:endParaRPr lang="en-US"/>
        </a:p>
      </dgm:t>
    </dgm:pt>
    <dgm:pt modelId="{79032E02-2820-49C9-80B5-490FAFF500DD}">
      <dgm:prSet phldrT="[Text]"/>
      <dgm:spPr/>
      <dgm:t>
        <a:bodyPr/>
        <a:lstStyle/>
        <a:p>
          <a:r>
            <a:rPr lang="en-US"/>
            <a:t>Phone Module</a:t>
          </a:r>
        </a:p>
      </dgm:t>
    </dgm:pt>
    <dgm:pt modelId="{781A8D08-6AA1-4C07-949F-367306F54C55}" type="parTrans" cxnId="{2CF1BB1E-678D-480A-A8BC-D29B78A4B2CB}">
      <dgm:prSet/>
      <dgm:spPr/>
      <dgm:t>
        <a:bodyPr/>
        <a:lstStyle/>
        <a:p>
          <a:endParaRPr lang="en-US"/>
        </a:p>
      </dgm:t>
    </dgm:pt>
    <dgm:pt modelId="{C0EEA4E8-3AE8-4CF9-A6F0-9899B83CEF76}" type="sibTrans" cxnId="{2CF1BB1E-678D-480A-A8BC-D29B78A4B2CB}">
      <dgm:prSet/>
      <dgm:spPr/>
      <dgm:t>
        <a:bodyPr/>
        <a:lstStyle/>
        <a:p>
          <a:endParaRPr lang="en-US"/>
        </a:p>
      </dgm:t>
    </dgm:pt>
    <dgm:pt modelId="{3279AC9E-DF0E-452F-A264-79686923DD41}">
      <dgm:prSet phldrT="[Text]"/>
      <dgm:spPr/>
      <dgm:t>
        <a:bodyPr/>
        <a:lstStyle/>
        <a:p>
          <a:r>
            <a:rPr lang="en-US"/>
            <a:t>Resistive Touchscreen</a:t>
          </a:r>
        </a:p>
      </dgm:t>
    </dgm:pt>
    <dgm:pt modelId="{2D18BB70-85D5-488D-813D-732FB67ADDEF}" type="parTrans" cxnId="{234D1976-2362-4C41-AE1A-D7F192EA534C}">
      <dgm:prSet/>
      <dgm:spPr/>
      <dgm:t>
        <a:bodyPr/>
        <a:lstStyle/>
        <a:p>
          <a:endParaRPr lang="en-US"/>
        </a:p>
      </dgm:t>
    </dgm:pt>
    <dgm:pt modelId="{61E2DA88-B5DC-46C0-9CA6-0A88EFCA5C5B}" type="sibTrans" cxnId="{234D1976-2362-4C41-AE1A-D7F192EA534C}">
      <dgm:prSet/>
      <dgm:spPr/>
      <dgm:t>
        <a:bodyPr/>
        <a:lstStyle/>
        <a:p>
          <a:endParaRPr lang="en-US"/>
        </a:p>
      </dgm:t>
    </dgm:pt>
    <dgm:pt modelId="{CDEA3492-1255-42E7-98C1-2429A28414C1}">
      <dgm:prSet phldrT="[Text]"/>
      <dgm:spPr/>
      <dgm:t>
        <a:bodyPr/>
        <a:lstStyle/>
        <a:p>
          <a:r>
            <a:rPr lang="en-US"/>
            <a:t>VGA Adapter</a:t>
          </a:r>
        </a:p>
      </dgm:t>
    </dgm:pt>
    <dgm:pt modelId="{D1D96C4B-DDAD-4BAE-B522-4CBF68D1E3F9}" type="parTrans" cxnId="{52C6F6F0-B1A0-42E2-9B58-E3132F298C23}">
      <dgm:prSet/>
      <dgm:spPr/>
      <dgm:t>
        <a:bodyPr/>
        <a:lstStyle/>
        <a:p>
          <a:endParaRPr lang="en-US"/>
        </a:p>
      </dgm:t>
    </dgm:pt>
    <dgm:pt modelId="{575CBAAD-A59B-46AB-BAF2-E41CD27DDF1B}" type="sibTrans" cxnId="{52C6F6F0-B1A0-42E2-9B58-E3132F298C23}">
      <dgm:prSet/>
      <dgm:spPr/>
      <dgm:t>
        <a:bodyPr/>
        <a:lstStyle/>
        <a:p>
          <a:endParaRPr lang="en-US"/>
        </a:p>
      </dgm:t>
    </dgm:pt>
    <dgm:pt modelId="{EB8F10AC-A11C-4EB2-8AC9-9B006FDDB964}">
      <dgm:prSet phldrT="[Text]"/>
      <dgm:spPr/>
      <dgm:t>
        <a:bodyPr/>
        <a:lstStyle/>
        <a:p>
          <a:r>
            <a:rPr lang="en-US"/>
            <a:t>SD Card Reader</a:t>
          </a:r>
        </a:p>
      </dgm:t>
    </dgm:pt>
    <dgm:pt modelId="{C0E920D1-CB07-4F84-9E09-5AD7ACC50B75}" type="parTrans" cxnId="{31D585F2-B2D6-49D0-BE54-BB063671ADF7}">
      <dgm:prSet/>
      <dgm:spPr/>
      <dgm:t>
        <a:bodyPr/>
        <a:lstStyle/>
        <a:p>
          <a:endParaRPr lang="en-US"/>
        </a:p>
      </dgm:t>
    </dgm:pt>
    <dgm:pt modelId="{0CDA674A-1828-41E7-9536-EBEAAE709AB7}" type="sibTrans" cxnId="{31D585F2-B2D6-49D0-BE54-BB063671ADF7}">
      <dgm:prSet/>
      <dgm:spPr/>
      <dgm:t>
        <a:bodyPr/>
        <a:lstStyle/>
        <a:p>
          <a:endParaRPr lang="en-US"/>
        </a:p>
      </dgm:t>
    </dgm:pt>
    <dgm:pt modelId="{6CA94E95-74DD-4D48-B5AD-59A08AE71597}">
      <dgm:prSet phldrT="[Text]"/>
      <dgm:spPr/>
      <dgm:t>
        <a:bodyPr/>
        <a:lstStyle/>
        <a:p>
          <a:r>
            <a:rPr lang="en-US"/>
            <a:t>Seven-Segment Display</a:t>
          </a:r>
        </a:p>
      </dgm:t>
    </dgm:pt>
    <dgm:pt modelId="{5FBB3737-3BB2-4886-8D66-F83E1E57AFFF}" type="parTrans" cxnId="{CE799469-4EFE-4916-9F71-5A2C47C6322B}">
      <dgm:prSet/>
      <dgm:spPr/>
      <dgm:t>
        <a:bodyPr/>
        <a:lstStyle/>
        <a:p>
          <a:endParaRPr lang="en-US"/>
        </a:p>
      </dgm:t>
    </dgm:pt>
    <dgm:pt modelId="{611BF0FF-6824-4EB8-A788-0D714D513282}" type="sibTrans" cxnId="{CE799469-4EFE-4916-9F71-5A2C47C6322B}">
      <dgm:prSet/>
      <dgm:spPr/>
      <dgm:t>
        <a:bodyPr/>
        <a:lstStyle/>
        <a:p>
          <a:endParaRPr lang="en-US"/>
        </a:p>
      </dgm:t>
    </dgm:pt>
    <dgm:pt modelId="{3337A01D-E3B4-4BF0-BCF8-40BFE29AE331}">
      <dgm:prSet phldrT="[Text]"/>
      <dgm:spPr/>
      <dgm:t>
        <a:bodyPr/>
        <a:lstStyle/>
        <a:p>
          <a:r>
            <a:rPr lang="en-US"/>
            <a:t>Switch Inputs</a:t>
          </a:r>
        </a:p>
      </dgm:t>
    </dgm:pt>
    <dgm:pt modelId="{0B59EC8A-A731-4FB6-A40A-CFAD87CDC239}" type="parTrans" cxnId="{9BD19DAE-ED85-4E71-936C-AE9D4E52236A}">
      <dgm:prSet/>
      <dgm:spPr/>
      <dgm:t>
        <a:bodyPr/>
        <a:lstStyle/>
        <a:p>
          <a:endParaRPr lang="en-US"/>
        </a:p>
      </dgm:t>
    </dgm:pt>
    <dgm:pt modelId="{A5A851F7-129F-4F5E-B69D-F68CBB5EE4A0}" type="sibTrans" cxnId="{9BD19DAE-ED85-4E71-936C-AE9D4E52236A}">
      <dgm:prSet/>
      <dgm:spPr/>
      <dgm:t>
        <a:bodyPr/>
        <a:lstStyle/>
        <a:p>
          <a:endParaRPr lang="en-US"/>
        </a:p>
      </dgm:t>
    </dgm:pt>
    <dgm:pt modelId="{00DF7EC9-65C5-4887-92B3-9749A103CF3C}">
      <dgm:prSet phldrT="[Text]"/>
      <dgm:spPr/>
      <dgm:t>
        <a:bodyPr/>
        <a:lstStyle/>
        <a:p>
          <a:r>
            <a:rPr lang="en-US"/>
            <a:t>Keyboard Input</a:t>
          </a:r>
        </a:p>
      </dgm:t>
    </dgm:pt>
    <dgm:pt modelId="{AF3E2C73-1A12-4005-9E4B-B242BF547162}" type="parTrans" cxnId="{182BCB9C-6A53-48E0-A0F5-EA5C12892D90}">
      <dgm:prSet/>
      <dgm:spPr/>
      <dgm:t>
        <a:bodyPr/>
        <a:lstStyle/>
        <a:p>
          <a:endParaRPr lang="en-US"/>
        </a:p>
      </dgm:t>
    </dgm:pt>
    <dgm:pt modelId="{7D3F6F3A-559C-4773-8AF4-311AC56041BE}" type="sibTrans" cxnId="{182BCB9C-6A53-48E0-A0F5-EA5C12892D90}">
      <dgm:prSet/>
      <dgm:spPr/>
      <dgm:t>
        <a:bodyPr/>
        <a:lstStyle/>
        <a:p>
          <a:endParaRPr lang="en-US"/>
        </a:p>
      </dgm:t>
    </dgm:pt>
    <dgm:pt modelId="{B1DCF895-C5B0-4476-A96B-10E72C4C3398}">
      <dgm:prSet phldrT="[Text]"/>
      <dgm:spPr/>
      <dgm:t>
        <a:bodyPr/>
        <a:lstStyle/>
        <a:p>
          <a:r>
            <a:rPr lang="en-US"/>
            <a:t>MiniC Compiler</a:t>
          </a:r>
        </a:p>
      </dgm:t>
    </dgm:pt>
    <dgm:pt modelId="{F76A5DCD-A23A-4C8C-9E06-13B50B315943}" type="parTrans" cxnId="{9B3F380F-9686-4E22-89AA-4AF6BFDAC506}">
      <dgm:prSet/>
      <dgm:spPr/>
      <dgm:t>
        <a:bodyPr/>
        <a:lstStyle/>
        <a:p>
          <a:endParaRPr lang="en-US"/>
        </a:p>
      </dgm:t>
    </dgm:pt>
    <dgm:pt modelId="{3662D308-0CBB-41B2-B6A0-BD20AC3A4EFB}" type="sibTrans" cxnId="{9B3F380F-9686-4E22-89AA-4AF6BFDAC506}">
      <dgm:prSet/>
      <dgm:spPr/>
      <dgm:t>
        <a:bodyPr/>
        <a:lstStyle/>
        <a:p>
          <a:endParaRPr lang="en-US"/>
        </a:p>
      </dgm:t>
    </dgm:pt>
    <dgm:pt modelId="{B921C14F-F725-4170-9E2C-BCFAFB54A53C}">
      <dgm:prSet phldrT="[Text]"/>
      <dgm:spPr/>
      <dgm:t>
        <a:bodyPr/>
        <a:lstStyle/>
        <a:p>
          <a:r>
            <a:rPr lang="en-US"/>
            <a:t>McOS Operating System</a:t>
          </a:r>
        </a:p>
      </dgm:t>
    </dgm:pt>
    <dgm:pt modelId="{0B8B472C-16C8-4887-8485-990B7EA652E4}" type="parTrans" cxnId="{2168A5AE-AA1E-4EE2-9A47-42052E52AD37}">
      <dgm:prSet/>
      <dgm:spPr/>
      <dgm:t>
        <a:bodyPr/>
        <a:lstStyle/>
        <a:p>
          <a:endParaRPr lang="en-US"/>
        </a:p>
      </dgm:t>
    </dgm:pt>
    <dgm:pt modelId="{D0002D65-7D5F-498C-9236-771645D8BE16}" type="sibTrans" cxnId="{2168A5AE-AA1E-4EE2-9A47-42052E52AD37}">
      <dgm:prSet/>
      <dgm:spPr/>
      <dgm:t>
        <a:bodyPr/>
        <a:lstStyle/>
        <a:p>
          <a:endParaRPr lang="en-US"/>
        </a:p>
      </dgm:t>
    </dgm:pt>
    <dgm:pt modelId="{AD8AD1A5-306B-4E6F-B61F-2E5500221C23}" type="pres">
      <dgm:prSet presAssocID="{BE4EC9B0-47F8-48AB-87DE-D58751DA68E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F7ED716-C724-4FA0-A4B1-65512E4DEDE5}" type="pres">
      <dgm:prSet presAssocID="{B921C14F-F725-4170-9E2C-BCFAFB54A53C}" presName="vertOne" presStyleCnt="0"/>
      <dgm:spPr/>
    </dgm:pt>
    <dgm:pt modelId="{FFAE5BBF-DB17-450C-96D1-E0586DA8F2E2}" type="pres">
      <dgm:prSet presAssocID="{B921C14F-F725-4170-9E2C-BCFAFB54A53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CDBD7-6259-47C5-BCE5-23F38520F515}" type="pres">
      <dgm:prSet presAssocID="{B921C14F-F725-4170-9E2C-BCFAFB54A53C}" presName="parTransOne" presStyleCnt="0"/>
      <dgm:spPr/>
    </dgm:pt>
    <dgm:pt modelId="{1CA11417-4E4D-4A29-BA11-C0E3F594E7C3}" type="pres">
      <dgm:prSet presAssocID="{B921C14F-F725-4170-9E2C-BCFAFB54A53C}" presName="horzOne" presStyleCnt="0"/>
      <dgm:spPr/>
    </dgm:pt>
    <dgm:pt modelId="{8D82558D-E568-4A4C-BE18-5D9E6928602B}" type="pres">
      <dgm:prSet presAssocID="{B1DCF895-C5B0-4476-A96B-10E72C4C3398}" presName="vertTwo" presStyleCnt="0"/>
      <dgm:spPr/>
    </dgm:pt>
    <dgm:pt modelId="{CCB167C7-CF2D-475E-82B7-102BA396C1BA}" type="pres">
      <dgm:prSet presAssocID="{B1DCF895-C5B0-4476-A96B-10E72C4C339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07B47-5AFD-4820-879D-FDC34B0B3675}" type="pres">
      <dgm:prSet presAssocID="{B1DCF895-C5B0-4476-A96B-10E72C4C3398}" presName="parTransTwo" presStyleCnt="0"/>
      <dgm:spPr/>
    </dgm:pt>
    <dgm:pt modelId="{82A19BDD-3899-464E-A3EB-739CE9EF283D}" type="pres">
      <dgm:prSet presAssocID="{B1DCF895-C5B0-4476-A96B-10E72C4C3398}" presName="horzTwo" presStyleCnt="0"/>
      <dgm:spPr/>
    </dgm:pt>
    <dgm:pt modelId="{C886338A-CC6B-4A9D-817B-839824AF3FCD}" type="pres">
      <dgm:prSet presAssocID="{05AF51C6-AE4E-468B-9F16-DFF5AC10B204}" presName="vertThree" presStyleCnt="0"/>
      <dgm:spPr/>
    </dgm:pt>
    <dgm:pt modelId="{F95B262E-B9B3-4865-ACA4-4C0D7B9E38B4}" type="pres">
      <dgm:prSet presAssocID="{05AF51C6-AE4E-468B-9F16-DFF5AC10B20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5EDC4-FEDF-4739-B541-6B5FAAEEB521}" type="pres">
      <dgm:prSet presAssocID="{05AF51C6-AE4E-468B-9F16-DFF5AC10B204}" presName="parTransThree" presStyleCnt="0"/>
      <dgm:spPr/>
    </dgm:pt>
    <dgm:pt modelId="{8A1B20E6-79ED-4C45-9B8F-D43F03C28773}" type="pres">
      <dgm:prSet presAssocID="{05AF51C6-AE4E-468B-9F16-DFF5AC10B204}" presName="horzThree" presStyleCnt="0"/>
      <dgm:spPr/>
    </dgm:pt>
    <dgm:pt modelId="{596E0129-4953-482F-821A-71CCAD18CBB7}" type="pres">
      <dgm:prSet presAssocID="{156FD363-26D6-476E-9C08-B4FBCBA728BF}" presName="vertFour" presStyleCnt="0">
        <dgm:presLayoutVars>
          <dgm:chPref val="3"/>
        </dgm:presLayoutVars>
      </dgm:prSet>
      <dgm:spPr/>
    </dgm:pt>
    <dgm:pt modelId="{4AE76FB0-B148-4D21-ABB4-6781CEF1C75E}" type="pres">
      <dgm:prSet presAssocID="{156FD363-26D6-476E-9C08-B4FBCBA728BF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DDD565-479D-4119-BEFD-82DB5DD8A5E2}" type="pres">
      <dgm:prSet presAssocID="{156FD363-26D6-476E-9C08-B4FBCBA728BF}" presName="parTransFour" presStyleCnt="0"/>
      <dgm:spPr/>
    </dgm:pt>
    <dgm:pt modelId="{4788C67E-32AB-4C8F-838B-086E34837BAC}" type="pres">
      <dgm:prSet presAssocID="{156FD363-26D6-476E-9C08-B4FBCBA728BF}" presName="horzFour" presStyleCnt="0"/>
      <dgm:spPr/>
    </dgm:pt>
    <dgm:pt modelId="{6915991C-5B43-45C0-B29E-D668D0EA3EF2}" type="pres">
      <dgm:prSet presAssocID="{79032E02-2820-49C9-80B5-490FAFF500DD}" presName="vertFour" presStyleCnt="0">
        <dgm:presLayoutVars>
          <dgm:chPref val="3"/>
        </dgm:presLayoutVars>
      </dgm:prSet>
      <dgm:spPr/>
    </dgm:pt>
    <dgm:pt modelId="{7661A7DC-622B-4AA4-B7D2-ACFD3D0300A4}" type="pres">
      <dgm:prSet presAssocID="{79032E02-2820-49C9-80B5-490FAFF500DD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2F9A0-EF70-4BF9-AEF9-337B67F22B4D}" type="pres">
      <dgm:prSet presAssocID="{79032E02-2820-49C9-80B5-490FAFF500DD}" presName="horzFour" presStyleCnt="0"/>
      <dgm:spPr/>
    </dgm:pt>
    <dgm:pt modelId="{29E4AFFB-5BF1-47C0-A09B-C4B600C6F589}" type="pres">
      <dgm:prSet presAssocID="{C0EEA4E8-3AE8-4CF9-A6F0-9899B83CEF76}" presName="sibSpaceFour" presStyleCnt="0"/>
      <dgm:spPr/>
    </dgm:pt>
    <dgm:pt modelId="{07B83E2F-1197-404A-B5BF-8C273FE4965F}" type="pres">
      <dgm:prSet presAssocID="{CDEA3492-1255-42E7-98C1-2429A28414C1}" presName="vertFour" presStyleCnt="0">
        <dgm:presLayoutVars>
          <dgm:chPref val="3"/>
        </dgm:presLayoutVars>
      </dgm:prSet>
      <dgm:spPr/>
    </dgm:pt>
    <dgm:pt modelId="{DCC0456A-10C7-4868-B88B-1ED371B84776}" type="pres">
      <dgm:prSet presAssocID="{CDEA3492-1255-42E7-98C1-2429A28414C1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80A11-1DD9-46E4-8D94-FA968DE7D620}" type="pres">
      <dgm:prSet presAssocID="{CDEA3492-1255-42E7-98C1-2429A28414C1}" presName="horzFour" presStyleCnt="0"/>
      <dgm:spPr/>
    </dgm:pt>
    <dgm:pt modelId="{BBA08BC9-25F4-474D-9206-4D86F5CB7B0A}" type="pres">
      <dgm:prSet presAssocID="{575CBAAD-A59B-46AB-BAF2-E41CD27DDF1B}" presName="sibSpaceFour" presStyleCnt="0"/>
      <dgm:spPr/>
    </dgm:pt>
    <dgm:pt modelId="{59AEE3E9-6989-4640-B065-4E5F58AF3E9E}" type="pres">
      <dgm:prSet presAssocID="{EB8F10AC-A11C-4EB2-8AC9-9B006FDDB964}" presName="vertFour" presStyleCnt="0">
        <dgm:presLayoutVars>
          <dgm:chPref val="3"/>
        </dgm:presLayoutVars>
      </dgm:prSet>
      <dgm:spPr/>
    </dgm:pt>
    <dgm:pt modelId="{68126E64-3778-42FB-9690-2E4D696C2683}" type="pres">
      <dgm:prSet presAssocID="{EB8F10AC-A11C-4EB2-8AC9-9B006FDDB964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77511-31A7-4CC1-87CE-83071D4479F3}" type="pres">
      <dgm:prSet presAssocID="{EB8F10AC-A11C-4EB2-8AC9-9B006FDDB964}" presName="horzFour" presStyleCnt="0"/>
      <dgm:spPr/>
    </dgm:pt>
    <dgm:pt modelId="{8AB35A1F-4867-4746-B983-6E04E29EA2AC}" type="pres">
      <dgm:prSet presAssocID="{0CDA674A-1828-41E7-9536-EBEAAE709AB7}" presName="sibSpaceFour" presStyleCnt="0"/>
      <dgm:spPr/>
    </dgm:pt>
    <dgm:pt modelId="{F01D8A6C-A694-4A3C-BA7C-522423474B7C}" type="pres">
      <dgm:prSet presAssocID="{6CA94E95-74DD-4D48-B5AD-59A08AE71597}" presName="vertFour" presStyleCnt="0">
        <dgm:presLayoutVars>
          <dgm:chPref val="3"/>
        </dgm:presLayoutVars>
      </dgm:prSet>
      <dgm:spPr/>
    </dgm:pt>
    <dgm:pt modelId="{A0C73BAC-5483-4252-AEFF-C3A3BDD7FBE1}" type="pres">
      <dgm:prSet presAssocID="{6CA94E95-74DD-4D48-B5AD-59A08AE71597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D5B87-5C0E-4942-AA43-F7EACCBE8A75}" type="pres">
      <dgm:prSet presAssocID="{6CA94E95-74DD-4D48-B5AD-59A08AE71597}" presName="horzFour" presStyleCnt="0"/>
      <dgm:spPr/>
    </dgm:pt>
    <dgm:pt modelId="{7E10452A-314E-40A2-863A-491A9830C83F}" type="pres">
      <dgm:prSet presAssocID="{611BF0FF-6824-4EB8-A788-0D714D513282}" presName="sibSpaceFour" presStyleCnt="0"/>
      <dgm:spPr/>
    </dgm:pt>
    <dgm:pt modelId="{51BB68D1-2A85-4D27-B22A-AB3709D58F75}" type="pres">
      <dgm:prSet presAssocID="{3337A01D-E3B4-4BF0-BCF8-40BFE29AE331}" presName="vertFour" presStyleCnt="0">
        <dgm:presLayoutVars>
          <dgm:chPref val="3"/>
        </dgm:presLayoutVars>
      </dgm:prSet>
      <dgm:spPr/>
    </dgm:pt>
    <dgm:pt modelId="{1C108E53-982A-4AF9-BD6B-149063F92BC6}" type="pres">
      <dgm:prSet presAssocID="{3337A01D-E3B4-4BF0-BCF8-40BFE29AE331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2575A-E96C-4CA5-8CE5-94E42F3A0E2A}" type="pres">
      <dgm:prSet presAssocID="{3337A01D-E3B4-4BF0-BCF8-40BFE29AE331}" presName="horzFour" presStyleCnt="0"/>
      <dgm:spPr/>
    </dgm:pt>
    <dgm:pt modelId="{561A17D7-7258-4F2D-95BF-139212998469}" type="pres">
      <dgm:prSet presAssocID="{A5A851F7-129F-4F5E-B69D-F68CBB5EE4A0}" presName="sibSpaceFour" presStyleCnt="0"/>
      <dgm:spPr/>
    </dgm:pt>
    <dgm:pt modelId="{A1653C27-EC61-4A50-AC33-8382DC04DD5B}" type="pres">
      <dgm:prSet presAssocID="{00DF7EC9-65C5-4887-92B3-9749A103CF3C}" presName="vertFour" presStyleCnt="0">
        <dgm:presLayoutVars>
          <dgm:chPref val="3"/>
        </dgm:presLayoutVars>
      </dgm:prSet>
      <dgm:spPr/>
    </dgm:pt>
    <dgm:pt modelId="{F24FF9F9-CF6B-4681-BFEB-BA4D94D7381A}" type="pres">
      <dgm:prSet presAssocID="{00DF7EC9-65C5-4887-92B3-9749A103CF3C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9E807-724C-4FDB-9F8C-4696EC6129C0}" type="pres">
      <dgm:prSet presAssocID="{00DF7EC9-65C5-4887-92B3-9749A103CF3C}" presName="horzFour" presStyleCnt="0"/>
      <dgm:spPr/>
    </dgm:pt>
    <dgm:pt modelId="{C35440C9-D6F8-4E3A-8307-D0EBFE27AF2B}" type="pres">
      <dgm:prSet presAssocID="{7D3F6F3A-559C-4773-8AF4-311AC56041BE}" presName="sibSpaceFour" presStyleCnt="0"/>
      <dgm:spPr/>
    </dgm:pt>
    <dgm:pt modelId="{90F0C0D4-6DE3-43B3-8572-2E4BC943B82C}" type="pres">
      <dgm:prSet presAssocID="{3279AC9E-DF0E-452F-A264-79686923DD41}" presName="vertFour" presStyleCnt="0">
        <dgm:presLayoutVars>
          <dgm:chPref val="3"/>
        </dgm:presLayoutVars>
      </dgm:prSet>
      <dgm:spPr/>
    </dgm:pt>
    <dgm:pt modelId="{D05A3BFA-C612-4267-A346-E10600781E6A}" type="pres">
      <dgm:prSet presAssocID="{3279AC9E-DF0E-452F-A264-79686923DD41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0C444-D9A6-472E-8535-0872D583DD45}" type="pres">
      <dgm:prSet presAssocID="{3279AC9E-DF0E-452F-A264-79686923DD41}" presName="horzFour" presStyleCnt="0"/>
      <dgm:spPr/>
    </dgm:pt>
  </dgm:ptLst>
  <dgm:cxnLst>
    <dgm:cxn modelId="{06375D6C-0376-44A5-8EDD-AB93EA8838A6}" type="presOf" srcId="{3337A01D-E3B4-4BF0-BCF8-40BFE29AE331}" destId="{1C108E53-982A-4AF9-BD6B-149063F92BC6}" srcOrd="0" destOrd="0" presId="urn:microsoft.com/office/officeart/2005/8/layout/hierarchy4"/>
    <dgm:cxn modelId="{1BF56CAD-C5E8-463D-904E-5F6EA52F0BB7}" type="presOf" srcId="{156FD363-26D6-476E-9C08-B4FBCBA728BF}" destId="{4AE76FB0-B148-4D21-ABB4-6781CEF1C75E}" srcOrd="0" destOrd="0" presId="urn:microsoft.com/office/officeart/2005/8/layout/hierarchy4"/>
    <dgm:cxn modelId="{3F307470-6B07-43AF-8CD1-C81C7A5C9775}" type="presOf" srcId="{6CA94E95-74DD-4D48-B5AD-59A08AE71597}" destId="{A0C73BAC-5483-4252-AEFF-C3A3BDD7FBE1}" srcOrd="0" destOrd="0" presId="urn:microsoft.com/office/officeart/2005/8/layout/hierarchy4"/>
    <dgm:cxn modelId="{2FCA1607-8D64-46BF-AC5E-ECB35884F749}" type="presOf" srcId="{3279AC9E-DF0E-452F-A264-79686923DD41}" destId="{D05A3BFA-C612-4267-A346-E10600781E6A}" srcOrd="0" destOrd="0" presId="urn:microsoft.com/office/officeart/2005/8/layout/hierarchy4"/>
    <dgm:cxn modelId="{223DD476-396A-43AD-897B-07FAD2964862}" type="presOf" srcId="{B1DCF895-C5B0-4476-A96B-10E72C4C3398}" destId="{CCB167C7-CF2D-475E-82B7-102BA396C1BA}" srcOrd="0" destOrd="0" presId="urn:microsoft.com/office/officeart/2005/8/layout/hierarchy4"/>
    <dgm:cxn modelId="{9B3F380F-9686-4E22-89AA-4AF6BFDAC506}" srcId="{B921C14F-F725-4170-9E2C-BCFAFB54A53C}" destId="{B1DCF895-C5B0-4476-A96B-10E72C4C3398}" srcOrd="0" destOrd="0" parTransId="{F76A5DCD-A23A-4C8C-9E06-13B50B315943}" sibTransId="{3662D308-0CBB-41B2-B6A0-BD20AC3A4EFB}"/>
    <dgm:cxn modelId="{6DF3A97E-851F-492D-83D6-0034071AF29B}" srcId="{05AF51C6-AE4E-468B-9F16-DFF5AC10B204}" destId="{156FD363-26D6-476E-9C08-B4FBCBA728BF}" srcOrd="0" destOrd="0" parTransId="{56D51455-2282-45D1-8936-2B7B99BC2220}" sibTransId="{64B1640B-9116-46DC-9CF2-E9031C4470C1}"/>
    <dgm:cxn modelId="{17C10B3E-8578-4A05-BF83-2CB0A18B8144}" type="presOf" srcId="{EB8F10AC-A11C-4EB2-8AC9-9B006FDDB964}" destId="{68126E64-3778-42FB-9690-2E4D696C2683}" srcOrd="0" destOrd="0" presId="urn:microsoft.com/office/officeart/2005/8/layout/hierarchy4"/>
    <dgm:cxn modelId="{CE799469-4EFE-4916-9F71-5A2C47C6322B}" srcId="{156FD363-26D6-476E-9C08-B4FBCBA728BF}" destId="{6CA94E95-74DD-4D48-B5AD-59A08AE71597}" srcOrd="3" destOrd="0" parTransId="{5FBB3737-3BB2-4886-8D66-F83E1E57AFFF}" sibTransId="{611BF0FF-6824-4EB8-A788-0D714D513282}"/>
    <dgm:cxn modelId="{0A74B112-F1E2-4DD3-BB56-9EBDD4E43838}" type="presOf" srcId="{00DF7EC9-65C5-4887-92B3-9749A103CF3C}" destId="{F24FF9F9-CF6B-4681-BFEB-BA4D94D7381A}" srcOrd="0" destOrd="0" presId="urn:microsoft.com/office/officeart/2005/8/layout/hierarchy4"/>
    <dgm:cxn modelId="{182BCB9C-6A53-48E0-A0F5-EA5C12892D90}" srcId="{156FD363-26D6-476E-9C08-B4FBCBA728BF}" destId="{00DF7EC9-65C5-4887-92B3-9749A103CF3C}" srcOrd="5" destOrd="0" parTransId="{AF3E2C73-1A12-4005-9E4B-B242BF547162}" sibTransId="{7D3F6F3A-559C-4773-8AF4-311AC56041BE}"/>
    <dgm:cxn modelId="{BE87AD89-461C-420A-A8BA-18809851D945}" type="presOf" srcId="{BE4EC9B0-47F8-48AB-87DE-D58751DA68E6}" destId="{AD8AD1A5-306B-4E6F-B61F-2E5500221C23}" srcOrd="0" destOrd="0" presId="urn:microsoft.com/office/officeart/2005/8/layout/hierarchy4"/>
    <dgm:cxn modelId="{234D1976-2362-4C41-AE1A-D7F192EA534C}" srcId="{156FD363-26D6-476E-9C08-B4FBCBA728BF}" destId="{3279AC9E-DF0E-452F-A264-79686923DD41}" srcOrd="6" destOrd="0" parTransId="{2D18BB70-85D5-488D-813D-732FB67ADDEF}" sibTransId="{61E2DA88-B5DC-46C0-9CA6-0A88EFCA5C5B}"/>
    <dgm:cxn modelId="{070760B2-E249-4D2E-AAAC-81A92CF39639}" type="presOf" srcId="{CDEA3492-1255-42E7-98C1-2429A28414C1}" destId="{DCC0456A-10C7-4868-B88B-1ED371B84776}" srcOrd="0" destOrd="0" presId="urn:microsoft.com/office/officeart/2005/8/layout/hierarchy4"/>
    <dgm:cxn modelId="{52C6F6F0-B1A0-42E2-9B58-E3132F298C23}" srcId="{156FD363-26D6-476E-9C08-B4FBCBA728BF}" destId="{CDEA3492-1255-42E7-98C1-2429A28414C1}" srcOrd="1" destOrd="0" parTransId="{D1D96C4B-DDAD-4BAE-B522-4CBF68D1E3F9}" sibTransId="{575CBAAD-A59B-46AB-BAF2-E41CD27DDF1B}"/>
    <dgm:cxn modelId="{2168A5AE-AA1E-4EE2-9A47-42052E52AD37}" srcId="{BE4EC9B0-47F8-48AB-87DE-D58751DA68E6}" destId="{B921C14F-F725-4170-9E2C-BCFAFB54A53C}" srcOrd="0" destOrd="0" parTransId="{0B8B472C-16C8-4887-8485-990B7EA652E4}" sibTransId="{D0002D65-7D5F-498C-9236-771645D8BE16}"/>
    <dgm:cxn modelId="{3DD81E74-97D0-44DD-86C7-19B40166E13C}" type="presOf" srcId="{B921C14F-F725-4170-9E2C-BCFAFB54A53C}" destId="{FFAE5BBF-DB17-450C-96D1-E0586DA8F2E2}" srcOrd="0" destOrd="0" presId="urn:microsoft.com/office/officeart/2005/8/layout/hierarchy4"/>
    <dgm:cxn modelId="{2CF1BB1E-678D-480A-A8BC-D29B78A4B2CB}" srcId="{156FD363-26D6-476E-9C08-B4FBCBA728BF}" destId="{79032E02-2820-49C9-80B5-490FAFF500DD}" srcOrd="0" destOrd="0" parTransId="{781A8D08-6AA1-4C07-949F-367306F54C55}" sibTransId="{C0EEA4E8-3AE8-4CF9-A6F0-9899B83CEF76}"/>
    <dgm:cxn modelId="{E10E834F-5476-4447-B788-61E092436907}" type="presOf" srcId="{79032E02-2820-49C9-80B5-490FAFF500DD}" destId="{7661A7DC-622B-4AA4-B7D2-ACFD3D0300A4}" srcOrd="0" destOrd="0" presId="urn:microsoft.com/office/officeart/2005/8/layout/hierarchy4"/>
    <dgm:cxn modelId="{A41B16AB-DA73-4F94-B1E7-9E06990D9690}" srcId="{B1DCF895-C5B0-4476-A96B-10E72C4C3398}" destId="{05AF51C6-AE4E-468B-9F16-DFF5AC10B204}" srcOrd="0" destOrd="0" parTransId="{D29539A2-248A-468C-AEDE-DA993F7D4A4F}" sibTransId="{A4651C09-FA7B-4003-B991-69186AB8AFC2}"/>
    <dgm:cxn modelId="{6C44232B-7420-4C20-BA94-FB4D6EBFD239}" type="presOf" srcId="{05AF51C6-AE4E-468B-9F16-DFF5AC10B204}" destId="{F95B262E-B9B3-4865-ACA4-4C0D7B9E38B4}" srcOrd="0" destOrd="0" presId="urn:microsoft.com/office/officeart/2005/8/layout/hierarchy4"/>
    <dgm:cxn modelId="{31D585F2-B2D6-49D0-BE54-BB063671ADF7}" srcId="{156FD363-26D6-476E-9C08-B4FBCBA728BF}" destId="{EB8F10AC-A11C-4EB2-8AC9-9B006FDDB964}" srcOrd="2" destOrd="0" parTransId="{C0E920D1-CB07-4F84-9E09-5AD7ACC50B75}" sibTransId="{0CDA674A-1828-41E7-9536-EBEAAE709AB7}"/>
    <dgm:cxn modelId="{9BD19DAE-ED85-4E71-936C-AE9D4E52236A}" srcId="{156FD363-26D6-476E-9C08-B4FBCBA728BF}" destId="{3337A01D-E3B4-4BF0-BCF8-40BFE29AE331}" srcOrd="4" destOrd="0" parTransId="{0B59EC8A-A731-4FB6-A40A-CFAD87CDC239}" sibTransId="{A5A851F7-129F-4F5E-B69D-F68CBB5EE4A0}"/>
    <dgm:cxn modelId="{6DC4C5B3-E333-4B63-85CF-502D0BF080BB}" type="presParOf" srcId="{AD8AD1A5-306B-4E6F-B61F-2E5500221C23}" destId="{2F7ED716-C724-4FA0-A4B1-65512E4DEDE5}" srcOrd="0" destOrd="0" presId="urn:microsoft.com/office/officeart/2005/8/layout/hierarchy4"/>
    <dgm:cxn modelId="{6219A747-BDCF-4903-8AC5-21B3BBDCF434}" type="presParOf" srcId="{2F7ED716-C724-4FA0-A4B1-65512E4DEDE5}" destId="{FFAE5BBF-DB17-450C-96D1-E0586DA8F2E2}" srcOrd="0" destOrd="0" presId="urn:microsoft.com/office/officeart/2005/8/layout/hierarchy4"/>
    <dgm:cxn modelId="{751B6F7D-5C75-425D-A183-AB90E4645279}" type="presParOf" srcId="{2F7ED716-C724-4FA0-A4B1-65512E4DEDE5}" destId="{D2ACDBD7-6259-47C5-BCE5-23F38520F515}" srcOrd="1" destOrd="0" presId="urn:microsoft.com/office/officeart/2005/8/layout/hierarchy4"/>
    <dgm:cxn modelId="{8DBFF354-2F72-4A3D-97AA-BBC1A607F80C}" type="presParOf" srcId="{2F7ED716-C724-4FA0-A4B1-65512E4DEDE5}" destId="{1CA11417-4E4D-4A29-BA11-C0E3F594E7C3}" srcOrd="2" destOrd="0" presId="urn:microsoft.com/office/officeart/2005/8/layout/hierarchy4"/>
    <dgm:cxn modelId="{E8D20697-50F2-45A4-9208-AD5D5C6F7424}" type="presParOf" srcId="{1CA11417-4E4D-4A29-BA11-C0E3F594E7C3}" destId="{8D82558D-E568-4A4C-BE18-5D9E6928602B}" srcOrd="0" destOrd="0" presId="urn:microsoft.com/office/officeart/2005/8/layout/hierarchy4"/>
    <dgm:cxn modelId="{8DAF9974-8C67-4C72-B772-2EDBBEA2E8E4}" type="presParOf" srcId="{8D82558D-E568-4A4C-BE18-5D9E6928602B}" destId="{CCB167C7-CF2D-475E-82B7-102BA396C1BA}" srcOrd="0" destOrd="0" presId="urn:microsoft.com/office/officeart/2005/8/layout/hierarchy4"/>
    <dgm:cxn modelId="{062FE338-8239-4F41-B582-7AEFED003132}" type="presParOf" srcId="{8D82558D-E568-4A4C-BE18-5D9E6928602B}" destId="{C8A07B47-5AFD-4820-879D-FDC34B0B3675}" srcOrd="1" destOrd="0" presId="urn:microsoft.com/office/officeart/2005/8/layout/hierarchy4"/>
    <dgm:cxn modelId="{7E8F1635-6C65-4730-BE4D-18D453CFF3BB}" type="presParOf" srcId="{8D82558D-E568-4A4C-BE18-5D9E6928602B}" destId="{82A19BDD-3899-464E-A3EB-739CE9EF283D}" srcOrd="2" destOrd="0" presId="urn:microsoft.com/office/officeart/2005/8/layout/hierarchy4"/>
    <dgm:cxn modelId="{51C3B1BE-D0C9-4060-B158-F5F24026CBA8}" type="presParOf" srcId="{82A19BDD-3899-464E-A3EB-739CE9EF283D}" destId="{C886338A-CC6B-4A9D-817B-839824AF3FCD}" srcOrd="0" destOrd="0" presId="urn:microsoft.com/office/officeart/2005/8/layout/hierarchy4"/>
    <dgm:cxn modelId="{33F45E4B-0178-4467-9609-5BCE3BD42F89}" type="presParOf" srcId="{C886338A-CC6B-4A9D-817B-839824AF3FCD}" destId="{F95B262E-B9B3-4865-ACA4-4C0D7B9E38B4}" srcOrd="0" destOrd="0" presId="urn:microsoft.com/office/officeart/2005/8/layout/hierarchy4"/>
    <dgm:cxn modelId="{48322BFC-8403-48F4-B47B-29E09D3D3DE8}" type="presParOf" srcId="{C886338A-CC6B-4A9D-817B-839824AF3FCD}" destId="{9605EDC4-FEDF-4739-B541-6B5FAAEEB521}" srcOrd="1" destOrd="0" presId="urn:microsoft.com/office/officeart/2005/8/layout/hierarchy4"/>
    <dgm:cxn modelId="{7CA333D9-2069-4D93-AC78-17421704AFB5}" type="presParOf" srcId="{C886338A-CC6B-4A9D-817B-839824AF3FCD}" destId="{8A1B20E6-79ED-4C45-9B8F-D43F03C28773}" srcOrd="2" destOrd="0" presId="urn:microsoft.com/office/officeart/2005/8/layout/hierarchy4"/>
    <dgm:cxn modelId="{34EE8114-61A7-44F7-9554-6C6B84F2F3B2}" type="presParOf" srcId="{8A1B20E6-79ED-4C45-9B8F-D43F03C28773}" destId="{596E0129-4953-482F-821A-71CCAD18CBB7}" srcOrd="0" destOrd="0" presId="urn:microsoft.com/office/officeart/2005/8/layout/hierarchy4"/>
    <dgm:cxn modelId="{05D94104-2CE8-49A5-95FE-41E29F990789}" type="presParOf" srcId="{596E0129-4953-482F-821A-71CCAD18CBB7}" destId="{4AE76FB0-B148-4D21-ABB4-6781CEF1C75E}" srcOrd="0" destOrd="0" presId="urn:microsoft.com/office/officeart/2005/8/layout/hierarchy4"/>
    <dgm:cxn modelId="{978FAD3C-4FC1-498B-BF3B-DE5C9DFDC4ED}" type="presParOf" srcId="{596E0129-4953-482F-821A-71CCAD18CBB7}" destId="{4ADDD565-479D-4119-BEFD-82DB5DD8A5E2}" srcOrd="1" destOrd="0" presId="urn:microsoft.com/office/officeart/2005/8/layout/hierarchy4"/>
    <dgm:cxn modelId="{5F14E6FD-1E95-4A31-B93D-9407366FDC54}" type="presParOf" srcId="{596E0129-4953-482F-821A-71CCAD18CBB7}" destId="{4788C67E-32AB-4C8F-838B-086E34837BAC}" srcOrd="2" destOrd="0" presId="urn:microsoft.com/office/officeart/2005/8/layout/hierarchy4"/>
    <dgm:cxn modelId="{0E8B2110-1574-4D18-91A1-AAB303D37EE1}" type="presParOf" srcId="{4788C67E-32AB-4C8F-838B-086E34837BAC}" destId="{6915991C-5B43-45C0-B29E-D668D0EA3EF2}" srcOrd="0" destOrd="0" presId="urn:microsoft.com/office/officeart/2005/8/layout/hierarchy4"/>
    <dgm:cxn modelId="{7AC48B0E-008A-4BCA-B901-9FFD74520F1B}" type="presParOf" srcId="{6915991C-5B43-45C0-B29E-D668D0EA3EF2}" destId="{7661A7DC-622B-4AA4-B7D2-ACFD3D0300A4}" srcOrd="0" destOrd="0" presId="urn:microsoft.com/office/officeart/2005/8/layout/hierarchy4"/>
    <dgm:cxn modelId="{49D1C0F4-40BE-4561-9519-C37C0C48B2C8}" type="presParOf" srcId="{6915991C-5B43-45C0-B29E-D668D0EA3EF2}" destId="{A9A2F9A0-EF70-4BF9-AEF9-337B67F22B4D}" srcOrd="1" destOrd="0" presId="urn:microsoft.com/office/officeart/2005/8/layout/hierarchy4"/>
    <dgm:cxn modelId="{E6CCEA27-4CAB-4250-87F8-4D16348CD8D4}" type="presParOf" srcId="{4788C67E-32AB-4C8F-838B-086E34837BAC}" destId="{29E4AFFB-5BF1-47C0-A09B-C4B600C6F589}" srcOrd="1" destOrd="0" presId="urn:microsoft.com/office/officeart/2005/8/layout/hierarchy4"/>
    <dgm:cxn modelId="{CBDD4370-5842-4EBD-ABE3-8FF2F269A4E3}" type="presParOf" srcId="{4788C67E-32AB-4C8F-838B-086E34837BAC}" destId="{07B83E2F-1197-404A-B5BF-8C273FE4965F}" srcOrd="2" destOrd="0" presId="urn:microsoft.com/office/officeart/2005/8/layout/hierarchy4"/>
    <dgm:cxn modelId="{FA6A7BD4-620D-4774-BC02-894D88579AE4}" type="presParOf" srcId="{07B83E2F-1197-404A-B5BF-8C273FE4965F}" destId="{DCC0456A-10C7-4868-B88B-1ED371B84776}" srcOrd="0" destOrd="0" presId="urn:microsoft.com/office/officeart/2005/8/layout/hierarchy4"/>
    <dgm:cxn modelId="{F0EDBED3-2B17-4B05-984D-55866D38C2C7}" type="presParOf" srcId="{07B83E2F-1197-404A-B5BF-8C273FE4965F}" destId="{3A180A11-1DD9-46E4-8D94-FA968DE7D620}" srcOrd="1" destOrd="0" presId="urn:microsoft.com/office/officeart/2005/8/layout/hierarchy4"/>
    <dgm:cxn modelId="{DE65B91F-C153-43CD-B45A-F49CD052EBCD}" type="presParOf" srcId="{4788C67E-32AB-4C8F-838B-086E34837BAC}" destId="{BBA08BC9-25F4-474D-9206-4D86F5CB7B0A}" srcOrd="3" destOrd="0" presId="urn:microsoft.com/office/officeart/2005/8/layout/hierarchy4"/>
    <dgm:cxn modelId="{8C9A8FAC-CA35-4D03-934E-46D709816AD3}" type="presParOf" srcId="{4788C67E-32AB-4C8F-838B-086E34837BAC}" destId="{59AEE3E9-6989-4640-B065-4E5F58AF3E9E}" srcOrd="4" destOrd="0" presId="urn:microsoft.com/office/officeart/2005/8/layout/hierarchy4"/>
    <dgm:cxn modelId="{C3432583-41B4-43A2-BF16-E44BA8AC46F6}" type="presParOf" srcId="{59AEE3E9-6989-4640-B065-4E5F58AF3E9E}" destId="{68126E64-3778-42FB-9690-2E4D696C2683}" srcOrd="0" destOrd="0" presId="urn:microsoft.com/office/officeart/2005/8/layout/hierarchy4"/>
    <dgm:cxn modelId="{16460302-360C-413F-A578-6873519F5D02}" type="presParOf" srcId="{59AEE3E9-6989-4640-B065-4E5F58AF3E9E}" destId="{C3E77511-31A7-4CC1-87CE-83071D4479F3}" srcOrd="1" destOrd="0" presId="urn:microsoft.com/office/officeart/2005/8/layout/hierarchy4"/>
    <dgm:cxn modelId="{B14DAEFA-4BBB-43D4-9DD0-FEE80B814F99}" type="presParOf" srcId="{4788C67E-32AB-4C8F-838B-086E34837BAC}" destId="{8AB35A1F-4867-4746-B983-6E04E29EA2AC}" srcOrd="5" destOrd="0" presId="urn:microsoft.com/office/officeart/2005/8/layout/hierarchy4"/>
    <dgm:cxn modelId="{7FD8E1A9-67E3-4AFF-93ED-19DDF95AFDA0}" type="presParOf" srcId="{4788C67E-32AB-4C8F-838B-086E34837BAC}" destId="{F01D8A6C-A694-4A3C-BA7C-522423474B7C}" srcOrd="6" destOrd="0" presId="urn:microsoft.com/office/officeart/2005/8/layout/hierarchy4"/>
    <dgm:cxn modelId="{6517D427-5A3C-4C4B-B230-874E35A75D5D}" type="presParOf" srcId="{F01D8A6C-A694-4A3C-BA7C-522423474B7C}" destId="{A0C73BAC-5483-4252-AEFF-C3A3BDD7FBE1}" srcOrd="0" destOrd="0" presId="urn:microsoft.com/office/officeart/2005/8/layout/hierarchy4"/>
    <dgm:cxn modelId="{9F037739-1EA2-4946-8394-86868ECE2B47}" type="presParOf" srcId="{F01D8A6C-A694-4A3C-BA7C-522423474B7C}" destId="{AEBD5B87-5C0E-4942-AA43-F7EACCBE8A75}" srcOrd="1" destOrd="0" presId="urn:microsoft.com/office/officeart/2005/8/layout/hierarchy4"/>
    <dgm:cxn modelId="{467090A5-0312-4883-8962-EB1838CF985C}" type="presParOf" srcId="{4788C67E-32AB-4C8F-838B-086E34837BAC}" destId="{7E10452A-314E-40A2-863A-491A9830C83F}" srcOrd="7" destOrd="0" presId="urn:microsoft.com/office/officeart/2005/8/layout/hierarchy4"/>
    <dgm:cxn modelId="{9C082448-4A16-452B-842A-A98496B86CFA}" type="presParOf" srcId="{4788C67E-32AB-4C8F-838B-086E34837BAC}" destId="{51BB68D1-2A85-4D27-B22A-AB3709D58F75}" srcOrd="8" destOrd="0" presId="urn:microsoft.com/office/officeart/2005/8/layout/hierarchy4"/>
    <dgm:cxn modelId="{7BCAA6FE-A97E-4730-9DC3-D8A42A52CB52}" type="presParOf" srcId="{51BB68D1-2A85-4D27-B22A-AB3709D58F75}" destId="{1C108E53-982A-4AF9-BD6B-149063F92BC6}" srcOrd="0" destOrd="0" presId="urn:microsoft.com/office/officeart/2005/8/layout/hierarchy4"/>
    <dgm:cxn modelId="{60E84B68-F26F-4B40-978F-89F553C8843B}" type="presParOf" srcId="{51BB68D1-2A85-4D27-B22A-AB3709D58F75}" destId="{4B52575A-E96C-4CA5-8CE5-94E42F3A0E2A}" srcOrd="1" destOrd="0" presId="urn:microsoft.com/office/officeart/2005/8/layout/hierarchy4"/>
    <dgm:cxn modelId="{EF7A9EC0-E066-43D4-857B-D077F50EF660}" type="presParOf" srcId="{4788C67E-32AB-4C8F-838B-086E34837BAC}" destId="{561A17D7-7258-4F2D-95BF-139212998469}" srcOrd="9" destOrd="0" presId="urn:microsoft.com/office/officeart/2005/8/layout/hierarchy4"/>
    <dgm:cxn modelId="{74DE774E-2058-4AAB-A2DB-02695DACD5FF}" type="presParOf" srcId="{4788C67E-32AB-4C8F-838B-086E34837BAC}" destId="{A1653C27-EC61-4A50-AC33-8382DC04DD5B}" srcOrd="10" destOrd="0" presId="urn:microsoft.com/office/officeart/2005/8/layout/hierarchy4"/>
    <dgm:cxn modelId="{E2744E4D-2EDD-494E-8FB6-107FCDDD75E4}" type="presParOf" srcId="{A1653C27-EC61-4A50-AC33-8382DC04DD5B}" destId="{F24FF9F9-CF6B-4681-BFEB-BA4D94D7381A}" srcOrd="0" destOrd="0" presId="urn:microsoft.com/office/officeart/2005/8/layout/hierarchy4"/>
    <dgm:cxn modelId="{135485FA-9933-4801-A682-A70C0C12973C}" type="presParOf" srcId="{A1653C27-EC61-4A50-AC33-8382DC04DD5B}" destId="{3029E807-724C-4FDB-9F8C-4696EC6129C0}" srcOrd="1" destOrd="0" presId="urn:microsoft.com/office/officeart/2005/8/layout/hierarchy4"/>
    <dgm:cxn modelId="{349CA8D6-2624-4738-8635-D470530ED20E}" type="presParOf" srcId="{4788C67E-32AB-4C8F-838B-086E34837BAC}" destId="{C35440C9-D6F8-4E3A-8307-D0EBFE27AF2B}" srcOrd="11" destOrd="0" presId="urn:microsoft.com/office/officeart/2005/8/layout/hierarchy4"/>
    <dgm:cxn modelId="{D21A6785-BE25-4F5E-AA10-79B782948C0B}" type="presParOf" srcId="{4788C67E-32AB-4C8F-838B-086E34837BAC}" destId="{90F0C0D4-6DE3-43B3-8572-2E4BC943B82C}" srcOrd="12" destOrd="0" presId="urn:microsoft.com/office/officeart/2005/8/layout/hierarchy4"/>
    <dgm:cxn modelId="{BC4F5164-AFE5-43FE-A34A-520FA5F8E4D9}" type="presParOf" srcId="{90F0C0D4-6DE3-43B3-8572-2E4BC943B82C}" destId="{D05A3BFA-C612-4267-A346-E10600781E6A}" srcOrd="0" destOrd="0" presId="urn:microsoft.com/office/officeart/2005/8/layout/hierarchy4"/>
    <dgm:cxn modelId="{D2E7DDF0-DDCF-4E8B-8FAA-424EA0BDB26A}" type="presParOf" srcId="{90F0C0D4-6DE3-43B3-8572-2E4BC943B82C}" destId="{7530C444-D9A6-472E-8535-0872D583DD4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EB477-846F-41BC-8AF4-D9F5806EA6D8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9A9E51FC-5121-49D2-8562-4F4DD2A73A76}">
      <dgm:prSet phldrT="[Text]"/>
      <dgm:spPr/>
      <dgm:t>
        <a:bodyPr/>
        <a:lstStyle/>
        <a:p>
          <a:r>
            <a:rPr lang="en-US" dirty="0"/>
            <a:t>Instruction Fetch/Decode</a:t>
          </a:r>
        </a:p>
      </dgm:t>
    </dgm:pt>
    <dgm:pt modelId="{BA8F666B-2E7E-4049-ABD0-180C13CFD001}" type="parTrans" cxnId="{DE2267CF-0E21-4BFE-9CA1-1E398304897E}">
      <dgm:prSet/>
      <dgm:spPr/>
      <dgm:t>
        <a:bodyPr/>
        <a:lstStyle/>
        <a:p>
          <a:endParaRPr lang="en-US"/>
        </a:p>
      </dgm:t>
    </dgm:pt>
    <dgm:pt modelId="{8019AF89-AD4B-4408-B125-64323921BEDD}" type="sibTrans" cxnId="{DE2267CF-0E21-4BFE-9CA1-1E398304897E}">
      <dgm:prSet/>
      <dgm:spPr/>
      <dgm:t>
        <a:bodyPr/>
        <a:lstStyle/>
        <a:p>
          <a:endParaRPr lang="en-US"/>
        </a:p>
      </dgm:t>
    </dgm:pt>
    <dgm:pt modelId="{F63A00FE-B6FE-4415-B28F-5559718BC644}">
      <dgm:prSet phldrT="[Text]"/>
      <dgm:spPr/>
      <dgm:t>
        <a:bodyPr/>
        <a:lstStyle/>
        <a:p>
          <a:r>
            <a:rPr lang="en-US"/>
            <a:t>Register Fetch</a:t>
          </a:r>
        </a:p>
      </dgm:t>
    </dgm:pt>
    <dgm:pt modelId="{FDE7DC16-3CA3-46AE-9647-AC170F2BE0AD}" type="parTrans" cxnId="{4EC7D693-8282-41E0-8D76-69E6BF753194}">
      <dgm:prSet/>
      <dgm:spPr/>
      <dgm:t>
        <a:bodyPr/>
        <a:lstStyle/>
        <a:p>
          <a:endParaRPr lang="en-US"/>
        </a:p>
      </dgm:t>
    </dgm:pt>
    <dgm:pt modelId="{EBEF3408-9DDF-4D69-99A3-EF0B541AD50A}" type="sibTrans" cxnId="{4EC7D693-8282-41E0-8D76-69E6BF753194}">
      <dgm:prSet/>
      <dgm:spPr/>
      <dgm:t>
        <a:bodyPr/>
        <a:lstStyle/>
        <a:p>
          <a:endParaRPr lang="en-US"/>
        </a:p>
      </dgm:t>
    </dgm:pt>
    <dgm:pt modelId="{8E172911-1680-44D0-B45B-CEFDDD53CA01}">
      <dgm:prSet phldrT="[Text]"/>
      <dgm:spPr/>
      <dgm:t>
        <a:bodyPr/>
        <a:lstStyle/>
        <a:p>
          <a:r>
            <a:rPr lang="en-US"/>
            <a:t>Execute</a:t>
          </a:r>
        </a:p>
      </dgm:t>
    </dgm:pt>
    <dgm:pt modelId="{DECA9CA1-4530-400E-9A20-061DC15F02C6}" type="parTrans" cxnId="{D0FBDFD9-9EC9-4128-A5D4-9BDA5786C327}">
      <dgm:prSet/>
      <dgm:spPr/>
      <dgm:t>
        <a:bodyPr/>
        <a:lstStyle/>
        <a:p>
          <a:endParaRPr lang="en-US"/>
        </a:p>
      </dgm:t>
    </dgm:pt>
    <dgm:pt modelId="{EB36FC6F-7C28-492D-9968-8975E10D556F}" type="sibTrans" cxnId="{D0FBDFD9-9EC9-4128-A5D4-9BDA5786C327}">
      <dgm:prSet/>
      <dgm:spPr/>
      <dgm:t>
        <a:bodyPr/>
        <a:lstStyle/>
        <a:p>
          <a:endParaRPr lang="en-US"/>
        </a:p>
      </dgm:t>
    </dgm:pt>
    <dgm:pt modelId="{83A54F59-2918-42D3-BE20-2C41CAAA0CF4}">
      <dgm:prSet phldrT="[Text]"/>
      <dgm:spPr/>
      <dgm:t>
        <a:bodyPr/>
        <a:lstStyle/>
        <a:p>
          <a:r>
            <a:rPr lang="en-US"/>
            <a:t>Memory Fetch/Branch</a:t>
          </a:r>
        </a:p>
      </dgm:t>
    </dgm:pt>
    <dgm:pt modelId="{051A8393-0C71-4CC5-847F-FCBF2E5BA865}" type="parTrans" cxnId="{531BA1DF-DC3A-4E3E-A555-DBD8C33FC659}">
      <dgm:prSet/>
      <dgm:spPr/>
      <dgm:t>
        <a:bodyPr/>
        <a:lstStyle/>
        <a:p>
          <a:endParaRPr lang="en-US"/>
        </a:p>
      </dgm:t>
    </dgm:pt>
    <dgm:pt modelId="{268098BC-3B00-4AA9-A75C-CCF87B359C69}" type="sibTrans" cxnId="{531BA1DF-DC3A-4E3E-A555-DBD8C33FC659}">
      <dgm:prSet/>
      <dgm:spPr/>
      <dgm:t>
        <a:bodyPr/>
        <a:lstStyle/>
        <a:p>
          <a:endParaRPr lang="en-US"/>
        </a:p>
      </dgm:t>
    </dgm:pt>
    <dgm:pt modelId="{ACFACEF6-ACC5-463B-8226-21C18CC95225}">
      <dgm:prSet phldrT="[Text]"/>
      <dgm:spPr/>
      <dgm:t>
        <a:bodyPr/>
        <a:lstStyle/>
        <a:p>
          <a:r>
            <a:rPr lang="en-US"/>
            <a:t>Writeback</a:t>
          </a:r>
        </a:p>
      </dgm:t>
    </dgm:pt>
    <dgm:pt modelId="{CF63D0CB-0E85-485A-AA21-09170BD227AC}" type="parTrans" cxnId="{FB0D96B6-288F-4DA5-9CE7-96161EAD2094}">
      <dgm:prSet/>
      <dgm:spPr/>
      <dgm:t>
        <a:bodyPr/>
        <a:lstStyle/>
        <a:p>
          <a:endParaRPr lang="en-US"/>
        </a:p>
      </dgm:t>
    </dgm:pt>
    <dgm:pt modelId="{6E016501-C9C0-435F-A72E-E6027DDD4C9C}" type="sibTrans" cxnId="{FB0D96B6-288F-4DA5-9CE7-96161EAD2094}">
      <dgm:prSet/>
      <dgm:spPr/>
      <dgm:t>
        <a:bodyPr/>
        <a:lstStyle/>
        <a:p>
          <a:endParaRPr lang="en-US"/>
        </a:p>
      </dgm:t>
    </dgm:pt>
    <dgm:pt modelId="{9B13216E-1236-4A1A-B13A-E1D2B23BC0E8}" type="pres">
      <dgm:prSet presAssocID="{C55EB477-846F-41BC-8AF4-D9F5806EA6D8}" presName="Name0" presStyleCnt="0">
        <dgm:presLayoutVars>
          <dgm:dir/>
          <dgm:resizeHandles val="exact"/>
        </dgm:presLayoutVars>
      </dgm:prSet>
      <dgm:spPr/>
    </dgm:pt>
    <dgm:pt modelId="{48594A53-089E-421E-A837-53F73EF70A4B}" type="pres">
      <dgm:prSet presAssocID="{9A9E51FC-5121-49D2-8562-4F4DD2A73A7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6E0DB-B913-4FC8-87E8-0DF93E318F5C}" type="pres">
      <dgm:prSet presAssocID="{8019AF89-AD4B-4408-B125-64323921BED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A9551EA-52A1-4ED1-B60B-66EE5A86B349}" type="pres">
      <dgm:prSet presAssocID="{8019AF89-AD4B-4408-B125-64323921BED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AF23CFC-6E92-406B-8E47-F2E8541CA8A8}" type="pres">
      <dgm:prSet presAssocID="{F63A00FE-B6FE-4415-B28F-5559718BC6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1B8CB-0465-44F7-B2E6-1BC115FBE132}" type="pres">
      <dgm:prSet presAssocID="{EBEF3408-9DDF-4D69-99A3-EF0B541AD50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5A753D5-2A58-49FE-99CF-1B091DB8B748}" type="pres">
      <dgm:prSet presAssocID="{EBEF3408-9DDF-4D69-99A3-EF0B541AD50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800F1A5-18C0-4FB3-9098-1C5D9C2EA3FC}" type="pres">
      <dgm:prSet presAssocID="{8E172911-1680-44D0-B45B-CEFDDD53CA0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704B3-ABA9-4DAD-9CCB-FE029AE0CCEB}" type="pres">
      <dgm:prSet presAssocID="{EB36FC6F-7C28-492D-9968-8975E10D556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EBBAF3A-C60D-47D4-928E-EB8903ECFA69}" type="pres">
      <dgm:prSet presAssocID="{EB36FC6F-7C28-492D-9968-8975E10D556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2A26E28-6EB7-412B-A958-10ED80D1AFA7}" type="pres">
      <dgm:prSet presAssocID="{83A54F59-2918-42D3-BE20-2C41CAAA0C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18B25-2FF4-42E0-98F4-3029C24722AB}" type="pres">
      <dgm:prSet presAssocID="{268098BC-3B00-4AA9-A75C-CCF87B359C6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94B6F22-021D-4877-B808-3A4A689A3E82}" type="pres">
      <dgm:prSet presAssocID="{268098BC-3B00-4AA9-A75C-CCF87B359C6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3F4A4B3-151F-49F3-8286-3ADAFD4FB9C8}" type="pres">
      <dgm:prSet presAssocID="{ACFACEF6-ACC5-463B-8226-21C18CC9522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39805-3CE6-4106-898E-694C6F8E4A5E}" type="presOf" srcId="{EB36FC6F-7C28-492D-9968-8975E10D556F}" destId="{7EBBAF3A-C60D-47D4-928E-EB8903ECFA69}" srcOrd="1" destOrd="0" presId="urn:microsoft.com/office/officeart/2005/8/layout/process1"/>
    <dgm:cxn modelId="{2F71EEBB-C05D-45D3-9CBB-6A880F39F0E6}" type="presOf" srcId="{EBEF3408-9DDF-4D69-99A3-EF0B541AD50A}" destId="{F5A753D5-2A58-49FE-99CF-1B091DB8B748}" srcOrd="1" destOrd="0" presId="urn:microsoft.com/office/officeart/2005/8/layout/process1"/>
    <dgm:cxn modelId="{AB4510BF-AC56-407B-BB41-DD1BBA413373}" type="presOf" srcId="{83A54F59-2918-42D3-BE20-2C41CAAA0CF4}" destId="{F2A26E28-6EB7-412B-A958-10ED80D1AFA7}" srcOrd="0" destOrd="0" presId="urn:microsoft.com/office/officeart/2005/8/layout/process1"/>
    <dgm:cxn modelId="{F34E3575-2919-45FD-A0AC-C46A085DE3AA}" type="presOf" srcId="{F63A00FE-B6FE-4415-B28F-5559718BC644}" destId="{CAF23CFC-6E92-406B-8E47-F2E8541CA8A8}" srcOrd="0" destOrd="0" presId="urn:microsoft.com/office/officeart/2005/8/layout/process1"/>
    <dgm:cxn modelId="{D0FBDFD9-9EC9-4128-A5D4-9BDA5786C327}" srcId="{C55EB477-846F-41BC-8AF4-D9F5806EA6D8}" destId="{8E172911-1680-44D0-B45B-CEFDDD53CA01}" srcOrd="2" destOrd="0" parTransId="{DECA9CA1-4530-400E-9A20-061DC15F02C6}" sibTransId="{EB36FC6F-7C28-492D-9968-8975E10D556F}"/>
    <dgm:cxn modelId="{4EC7D693-8282-41E0-8D76-69E6BF753194}" srcId="{C55EB477-846F-41BC-8AF4-D9F5806EA6D8}" destId="{F63A00FE-B6FE-4415-B28F-5559718BC644}" srcOrd="1" destOrd="0" parTransId="{FDE7DC16-3CA3-46AE-9647-AC170F2BE0AD}" sibTransId="{EBEF3408-9DDF-4D69-99A3-EF0B541AD50A}"/>
    <dgm:cxn modelId="{EBA704A9-8D07-4B36-B603-9B4109AF4382}" type="presOf" srcId="{8E172911-1680-44D0-B45B-CEFDDD53CA01}" destId="{D800F1A5-18C0-4FB3-9098-1C5D9C2EA3FC}" srcOrd="0" destOrd="0" presId="urn:microsoft.com/office/officeart/2005/8/layout/process1"/>
    <dgm:cxn modelId="{EF10E563-3702-473C-86CF-2F4F147510CB}" type="presOf" srcId="{EBEF3408-9DDF-4D69-99A3-EF0B541AD50A}" destId="{52A1B8CB-0465-44F7-B2E6-1BC115FBE132}" srcOrd="0" destOrd="0" presId="urn:microsoft.com/office/officeart/2005/8/layout/process1"/>
    <dgm:cxn modelId="{10E1801D-DBCF-46F5-B2DF-40440D69B626}" type="presOf" srcId="{8019AF89-AD4B-4408-B125-64323921BEDD}" destId="{D136E0DB-B913-4FC8-87E8-0DF93E318F5C}" srcOrd="0" destOrd="0" presId="urn:microsoft.com/office/officeart/2005/8/layout/process1"/>
    <dgm:cxn modelId="{531BA1DF-DC3A-4E3E-A555-DBD8C33FC659}" srcId="{C55EB477-846F-41BC-8AF4-D9F5806EA6D8}" destId="{83A54F59-2918-42D3-BE20-2C41CAAA0CF4}" srcOrd="3" destOrd="0" parTransId="{051A8393-0C71-4CC5-847F-FCBF2E5BA865}" sibTransId="{268098BC-3B00-4AA9-A75C-CCF87B359C69}"/>
    <dgm:cxn modelId="{FB0D96B6-288F-4DA5-9CE7-96161EAD2094}" srcId="{C55EB477-846F-41BC-8AF4-D9F5806EA6D8}" destId="{ACFACEF6-ACC5-463B-8226-21C18CC95225}" srcOrd="4" destOrd="0" parTransId="{CF63D0CB-0E85-485A-AA21-09170BD227AC}" sibTransId="{6E016501-C9C0-435F-A72E-E6027DDD4C9C}"/>
    <dgm:cxn modelId="{2BBF6954-D418-4B28-A0E0-A1B3F8DC0E9F}" type="presOf" srcId="{EB36FC6F-7C28-492D-9968-8975E10D556F}" destId="{D04704B3-ABA9-4DAD-9CCB-FE029AE0CCEB}" srcOrd="0" destOrd="0" presId="urn:microsoft.com/office/officeart/2005/8/layout/process1"/>
    <dgm:cxn modelId="{CC645DD0-F455-42A4-BD63-A19594340A20}" type="presOf" srcId="{8019AF89-AD4B-4408-B125-64323921BEDD}" destId="{EA9551EA-52A1-4ED1-B60B-66EE5A86B349}" srcOrd="1" destOrd="0" presId="urn:microsoft.com/office/officeart/2005/8/layout/process1"/>
    <dgm:cxn modelId="{20D262FB-7922-4885-AD65-097A2C9F18A5}" type="presOf" srcId="{268098BC-3B00-4AA9-A75C-CCF87B359C69}" destId="{E94B6F22-021D-4877-B808-3A4A689A3E82}" srcOrd="1" destOrd="0" presId="urn:microsoft.com/office/officeart/2005/8/layout/process1"/>
    <dgm:cxn modelId="{DE2267CF-0E21-4BFE-9CA1-1E398304897E}" srcId="{C55EB477-846F-41BC-8AF4-D9F5806EA6D8}" destId="{9A9E51FC-5121-49D2-8562-4F4DD2A73A76}" srcOrd="0" destOrd="0" parTransId="{BA8F666B-2E7E-4049-ABD0-180C13CFD001}" sibTransId="{8019AF89-AD4B-4408-B125-64323921BEDD}"/>
    <dgm:cxn modelId="{30C30906-4850-462C-B838-71EC87F3A9F9}" type="presOf" srcId="{9A9E51FC-5121-49D2-8562-4F4DD2A73A76}" destId="{48594A53-089E-421E-A837-53F73EF70A4B}" srcOrd="0" destOrd="0" presId="urn:microsoft.com/office/officeart/2005/8/layout/process1"/>
    <dgm:cxn modelId="{6F665935-7F12-4418-ACAF-1195BED5D660}" type="presOf" srcId="{C55EB477-846F-41BC-8AF4-D9F5806EA6D8}" destId="{9B13216E-1236-4A1A-B13A-E1D2B23BC0E8}" srcOrd="0" destOrd="0" presId="urn:microsoft.com/office/officeart/2005/8/layout/process1"/>
    <dgm:cxn modelId="{F2E95CC6-6086-4D05-A714-3B5749C4480A}" type="presOf" srcId="{268098BC-3B00-4AA9-A75C-CCF87B359C69}" destId="{A8918B25-2FF4-42E0-98F4-3029C24722AB}" srcOrd="0" destOrd="0" presId="urn:microsoft.com/office/officeart/2005/8/layout/process1"/>
    <dgm:cxn modelId="{3217BAF9-ACCB-4E14-BF01-7FA251A24C2A}" type="presOf" srcId="{ACFACEF6-ACC5-463B-8226-21C18CC95225}" destId="{B3F4A4B3-151F-49F3-8286-3ADAFD4FB9C8}" srcOrd="0" destOrd="0" presId="urn:microsoft.com/office/officeart/2005/8/layout/process1"/>
    <dgm:cxn modelId="{CFE54E01-3AAA-4F26-ABAF-7E77DAA3C629}" type="presParOf" srcId="{9B13216E-1236-4A1A-B13A-E1D2B23BC0E8}" destId="{48594A53-089E-421E-A837-53F73EF70A4B}" srcOrd="0" destOrd="0" presId="urn:microsoft.com/office/officeart/2005/8/layout/process1"/>
    <dgm:cxn modelId="{8835E257-9F63-465E-A885-0CFC101C6C58}" type="presParOf" srcId="{9B13216E-1236-4A1A-B13A-E1D2B23BC0E8}" destId="{D136E0DB-B913-4FC8-87E8-0DF93E318F5C}" srcOrd="1" destOrd="0" presId="urn:microsoft.com/office/officeart/2005/8/layout/process1"/>
    <dgm:cxn modelId="{EF52C976-6283-42F3-83E9-F6B91AE0D826}" type="presParOf" srcId="{D136E0DB-B913-4FC8-87E8-0DF93E318F5C}" destId="{EA9551EA-52A1-4ED1-B60B-66EE5A86B349}" srcOrd="0" destOrd="0" presId="urn:microsoft.com/office/officeart/2005/8/layout/process1"/>
    <dgm:cxn modelId="{DC4A5024-2CCB-45A9-AD6C-CDC04C45E5B3}" type="presParOf" srcId="{9B13216E-1236-4A1A-B13A-E1D2B23BC0E8}" destId="{CAF23CFC-6E92-406B-8E47-F2E8541CA8A8}" srcOrd="2" destOrd="0" presId="urn:microsoft.com/office/officeart/2005/8/layout/process1"/>
    <dgm:cxn modelId="{FBE9B8A1-8C35-45B0-A20E-19A88F204ABC}" type="presParOf" srcId="{9B13216E-1236-4A1A-B13A-E1D2B23BC0E8}" destId="{52A1B8CB-0465-44F7-B2E6-1BC115FBE132}" srcOrd="3" destOrd="0" presId="urn:microsoft.com/office/officeart/2005/8/layout/process1"/>
    <dgm:cxn modelId="{4FA057C9-8250-4887-8DE5-EA3083D84FA4}" type="presParOf" srcId="{52A1B8CB-0465-44F7-B2E6-1BC115FBE132}" destId="{F5A753D5-2A58-49FE-99CF-1B091DB8B748}" srcOrd="0" destOrd="0" presId="urn:microsoft.com/office/officeart/2005/8/layout/process1"/>
    <dgm:cxn modelId="{2AA79C33-188B-46DE-AD89-9251E9516D8B}" type="presParOf" srcId="{9B13216E-1236-4A1A-B13A-E1D2B23BC0E8}" destId="{D800F1A5-18C0-4FB3-9098-1C5D9C2EA3FC}" srcOrd="4" destOrd="0" presId="urn:microsoft.com/office/officeart/2005/8/layout/process1"/>
    <dgm:cxn modelId="{A50E3996-EE00-4E8E-9F82-9E5228891C1B}" type="presParOf" srcId="{9B13216E-1236-4A1A-B13A-E1D2B23BC0E8}" destId="{D04704B3-ABA9-4DAD-9CCB-FE029AE0CCEB}" srcOrd="5" destOrd="0" presId="urn:microsoft.com/office/officeart/2005/8/layout/process1"/>
    <dgm:cxn modelId="{2DCAB7E3-CB14-4754-805F-84D62CB05F05}" type="presParOf" srcId="{D04704B3-ABA9-4DAD-9CCB-FE029AE0CCEB}" destId="{7EBBAF3A-C60D-47D4-928E-EB8903ECFA69}" srcOrd="0" destOrd="0" presId="urn:microsoft.com/office/officeart/2005/8/layout/process1"/>
    <dgm:cxn modelId="{2ECE6662-EE6B-4C9A-99AA-3F2061A8CE7C}" type="presParOf" srcId="{9B13216E-1236-4A1A-B13A-E1D2B23BC0E8}" destId="{F2A26E28-6EB7-412B-A958-10ED80D1AFA7}" srcOrd="6" destOrd="0" presId="urn:microsoft.com/office/officeart/2005/8/layout/process1"/>
    <dgm:cxn modelId="{121EFC44-7864-4462-8BE9-BF606747FF8E}" type="presParOf" srcId="{9B13216E-1236-4A1A-B13A-E1D2B23BC0E8}" destId="{A8918B25-2FF4-42E0-98F4-3029C24722AB}" srcOrd="7" destOrd="0" presId="urn:microsoft.com/office/officeart/2005/8/layout/process1"/>
    <dgm:cxn modelId="{48742CD2-4A5D-42D0-97BE-0DCB6A56C93C}" type="presParOf" srcId="{A8918B25-2FF4-42E0-98F4-3029C24722AB}" destId="{E94B6F22-021D-4877-B808-3A4A689A3E82}" srcOrd="0" destOrd="0" presId="urn:microsoft.com/office/officeart/2005/8/layout/process1"/>
    <dgm:cxn modelId="{8D28CB7C-9858-4065-9FCF-523094985216}" type="presParOf" srcId="{9B13216E-1236-4A1A-B13A-E1D2B23BC0E8}" destId="{B3F4A4B3-151F-49F3-8286-3ADAFD4FB9C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E5BBF-DB17-450C-96D1-E0586DA8F2E2}">
      <dsp:nvSpPr>
        <dsp:cNvPr id="0" name=""/>
        <dsp:cNvSpPr/>
      </dsp:nvSpPr>
      <dsp:spPr>
        <a:xfrm>
          <a:off x="4804" y="3119"/>
          <a:ext cx="6924590" cy="1052493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shade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McOS Operating System</a:t>
          </a:r>
        </a:p>
      </dsp:txBody>
      <dsp:txXfrm>
        <a:off x="35630" y="33945"/>
        <a:ext cx="6862938" cy="990841"/>
      </dsp:txXfrm>
    </dsp:sp>
    <dsp:sp modelId="{CCB167C7-CF2D-475E-82B7-102BA396C1BA}">
      <dsp:nvSpPr>
        <dsp:cNvPr id="0" name=""/>
        <dsp:cNvSpPr/>
      </dsp:nvSpPr>
      <dsp:spPr>
        <a:xfrm>
          <a:off x="4804" y="1129086"/>
          <a:ext cx="6924590" cy="105249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shade val="8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MiniC Compiler</a:t>
          </a:r>
        </a:p>
      </dsp:txBody>
      <dsp:txXfrm>
        <a:off x="35630" y="1159912"/>
        <a:ext cx="6862938" cy="990841"/>
      </dsp:txXfrm>
    </dsp:sp>
    <dsp:sp modelId="{F95B262E-B9B3-4865-ACA4-4C0D7B9E38B4}">
      <dsp:nvSpPr>
        <dsp:cNvPr id="0" name=""/>
        <dsp:cNvSpPr/>
      </dsp:nvSpPr>
      <dsp:spPr>
        <a:xfrm>
          <a:off x="4804" y="2255053"/>
          <a:ext cx="6924590" cy="105249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99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Assembler</a:t>
          </a:r>
        </a:p>
      </dsp:txBody>
      <dsp:txXfrm>
        <a:off x="35630" y="2285879"/>
        <a:ext cx="6862938" cy="990841"/>
      </dsp:txXfrm>
    </dsp:sp>
    <dsp:sp modelId="{4AE76FB0-B148-4D21-ABB4-6781CEF1C75E}">
      <dsp:nvSpPr>
        <dsp:cNvPr id="0" name=""/>
        <dsp:cNvSpPr/>
      </dsp:nvSpPr>
      <dsp:spPr>
        <a:xfrm>
          <a:off x="4804" y="3381019"/>
          <a:ext cx="6924590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The BitEpicness Processor</a:t>
          </a:r>
        </a:p>
      </dsp:txBody>
      <dsp:txXfrm>
        <a:off x="35630" y="3411845"/>
        <a:ext cx="6862938" cy="990841"/>
      </dsp:txXfrm>
    </dsp:sp>
    <dsp:sp modelId="{7661A7DC-622B-4AA4-B7D2-ACFD3D0300A4}">
      <dsp:nvSpPr>
        <dsp:cNvPr id="0" name=""/>
        <dsp:cNvSpPr/>
      </dsp:nvSpPr>
      <dsp:spPr>
        <a:xfrm>
          <a:off x="4804" y="4506986"/>
          <a:ext cx="971736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Phone Module</a:t>
          </a:r>
        </a:p>
      </dsp:txBody>
      <dsp:txXfrm>
        <a:off x="33265" y="4535447"/>
        <a:ext cx="914814" cy="995571"/>
      </dsp:txXfrm>
    </dsp:sp>
    <dsp:sp modelId="{DCC0456A-10C7-4868-B88B-1ED371B84776}">
      <dsp:nvSpPr>
        <dsp:cNvPr id="0" name=""/>
        <dsp:cNvSpPr/>
      </dsp:nvSpPr>
      <dsp:spPr>
        <a:xfrm>
          <a:off x="996946" y="4506986"/>
          <a:ext cx="971736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VGA Adapter</a:t>
          </a:r>
        </a:p>
      </dsp:txBody>
      <dsp:txXfrm>
        <a:off x="1025407" y="4535447"/>
        <a:ext cx="914814" cy="995571"/>
      </dsp:txXfrm>
    </dsp:sp>
    <dsp:sp modelId="{68126E64-3778-42FB-9690-2E4D696C2683}">
      <dsp:nvSpPr>
        <dsp:cNvPr id="0" name=""/>
        <dsp:cNvSpPr/>
      </dsp:nvSpPr>
      <dsp:spPr>
        <a:xfrm>
          <a:off x="1989089" y="4506986"/>
          <a:ext cx="971736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SD Card Reader</a:t>
          </a:r>
        </a:p>
      </dsp:txBody>
      <dsp:txXfrm>
        <a:off x="2017550" y="4535447"/>
        <a:ext cx="914814" cy="995571"/>
      </dsp:txXfrm>
    </dsp:sp>
    <dsp:sp modelId="{A0C73BAC-5483-4252-AEFF-C3A3BDD7FBE1}">
      <dsp:nvSpPr>
        <dsp:cNvPr id="0" name=""/>
        <dsp:cNvSpPr/>
      </dsp:nvSpPr>
      <dsp:spPr>
        <a:xfrm>
          <a:off x="2981231" y="4506986"/>
          <a:ext cx="971736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Seven-Segment Display</a:t>
          </a:r>
        </a:p>
      </dsp:txBody>
      <dsp:txXfrm>
        <a:off x="3009692" y="4535447"/>
        <a:ext cx="914814" cy="995571"/>
      </dsp:txXfrm>
    </dsp:sp>
    <dsp:sp modelId="{1C108E53-982A-4AF9-BD6B-149063F92BC6}">
      <dsp:nvSpPr>
        <dsp:cNvPr id="0" name=""/>
        <dsp:cNvSpPr/>
      </dsp:nvSpPr>
      <dsp:spPr>
        <a:xfrm>
          <a:off x="3973374" y="4506986"/>
          <a:ext cx="971736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Switch Inputs</a:t>
          </a:r>
        </a:p>
      </dsp:txBody>
      <dsp:txXfrm>
        <a:off x="4001835" y="4535447"/>
        <a:ext cx="914814" cy="995571"/>
      </dsp:txXfrm>
    </dsp:sp>
    <dsp:sp modelId="{F24FF9F9-CF6B-4681-BFEB-BA4D94D7381A}">
      <dsp:nvSpPr>
        <dsp:cNvPr id="0" name=""/>
        <dsp:cNvSpPr/>
      </dsp:nvSpPr>
      <dsp:spPr>
        <a:xfrm>
          <a:off x="4965516" y="4506986"/>
          <a:ext cx="971736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Keyboard Input</a:t>
          </a:r>
        </a:p>
      </dsp:txBody>
      <dsp:txXfrm>
        <a:off x="4993977" y="4535447"/>
        <a:ext cx="914814" cy="995571"/>
      </dsp:txXfrm>
    </dsp:sp>
    <dsp:sp modelId="{D05A3BFA-C612-4267-A346-E10600781E6A}">
      <dsp:nvSpPr>
        <dsp:cNvPr id="0" name=""/>
        <dsp:cNvSpPr/>
      </dsp:nvSpPr>
      <dsp:spPr>
        <a:xfrm>
          <a:off x="5957659" y="4506986"/>
          <a:ext cx="971736" cy="105249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tint val="7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Resistive Touchscreen</a:t>
          </a:r>
        </a:p>
      </dsp:txBody>
      <dsp:txXfrm>
        <a:off x="5986120" y="4535447"/>
        <a:ext cx="914814" cy="995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4A53-089E-421E-A837-53F73EF70A4B}">
      <dsp:nvSpPr>
        <dsp:cNvPr id="0" name=""/>
        <dsp:cNvSpPr/>
      </dsp:nvSpPr>
      <dsp:spPr>
        <a:xfrm>
          <a:off x="4018" y="2102792"/>
          <a:ext cx="1245691" cy="747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Instruction Fetch/Decode</a:t>
          </a:r>
        </a:p>
      </dsp:txBody>
      <dsp:txXfrm>
        <a:off x="25909" y="2124683"/>
        <a:ext cx="1201909" cy="703632"/>
      </dsp:txXfrm>
    </dsp:sp>
    <dsp:sp modelId="{D136E0DB-B913-4FC8-87E8-0DF93E318F5C}">
      <dsp:nvSpPr>
        <dsp:cNvPr id="0" name=""/>
        <dsp:cNvSpPr/>
      </dsp:nvSpPr>
      <dsp:spPr>
        <a:xfrm>
          <a:off x="1374278" y="232203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74278" y="2383820"/>
        <a:ext cx="184860" cy="185359"/>
      </dsp:txXfrm>
    </dsp:sp>
    <dsp:sp modelId="{CAF23CFC-6E92-406B-8E47-F2E8541CA8A8}">
      <dsp:nvSpPr>
        <dsp:cNvPr id="0" name=""/>
        <dsp:cNvSpPr/>
      </dsp:nvSpPr>
      <dsp:spPr>
        <a:xfrm>
          <a:off x="1747986" y="2102792"/>
          <a:ext cx="1245691" cy="747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Register Fetch</a:t>
          </a:r>
        </a:p>
      </dsp:txBody>
      <dsp:txXfrm>
        <a:off x="1769877" y="2124683"/>
        <a:ext cx="1201909" cy="703632"/>
      </dsp:txXfrm>
    </dsp:sp>
    <dsp:sp modelId="{52A1B8CB-0465-44F7-B2E6-1BC115FBE132}">
      <dsp:nvSpPr>
        <dsp:cNvPr id="0" name=""/>
        <dsp:cNvSpPr/>
      </dsp:nvSpPr>
      <dsp:spPr>
        <a:xfrm>
          <a:off x="3118246" y="232203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18246" y="2383820"/>
        <a:ext cx="184860" cy="185359"/>
      </dsp:txXfrm>
    </dsp:sp>
    <dsp:sp modelId="{D800F1A5-18C0-4FB3-9098-1C5D9C2EA3FC}">
      <dsp:nvSpPr>
        <dsp:cNvPr id="0" name=""/>
        <dsp:cNvSpPr/>
      </dsp:nvSpPr>
      <dsp:spPr>
        <a:xfrm>
          <a:off x="3491954" y="2102792"/>
          <a:ext cx="1245691" cy="747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Execute</a:t>
          </a:r>
        </a:p>
      </dsp:txBody>
      <dsp:txXfrm>
        <a:off x="3513845" y="2124683"/>
        <a:ext cx="1201909" cy="703632"/>
      </dsp:txXfrm>
    </dsp:sp>
    <dsp:sp modelId="{D04704B3-ABA9-4DAD-9CCB-FE029AE0CCEB}">
      <dsp:nvSpPr>
        <dsp:cNvPr id="0" name=""/>
        <dsp:cNvSpPr/>
      </dsp:nvSpPr>
      <dsp:spPr>
        <a:xfrm>
          <a:off x="4862214" y="232203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862214" y="2383820"/>
        <a:ext cx="184860" cy="185359"/>
      </dsp:txXfrm>
    </dsp:sp>
    <dsp:sp modelId="{F2A26E28-6EB7-412B-A958-10ED80D1AFA7}">
      <dsp:nvSpPr>
        <dsp:cNvPr id="0" name=""/>
        <dsp:cNvSpPr/>
      </dsp:nvSpPr>
      <dsp:spPr>
        <a:xfrm>
          <a:off x="5235922" y="2102792"/>
          <a:ext cx="1245691" cy="747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Memory Fetch/Branch</a:t>
          </a:r>
        </a:p>
      </dsp:txBody>
      <dsp:txXfrm>
        <a:off x="5257813" y="2124683"/>
        <a:ext cx="1201909" cy="703632"/>
      </dsp:txXfrm>
    </dsp:sp>
    <dsp:sp modelId="{A8918B25-2FF4-42E0-98F4-3029C24722AB}">
      <dsp:nvSpPr>
        <dsp:cNvPr id="0" name=""/>
        <dsp:cNvSpPr/>
      </dsp:nvSpPr>
      <dsp:spPr>
        <a:xfrm>
          <a:off x="6606182" y="232203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606182" y="2383820"/>
        <a:ext cx="184860" cy="185359"/>
      </dsp:txXfrm>
    </dsp:sp>
    <dsp:sp modelId="{B3F4A4B3-151F-49F3-8286-3ADAFD4FB9C8}">
      <dsp:nvSpPr>
        <dsp:cNvPr id="0" name=""/>
        <dsp:cNvSpPr/>
      </dsp:nvSpPr>
      <dsp:spPr>
        <a:xfrm>
          <a:off x="6979890" y="2102792"/>
          <a:ext cx="1245691" cy="747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Writeback</a:t>
          </a:r>
        </a:p>
      </dsp:txBody>
      <dsp:txXfrm>
        <a:off x="7001781" y="2124683"/>
        <a:ext cx="1201909" cy="70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8D9E-1516-4161-9DAB-719B0D977BBC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EFAF-267C-47E4-BE9E-8267B1D18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Picoblaze</a:t>
            </a:r>
            <a:r>
              <a:rPr lang="en-US" baseline="0" dirty="0" smtClean="0"/>
              <a:t>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EFAF-267C-47E4-BE9E-8267B1D18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6D87B4-E4EA-4098-A5FC-50260B04F6B4}" type="datetimeFigureOut">
              <a:rPr lang="en-US" smtClean="0"/>
              <a:t>5/4/2011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17530A-D48F-4DCB-9457-582E708EE3C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Epoch </a:t>
            </a:r>
            <a:r>
              <a:rPr lang="en-US" smtClean="0"/>
              <a:t>FPGA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5238436" cy="1128495"/>
          </a:xfrm>
        </p:spPr>
        <p:txBody>
          <a:bodyPr>
            <a:normAutofit/>
          </a:bodyPr>
          <a:lstStyle/>
          <a:p>
            <a:r>
              <a:rPr lang="en-US" dirty="0" err="1" smtClean="0"/>
              <a:t>Digilient</a:t>
            </a:r>
            <a:r>
              <a:rPr lang="en-US" dirty="0" smtClean="0"/>
              <a:t> North American Competition</a:t>
            </a:r>
          </a:p>
          <a:p>
            <a:r>
              <a:rPr lang="en-US" dirty="0" smtClean="0"/>
              <a:t>David McGinnis &amp; Kyle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I/O: The Port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Simplistic, yet flexible</a:t>
            </a:r>
          </a:p>
          <a:p>
            <a:r>
              <a:rPr lang="en-US" dirty="0" smtClean="0"/>
              <a:t>All operations are reduced to reading or writing to ports</a:t>
            </a:r>
          </a:p>
          <a:p>
            <a:r>
              <a:rPr lang="en-US" dirty="0" smtClean="0"/>
              <a:t>Each I/O peripheral gets one port</a:t>
            </a:r>
          </a:p>
          <a:p>
            <a:pPr lvl="1"/>
            <a:r>
              <a:rPr lang="en-US" dirty="0" smtClean="0"/>
              <a:t>Software interrupts get any port larger than 32 representable by a 32-bit number</a:t>
            </a:r>
          </a:p>
          <a:p>
            <a:r>
              <a:rPr lang="en-US" dirty="0" smtClean="0"/>
              <a:t>More complex operations use special structured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320x256 resolution screen, with 3 bit color</a:t>
            </a:r>
          </a:p>
          <a:p>
            <a:r>
              <a:rPr lang="en-US" dirty="0" smtClean="0"/>
              <a:t>GPU included for drawing</a:t>
            </a:r>
          </a:p>
          <a:p>
            <a:pPr lvl="1"/>
            <a:r>
              <a:rPr lang="en-US" dirty="0" smtClean="0"/>
              <a:t>Draws text, pixels, and colored boxes</a:t>
            </a:r>
          </a:p>
          <a:p>
            <a:pPr lvl="1"/>
            <a:r>
              <a:rPr lang="en-US" dirty="0" smtClean="0"/>
              <a:t>Adaptable to add more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48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PS/2 port to receive input from keyboard</a:t>
            </a:r>
          </a:p>
          <a:p>
            <a:r>
              <a:rPr lang="en-US" dirty="0" smtClean="0"/>
              <a:t>Scan codes from keyboard are translated to ASCII</a:t>
            </a:r>
          </a:p>
          <a:p>
            <a:r>
              <a:rPr lang="en-US" dirty="0" smtClean="0"/>
              <a:t>Processor is then interrupted to indicate key press</a:t>
            </a:r>
          </a:p>
          <a:p>
            <a:r>
              <a:rPr lang="en-US" dirty="0" smtClean="0"/>
              <a:t>Errors are detected and checked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Touchscreen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single-touch touchscreen experience</a:t>
            </a:r>
          </a:p>
          <a:p>
            <a:r>
              <a:rPr lang="en-US" dirty="0" smtClean="0"/>
              <a:t>Actual system uses spare Nintendo DS touchscreen</a:t>
            </a:r>
          </a:p>
          <a:p>
            <a:r>
              <a:rPr lang="en-US" dirty="0" smtClean="0"/>
              <a:t>Simpler to implement than capacitive touchscreen</a:t>
            </a:r>
          </a:p>
          <a:p>
            <a:pPr lvl="1"/>
            <a:r>
              <a:rPr lang="en-US" dirty="0" smtClean="0"/>
              <a:t>May be switched to capacitive touchscreen in a later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memory in 512 byte chunks</a:t>
            </a:r>
          </a:p>
          <a:p>
            <a:r>
              <a:rPr lang="en-US" dirty="0" smtClean="0"/>
              <a:t>Used to load OS and programs</a:t>
            </a:r>
          </a:p>
          <a:p>
            <a:r>
              <a:rPr lang="en-US" dirty="0" smtClean="0"/>
              <a:t>Saves to temporary memory, then transfers to permanent place</a:t>
            </a:r>
          </a:p>
          <a:p>
            <a:r>
              <a:rPr lang="en-US" dirty="0" smtClean="0"/>
              <a:t>SD Card format required allows 16 programs and a 13 character title</a:t>
            </a:r>
          </a:p>
          <a:p>
            <a:pPr lvl="1"/>
            <a:r>
              <a:rPr lang="en-US" dirty="0" smtClean="0"/>
              <a:t>First block contains meta-data</a:t>
            </a:r>
          </a:p>
          <a:p>
            <a:pPr lvl="1"/>
            <a:r>
              <a:rPr lang="en-US" dirty="0" smtClean="0"/>
              <a:t>First program contains OS, which is automatically loaded by </a:t>
            </a:r>
            <a:r>
              <a:rPr lang="en-US" dirty="0" err="1" smtClean="0"/>
              <a:t>bootloader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Seven-segment display</a:t>
            </a:r>
          </a:p>
          <a:p>
            <a:pPr lvl="1"/>
            <a:r>
              <a:rPr lang="en-US" dirty="0" smtClean="0"/>
              <a:t>Easy to use, and guaranteed to work</a:t>
            </a:r>
          </a:p>
          <a:p>
            <a:pPr lvl="1"/>
            <a:r>
              <a:rPr lang="en-US" dirty="0" smtClean="0"/>
              <a:t>Displays 32-bit number, 16 bits at a time</a:t>
            </a:r>
          </a:p>
          <a:p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Allow flawless input for testing</a:t>
            </a:r>
          </a:p>
          <a:p>
            <a:pPr lvl="1"/>
            <a:r>
              <a:rPr lang="en-US" dirty="0" smtClean="0"/>
              <a:t>Simple interface makes it easy to capture</a:t>
            </a:r>
          </a:p>
          <a:p>
            <a:r>
              <a:rPr lang="en-US" dirty="0" smtClean="0"/>
              <a:t>Libraries in C also support both of these with special, custom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Assembler</a:t>
            </a:r>
          </a:p>
          <a:p>
            <a:pPr lvl="1"/>
            <a:r>
              <a:rPr lang="en-US" dirty="0" smtClean="0"/>
              <a:t>Assembles all assembly programs into binary</a:t>
            </a:r>
          </a:p>
          <a:p>
            <a:pPr lvl="1"/>
            <a:r>
              <a:rPr lang="en-US" dirty="0" smtClean="0"/>
              <a:t>Creates either </a:t>
            </a:r>
            <a:r>
              <a:rPr lang="en-US" dirty="0" err="1" smtClean="0"/>
              <a:t>coe</a:t>
            </a:r>
            <a:r>
              <a:rPr lang="en-US" dirty="0" smtClean="0"/>
              <a:t> or raw binary formats</a:t>
            </a:r>
          </a:p>
          <a:p>
            <a:pPr lvl="1"/>
            <a:r>
              <a:rPr lang="en-US" dirty="0" smtClean="0"/>
              <a:t>Includes pseudo-instruction la</a:t>
            </a:r>
            <a:endParaRPr lang="en-US" dirty="0"/>
          </a:p>
          <a:p>
            <a:r>
              <a:rPr lang="en-US" dirty="0" err="1" smtClean="0"/>
              <a:t>MiniC</a:t>
            </a:r>
            <a:r>
              <a:rPr lang="en-US" dirty="0" smtClean="0"/>
              <a:t> Compiler</a:t>
            </a:r>
          </a:p>
          <a:p>
            <a:pPr lvl="1"/>
            <a:r>
              <a:rPr lang="en-US" dirty="0" smtClean="0"/>
              <a:t>Supports a large subset of ANSI C</a:t>
            </a:r>
          </a:p>
          <a:p>
            <a:pPr lvl="1"/>
            <a:r>
              <a:rPr lang="en-US" dirty="0" smtClean="0"/>
              <a:t>Includes other additions</a:t>
            </a:r>
          </a:p>
          <a:p>
            <a:r>
              <a:rPr lang="en-US" dirty="0" err="1" smtClean="0"/>
              <a:t>McOS</a:t>
            </a:r>
            <a:r>
              <a:rPr lang="en-US" dirty="0" smtClean="0"/>
              <a:t> Operating System</a:t>
            </a:r>
          </a:p>
          <a:p>
            <a:pPr lvl="1"/>
            <a:r>
              <a:rPr lang="en-US" dirty="0" smtClean="0"/>
              <a:t>Simple, segmented OS</a:t>
            </a:r>
          </a:p>
          <a:p>
            <a:pPr lvl="1"/>
            <a:r>
              <a:rPr lang="en-US" dirty="0" smtClean="0"/>
              <a:t>One program may run at a time</a:t>
            </a:r>
          </a:p>
        </p:txBody>
      </p:sp>
    </p:spTree>
    <p:extLst>
      <p:ext uri="{BB962C8B-B14F-4D97-AF65-F5344CB8AC3E}">
        <p14:creationId xmlns:p14="http://schemas.microsoft.com/office/powerpoint/2010/main" val="1662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Tricky due to not being able to simulate well</a:t>
            </a:r>
            <a:endParaRPr lang="en-US" dirty="0"/>
          </a:p>
          <a:p>
            <a:pPr lvl="1"/>
            <a:r>
              <a:rPr lang="en-US" dirty="0" smtClean="0"/>
              <a:t>Source of problems was not obvious</a:t>
            </a:r>
          </a:p>
          <a:p>
            <a:r>
              <a:rPr lang="en-US" dirty="0" smtClean="0"/>
              <a:t>Regression Testing</a:t>
            </a:r>
          </a:p>
          <a:p>
            <a:pPr lvl="1"/>
            <a:r>
              <a:rPr lang="en-US" dirty="0" smtClean="0"/>
              <a:t>No easy way to test entire system at once</a:t>
            </a:r>
          </a:p>
          <a:p>
            <a:pPr lvl="1"/>
            <a:r>
              <a:rPr lang="en-US" dirty="0" smtClean="0"/>
              <a:t>Unit tests helped software, but no analog to hardware</a:t>
            </a:r>
          </a:p>
          <a:p>
            <a:r>
              <a:rPr lang="en-US" dirty="0" smtClean="0"/>
              <a:t>Working with many different peripherals</a:t>
            </a:r>
          </a:p>
          <a:p>
            <a:pPr lvl="1"/>
            <a:r>
              <a:rPr lang="en-US" dirty="0" smtClean="0"/>
              <a:t>All of them had their own issues</a:t>
            </a:r>
          </a:p>
          <a:p>
            <a:pPr lvl="1"/>
            <a:r>
              <a:rPr lang="en-US" dirty="0" smtClean="0"/>
              <a:t>Not knowing exactly what the peripherals were doing.</a:t>
            </a:r>
          </a:p>
        </p:txBody>
      </p:sp>
    </p:spTree>
    <p:extLst>
      <p:ext uri="{BB962C8B-B14F-4D97-AF65-F5344CB8AC3E}">
        <p14:creationId xmlns:p14="http://schemas.microsoft.com/office/powerpoint/2010/main" val="9377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&amp;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~80% finished</a:t>
            </a:r>
          </a:p>
          <a:p>
            <a:r>
              <a:rPr lang="en-US" dirty="0" smtClean="0"/>
              <a:t>Working:</a:t>
            </a:r>
          </a:p>
          <a:p>
            <a:pPr lvl="1"/>
            <a:r>
              <a:rPr lang="en-US" dirty="0" smtClean="0"/>
              <a:t>32-bit processor</a:t>
            </a:r>
          </a:p>
          <a:p>
            <a:pPr lvl="1"/>
            <a:r>
              <a:rPr lang="en-US" dirty="0" smtClean="0"/>
              <a:t>Compiler/Assembler</a:t>
            </a:r>
          </a:p>
          <a:p>
            <a:pPr lvl="1"/>
            <a:r>
              <a:rPr lang="en-US" dirty="0" smtClean="0"/>
              <a:t>VGA Support</a:t>
            </a:r>
          </a:p>
          <a:p>
            <a:pPr lvl="1"/>
            <a:r>
              <a:rPr lang="en-US" dirty="0" smtClean="0"/>
              <a:t>SD Card Loading</a:t>
            </a:r>
          </a:p>
          <a:p>
            <a:r>
              <a:rPr lang="en-US" dirty="0" smtClean="0"/>
              <a:t>In Progress:</a:t>
            </a:r>
            <a:endParaRPr lang="en-US" dirty="0"/>
          </a:p>
          <a:p>
            <a:pPr lvl="1"/>
            <a:r>
              <a:rPr lang="en-US" dirty="0" smtClean="0"/>
              <a:t>Phone Hardware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Resistive Touchscreen</a:t>
            </a:r>
          </a:p>
          <a:p>
            <a:pPr lvl="1"/>
            <a:r>
              <a:rPr lang="en-US" dirty="0" err="1" smtClean="0"/>
              <a:t>McOS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6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&amp;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learning tool for us and for others</a:t>
            </a:r>
          </a:p>
          <a:p>
            <a:r>
              <a:rPr lang="en-US" dirty="0" smtClean="0"/>
              <a:t>Organization and architecture is key</a:t>
            </a:r>
          </a:p>
          <a:p>
            <a:pPr lvl="1"/>
            <a:r>
              <a:rPr lang="en-US" dirty="0" smtClean="0"/>
              <a:t>So is regression testing</a:t>
            </a:r>
          </a:p>
          <a:p>
            <a:r>
              <a:rPr lang="en-US" dirty="0" smtClean="0"/>
              <a:t>Debugging techniques</a:t>
            </a:r>
          </a:p>
          <a:p>
            <a:pPr lvl="1"/>
            <a:r>
              <a:rPr lang="en-US" dirty="0" smtClean="0"/>
              <a:t>No break points, so print-outs instead</a:t>
            </a:r>
          </a:p>
          <a:p>
            <a:r>
              <a:rPr lang="en-US" dirty="0" smtClean="0"/>
              <a:t>A task might be larger than it seems</a:t>
            </a:r>
          </a:p>
          <a:p>
            <a:r>
              <a:rPr lang="en-US" dirty="0" smtClean="0"/>
              <a:t>Would recommend to any CSSE or ECE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9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exposure to CSSE or ECE </a:t>
            </a:r>
            <a:r>
              <a:rPr lang="en-US" dirty="0"/>
              <a:t>e</a:t>
            </a:r>
            <a:r>
              <a:rPr lang="en-US" dirty="0" smtClean="0"/>
              <a:t>arly in a child’s </a:t>
            </a:r>
            <a:r>
              <a:rPr lang="en-US" dirty="0"/>
              <a:t>l</a:t>
            </a:r>
            <a:r>
              <a:rPr lang="en-US" dirty="0" smtClean="0"/>
              <a:t>ife</a:t>
            </a:r>
          </a:p>
          <a:p>
            <a:pPr lvl="1"/>
            <a:r>
              <a:rPr lang="en-US" dirty="0" smtClean="0"/>
              <a:t>This causes no motivation for entering the field later.</a:t>
            </a:r>
          </a:p>
          <a:p>
            <a:pPr lvl="1"/>
            <a:r>
              <a:rPr lang="en-US" dirty="0" smtClean="0"/>
              <a:t>We need something that teaches them, while tapping into a popular item.</a:t>
            </a:r>
          </a:p>
          <a:p>
            <a:pPr lvl="1"/>
            <a:r>
              <a:rPr lang="en-US" dirty="0" smtClean="0"/>
              <a:t>Also needs to grow with them, due to cost of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4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dirty="0"/>
          </a:p>
          <a:p>
            <a:r>
              <a:rPr lang="en-US" dirty="0"/>
              <a:t>Smartphones are a hot commodity</a:t>
            </a:r>
          </a:p>
          <a:p>
            <a:r>
              <a:rPr lang="en-US" dirty="0" smtClean="0"/>
              <a:t>Make a modifiable, open-source smartphone for grade school students</a:t>
            </a:r>
          </a:p>
          <a:p>
            <a:pPr lvl="1"/>
            <a:r>
              <a:rPr lang="en-US" dirty="0" smtClean="0"/>
              <a:t>Can be used originally for course work &amp; organizational skills</a:t>
            </a:r>
          </a:p>
          <a:p>
            <a:pPr lvl="1"/>
            <a:r>
              <a:rPr lang="en-US" dirty="0" smtClean="0"/>
              <a:t>Later, kids can learn how to modify their phones</a:t>
            </a:r>
          </a:p>
          <a:p>
            <a:pPr lvl="1"/>
            <a:r>
              <a:rPr lang="en-US" dirty="0" smtClean="0"/>
              <a:t>Gives them feeling of accomplishment, while also encouraging them to enter CS and ECE fields.</a:t>
            </a:r>
          </a:p>
        </p:txBody>
      </p:sp>
    </p:spTree>
    <p:extLst>
      <p:ext uri="{BB962C8B-B14F-4D97-AF65-F5344CB8AC3E}">
        <p14:creationId xmlns:p14="http://schemas.microsoft.com/office/powerpoint/2010/main" val="27713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5218799"/>
              </p:ext>
            </p:extLst>
          </p:nvPr>
        </p:nvGraphicFramePr>
        <p:xfrm>
          <a:off x="1219200" y="1219200"/>
          <a:ext cx="6934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FPGAs?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easy to modify, but hardware is not.</a:t>
            </a:r>
          </a:p>
          <a:p>
            <a:r>
              <a:rPr lang="en-US" dirty="0" smtClean="0"/>
              <a:t>FPGA gives ability to easily modify hardware</a:t>
            </a:r>
          </a:p>
          <a:p>
            <a:pPr lvl="1"/>
            <a:r>
              <a:rPr lang="en-US" dirty="0" smtClean="0"/>
              <a:t>Students can modify, and see what happens</a:t>
            </a:r>
          </a:p>
          <a:p>
            <a:pPr lvl="1"/>
            <a:r>
              <a:rPr lang="en-US" dirty="0" smtClean="0"/>
              <a:t>No worrying about electrical dangers such as blown capacitors or electrical shock.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MIPS-like Processor</a:t>
            </a:r>
          </a:p>
          <a:p>
            <a:r>
              <a:rPr lang="en-US" dirty="0" smtClean="0"/>
              <a:t>16 MB of RAM</a:t>
            </a:r>
          </a:p>
          <a:p>
            <a:r>
              <a:rPr lang="en-US" dirty="0" smtClean="0"/>
              <a:t>VGA Display </a:t>
            </a:r>
            <a:r>
              <a:rPr lang="en-US" dirty="0"/>
              <a:t>C</a:t>
            </a:r>
            <a:r>
              <a:rPr lang="en-US" dirty="0" smtClean="0"/>
              <a:t>apabilities</a:t>
            </a:r>
          </a:p>
          <a:p>
            <a:r>
              <a:rPr lang="en-US" dirty="0" smtClean="0"/>
              <a:t>Resistive Touchscreen Interface</a:t>
            </a:r>
          </a:p>
          <a:p>
            <a:r>
              <a:rPr lang="en-US" dirty="0" smtClean="0"/>
              <a:t>Hardware Phone Interface</a:t>
            </a:r>
          </a:p>
          <a:p>
            <a:r>
              <a:rPr lang="en-US" dirty="0" smtClean="0"/>
              <a:t>Keyboard Input</a:t>
            </a:r>
          </a:p>
          <a:p>
            <a:r>
              <a:rPr lang="en-US" dirty="0" smtClean="0"/>
              <a:t>Switches and Displays for Debugging</a:t>
            </a:r>
          </a:p>
          <a:p>
            <a:r>
              <a:rPr lang="en-US" dirty="0" smtClean="0"/>
              <a:t>C Compiler, Assembler and Custom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Epoch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32-bit processor based on MIPS</a:t>
            </a:r>
          </a:p>
          <a:p>
            <a:r>
              <a:rPr lang="en-US" dirty="0" smtClean="0"/>
              <a:t>16 bit instruction length</a:t>
            </a:r>
          </a:p>
          <a:p>
            <a:r>
              <a:rPr lang="en-US" dirty="0" smtClean="0"/>
              <a:t>33 operations with 4 or 5 bit op codes</a:t>
            </a:r>
          </a:p>
          <a:p>
            <a:r>
              <a:rPr lang="en-US" dirty="0" smtClean="0"/>
              <a:t>16 registers, 13 of which are general purpose registers</a:t>
            </a:r>
          </a:p>
          <a:p>
            <a:r>
              <a:rPr lang="en-US" dirty="0" smtClean="0"/>
              <a:t>1KB Instruction ROM</a:t>
            </a:r>
          </a:p>
          <a:p>
            <a:r>
              <a:rPr lang="en-US" dirty="0" smtClean="0"/>
              <a:t>Coprocessor with four registers</a:t>
            </a:r>
          </a:p>
          <a:p>
            <a:r>
              <a:rPr lang="en-US" dirty="0" smtClean="0"/>
              <a:t>Operations chosen for flexibility</a:t>
            </a:r>
          </a:p>
          <a:p>
            <a:pPr lvl="1"/>
            <a:r>
              <a:rPr lang="en-US" dirty="0" smtClean="0"/>
              <a:t>All operations have register-based equivalents</a:t>
            </a:r>
          </a:p>
          <a:p>
            <a:pPr lvl="1"/>
            <a:r>
              <a:rPr lang="en-US" dirty="0" smtClean="0"/>
              <a:t>Allows 16-bit and 32-bit operation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5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BitEpicness</a:t>
            </a:r>
            <a:r>
              <a:rPr lang="en-US" dirty="0" smtClean="0"/>
              <a:t> Processor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237437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72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94A53-089E-421E-A837-53F73EF70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8594A53-089E-421E-A837-53F73EF70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8594A53-089E-421E-A837-53F73EF70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36E0DB-B913-4FC8-87E8-0DF93E318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D136E0DB-B913-4FC8-87E8-0DF93E318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D136E0DB-B913-4FC8-87E8-0DF93E318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F23CFC-6E92-406B-8E47-F2E8541CA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CAF23CFC-6E92-406B-8E47-F2E8541CA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CAF23CFC-6E92-406B-8E47-F2E8541CA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A1B8CB-0465-44F7-B2E6-1BC115FBE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52A1B8CB-0465-44F7-B2E6-1BC115FBE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52A1B8CB-0465-44F7-B2E6-1BC115FBE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00F1A5-18C0-4FB3-9098-1C5D9C2EA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D800F1A5-18C0-4FB3-9098-1C5D9C2EA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D800F1A5-18C0-4FB3-9098-1C5D9C2EA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4704B3-ABA9-4DAD-9CCB-FE029AE0C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D04704B3-ABA9-4DAD-9CCB-FE029AE0C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D04704B3-ABA9-4DAD-9CCB-FE029AE0C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A26E28-6EB7-412B-A958-10ED80D1A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F2A26E28-6EB7-412B-A958-10ED80D1A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F2A26E28-6EB7-412B-A958-10ED80D1A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18B25-2FF4-42E0-98F4-3029C2472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8918B25-2FF4-42E0-98F4-3029C2472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A8918B25-2FF4-42E0-98F4-3029C2472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F4A4B3-151F-49F3-8286-3ADAFD4FB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B3F4A4B3-151F-49F3-8286-3ADAFD4FB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B3F4A4B3-151F-49F3-8286-3ADAFD4FB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CellularRAM</a:t>
            </a:r>
            <a:r>
              <a:rPr lang="en-US" dirty="0"/>
              <a:t> </a:t>
            </a:r>
            <a:r>
              <a:rPr lang="en-US" dirty="0" smtClean="0"/>
              <a:t>used for instruction and data memories</a:t>
            </a:r>
          </a:p>
          <a:p>
            <a:r>
              <a:rPr lang="en-US" dirty="0" smtClean="0"/>
              <a:t>For each CPU clock cycle, 3 values are read from memory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599"/>
            <a:ext cx="4776932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9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234</TotalTime>
  <Words>720</Words>
  <Application>Microsoft Office PowerPoint</Application>
  <PresentationFormat>On-screen Show (4:3)</PresentationFormat>
  <Paragraphs>141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The Epoch FPGA Phone</vt:lpstr>
      <vt:lpstr>Background</vt:lpstr>
      <vt:lpstr>More Background</vt:lpstr>
      <vt:lpstr>Overall Architecture</vt:lpstr>
      <vt:lpstr>Why FPGAs?</vt:lpstr>
      <vt:lpstr>Overall Features</vt:lpstr>
      <vt:lpstr>The Epoch Processor</vt:lpstr>
      <vt:lpstr>The BitEpicness Processor Architecture</vt:lpstr>
      <vt:lpstr>Memory Management</vt:lpstr>
      <vt:lpstr>I/O: The Port System</vt:lpstr>
      <vt:lpstr>VGA Module</vt:lpstr>
      <vt:lpstr>Keyboard Module</vt:lpstr>
      <vt:lpstr>Touchscreen Module</vt:lpstr>
      <vt:lpstr>SD Card Reader</vt:lpstr>
      <vt:lpstr>Debugging Modules</vt:lpstr>
      <vt:lpstr>Software Support</vt:lpstr>
      <vt:lpstr>Challenges</vt:lpstr>
      <vt:lpstr>Current Status &amp; Future</vt:lpstr>
      <vt:lpstr>Conclusions &amp; Lessons Learned</vt:lpstr>
      <vt:lpstr>Demo</vt:lpstr>
      <vt:lpstr>Questions???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Epoch FPGA Phone</dc:title>
  <dc:creator>David A McGinnis</dc:creator>
  <cp:lastModifiedBy>David A McGinnis</cp:lastModifiedBy>
  <cp:revision>24</cp:revision>
  <dcterms:created xsi:type="dcterms:W3CDTF">2011-05-04T01:06:40Z</dcterms:created>
  <dcterms:modified xsi:type="dcterms:W3CDTF">2011-05-04T06:02:00Z</dcterms:modified>
</cp:coreProperties>
</file>