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11"/>
  </p:notesMasterIdLst>
  <p:sldIdLst>
    <p:sldId id="256" r:id="rId2"/>
    <p:sldId id="258" r:id="rId3"/>
    <p:sldId id="264" r:id="rId4"/>
    <p:sldId id="259" r:id="rId5"/>
    <p:sldId id="257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46469-CF00-41A8-9C36-E013D0A49903}" type="datetimeFigureOut">
              <a:rPr lang="en-US"/>
              <a:t>4/18/2013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B7390-09B6-4134-8906-2C480713D8B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03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B7390-09B6-4134-8906-2C480713D8B1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57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B7390-09B6-4134-8906-2C480713D8B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4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B7390-09B6-4134-8906-2C480713D8B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6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6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10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4003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65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19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3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3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5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9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6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06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2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5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3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2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47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354549" cy="3329581"/>
          </a:xfrm>
        </p:spPr>
        <p:txBody>
          <a:bodyPr/>
          <a:lstStyle/>
          <a:p>
            <a:r>
              <a:rPr lang="en-US" dirty="0" smtClean="0"/>
              <a:t>SAMI:</a:t>
            </a:r>
            <a:br>
              <a:rPr lang="en-US" dirty="0" smtClean="0"/>
            </a:br>
            <a:r>
              <a:rPr lang="en-US" sz="3600" dirty="0" smtClean="0"/>
              <a:t>Smart Apartment Management Interface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http://www.raisingsami.wordpress.com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9362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87424"/>
            <a:ext cx="8946541" cy="4760975"/>
          </a:xfrm>
        </p:spPr>
        <p:txBody>
          <a:bodyPr>
            <a:normAutofit/>
          </a:bodyPr>
          <a:lstStyle/>
          <a:p>
            <a:r>
              <a:rPr lang="en-US" dirty="0" smtClean="0"/>
              <a:t>SAMI is a voice-controlled system for managing the apartment.</a:t>
            </a:r>
          </a:p>
          <a:p>
            <a:r>
              <a:rPr lang="en-US" dirty="0" smtClean="0"/>
              <a:t>Inspirations</a:t>
            </a:r>
          </a:p>
          <a:p>
            <a:pPr lvl="1"/>
            <a:r>
              <a:rPr lang="en-US" dirty="0" smtClean="0"/>
              <a:t>2001: A Space Odyssey’s HAL</a:t>
            </a:r>
          </a:p>
          <a:p>
            <a:pPr lvl="1"/>
            <a:r>
              <a:rPr lang="en-US" dirty="0" smtClean="0"/>
              <a:t>Eureka’s SARAH</a:t>
            </a:r>
          </a:p>
          <a:p>
            <a:pPr lvl="1"/>
            <a:r>
              <a:rPr lang="en-US" dirty="0" smtClean="0"/>
              <a:t>IPhone’s </a:t>
            </a:r>
            <a:r>
              <a:rPr lang="en-US" dirty="0" err="1" smtClean="0"/>
              <a:t>Siri</a:t>
            </a:r>
            <a:endParaRPr lang="en-US" dirty="0" smtClean="0"/>
          </a:p>
          <a:p>
            <a:r>
              <a:rPr lang="en-US" dirty="0" smtClean="0"/>
              <a:t>Started as side project in August, 2012, and is still under constant development</a:t>
            </a:r>
          </a:p>
        </p:txBody>
      </p:sp>
      <p:pic>
        <p:nvPicPr>
          <p:cNvPr id="1026" name="Picture 2" descr="1451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851" y="4179357"/>
            <a:ext cx="3531241" cy="232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7" name="Picture 3" descr="hal9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580" y="1882530"/>
            <a:ext cx="1707777" cy="170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517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5250"/>
          </a:xfrm>
        </p:spPr>
        <p:txBody>
          <a:bodyPr/>
          <a:lstStyle/>
          <a:p>
            <a:r>
              <a:rPr lang="en-US" dirty="0" smtClean="0"/>
              <a:t>Move from LabVIEW to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67968"/>
            <a:ext cx="9296464" cy="4980431"/>
          </a:xfrm>
        </p:spPr>
        <p:txBody>
          <a:bodyPr/>
          <a:lstStyle/>
          <a:p>
            <a:r>
              <a:rPr lang="en-US" dirty="0"/>
              <a:t>Originally intended to be programmed in </a:t>
            </a:r>
            <a:r>
              <a:rPr lang="en-US" dirty="0" smtClean="0"/>
              <a:t>LabVIEW</a:t>
            </a:r>
          </a:p>
          <a:p>
            <a:pPr lvl="1"/>
            <a:r>
              <a:rPr lang="en-US" dirty="0" smtClean="0"/>
              <a:t>Started with a NI-6211 and a studio-quality microphone.</a:t>
            </a:r>
          </a:p>
          <a:p>
            <a:r>
              <a:rPr lang="en-US" dirty="0" smtClean="0"/>
              <a:t>Issues cropped up, causing bad recognition results</a:t>
            </a:r>
          </a:p>
          <a:p>
            <a:pPr lvl="1"/>
            <a:r>
              <a:rPr lang="en-US" dirty="0" smtClean="0"/>
              <a:t>Any speech more than five feet away wasn’t recognized correctly.</a:t>
            </a:r>
          </a:p>
          <a:p>
            <a:pPr lvl="1"/>
            <a:r>
              <a:rPr lang="en-US" dirty="0" smtClean="0"/>
              <a:t>Problem was determined to be due to ambient noise</a:t>
            </a:r>
          </a:p>
          <a:p>
            <a:pPr lvl="2"/>
            <a:r>
              <a:rPr lang="en-US" dirty="0" smtClean="0"/>
              <a:t>Some simple to moderate signal conditioning didn’t help.</a:t>
            </a:r>
          </a:p>
          <a:p>
            <a:r>
              <a:rPr lang="en-US" dirty="0" smtClean="0"/>
              <a:t>Using the Kinect gave much better results from as far away as 30 feet</a:t>
            </a:r>
          </a:p>
          <a:p>
            <a:pPr lvl="1"/>
            <a:r>
              <a:rPr lang="en-US" dirty="0" smtClean="0"/>
              <a:t>Due to large amount of .NET libraries needed for Kinect, move to Kinect required us to move our source code to C#.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67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Functionality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92352"/>
            <a:ext cx="8946541" cy="4956047"/>
          </a:xfrm>
        </p:spPr>
        <p:txBody>
          <a:bodyPr>
            <a:normAutofit/>
          </a:bodyPr>
          <a:lstStyle/>
          <a:p>
            <a:r>
              <a:rPr lang="en-US" dirty="0"/>
              <a:t>Weather </a:t>
            </a:r>
            <a:r>
              <a:rPr lang="en-US" dirty="0" smtClean="0"/>
              <a:t>Forecast</a:t>
            </a:r>
          </a:p>
          <a:p>
            <a:pPr lvl="1"/>
            <a:r>
              <a:rPr lang="en-US" dirty="0" smtClean="0"/>
              <a:t>SAMI </a:t>
            </a:r>
            <a:r>
              <a:rPr lang="en-US" dirty="0"/>
              <a:t>is capable of looking up the weather forecast, using the Weather </a:t>
            </a:r>
            <a:r>
              <a:rPr lang="en-US" dirty="0" smtClean="0"/>
              <a:t>Channel’s </a:t>
            </a:r>
            <a:r>
              <a:rPr lang="en-US" dirty="0"/>
              <a:t>API.</a:t>
            </a:r>
          </a:p>
          <a:p>
            <a:r>
              <a:rPr lang="en-US" dirty="0" smtClean="0"/>
              <a:t>Timers</a:t>
            </a:r>
            <a:endParaRPr lang="en-US" dirty="0"/>
          </a:p>
          <a:p>
            <a:pPr lvl="1"/>
            <a:r>
              <a:rPr lang="en-US" dirty="0" smtClean="0"/>
              <a:t>SAMI </a:t>
            </a:r>
            <a:r>
              <a:rPr lang="en-US" dirty="0"/>
              <a:t>can set timers to alert us after a specified duration or at a specific time.</a:t>
            </a:r>
          </a:p>
          <a:p>
            <a:r>
              <a:rPr lang="en-US" dirty="0"/>
              <a:t>Movie </a:t>
            </a:r>
            <a:r>
              <a:rPr lang="en-US" dirty="0" smtClean="0"/>
              <a:t>Show Times</a:t>
            </a:r>
            <a:endParaRPr lang="en-US" dirty="0"/>
          </a:p>
          <a:p>
            <a:pPr lvl="1"/>
            <a:r>
              <a:rPr lang="en-US" dirty="0" smtClean="0"/>
              <a:t>SAMI </a:t>
            </a:r>
            <a:r>
              <a:rPr lang="en-US" dirty="0"/>
              <a:t>can look up movie </a:t>
            </a:r>
            <a:r>
              <a:rPr lang="en-US" dirty="0" err="1"/>
              <a:t>showtimes</a:t>
            </a:r>
            <a:r>
              <a:rPr lang="en-US" dirty="0"/>
              <a:t>.  The user can narrow the search for specific  </a:t>
            </a:r>
            <a:r>
              <a:rPr lang="en-US" dirty="0" smtClean="0"/>
              <a:t>movies </a:t>
            </a:r>
            <a:r>
              <a:rPr lang="en-US" dirty="0"/>
              <a:t>or specific theaters.  This uses Tribune Media Services’ API.</a:t>
            </a:r>
          </a:p>
          <a:p>
            <a:r>
              <a:rPr lang="en-US" dirty="0" smtClean="0"/>
              <a:t>Remote</a:t>
            </a:r>
            <a:endParaRPr lang="en-US" dirty="0"/>
          </a:p>
          <a:p>
            <a:pPr lvl="1"/>
            <a:r>
              <a:rPr lang="en-US" dirty="0" smtClean="0"/>
              <a:t>SAMI </a:t>
            </a:r>
            <a:r>
              <a:rPr lang="en-US" dirty="0"/>
              <a:t>can turn on the TV, change the volume, set the show to record, </a:t>
            </a:r>
            <a:r>
              <a:rPr lang="en-US" dirty="0" smtClean="0"/>
              <a:t>and change </a:t>
            </a:r>
            <a:r>
              <a:rPr lang="en-US" dirty="0"/>
              <a:t>the channel, using an </a:t>
            </a:r>
            <a:r>
              <a:rPr lang="en-US" dirty="0" err="1"/>
              <a:t>Arduino</a:t>
            </a:r>
            <a:r>
              <a:rPr lang="en-US" dirty="0"/>
              <a:t> Uno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7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76" y="1365504"/>
            <a:ext cx="11228832" cy="5492496"/>
          </a:xfrm>
        </p:spPr>
        <p:txBody>
          <a:bodyPr>
            <a:noAutofit/>
          </a:bodyPr>
          <a:lstStyle/>
          <a:p>
            <a:r>
              <a:rPr lang="en-US" sz="2400" dirty="0" smtClean="0"/>
              <a:t>Overall architecture of SAMI uses plugins for functionality.</a:t>
            </a:r>
          </a:p>
          <a:p>
            <a:pPr lvl="1"/>
            <a:r>
              <a:rPr lang="en-US" sz="2400" dirty="0" smtClean="0"/>
              <a:t>Each one holds </a:t>
            </a:r>
            <a:r>
              <a:rPr lang="en-US" sz="2400" dirty="0"/>
              <a:t>phrases </a:t>
            </a:r>
            <a:r>
              <a:rPr lang="en-US" sz="2400" dirty="0" smtClean="0"/>
              <a:t>to </a:t>
            </a:r>
            <a:r>
              <a:rPr lang="en-US" sz="2400" dirty="0"/>
              <a:t>understand </a:t>
            </a:r>
            <a:r>
              <a:rPr lang="en-US" sz="2400" dirty="0" smtClean="0"/>
              <a:t>and functionality to enable.</a:t>
            </a:r>
          </a:p>
          <a:p>
            <a:r>
              <a:rPr lang="en-US" sz="2400" dirty="0" smtClean="0"/>
              <a:t>Dialog instances hold information about user input.</a:t>
            </a:r>
          </a:p>
          <a:p>
            <a:r>
              <a:rPr lang="en-US" sz="2400" dirty="0" smtClean="0"/>
              <a:t>Conversation instances hold state of current task being discussed.</a:t>
            </a:r>
          </a:p>
          <a:p>
            <a:r>
              <a:rPr lang="en-US" sz="2400" dirty="0" smtClean="0"/>
              <a:t>Multi-threaded</a:t>
            </a:r>
            <a:endParaRPr lang="en-US" sz="2400" dirty="0"/>
          </a:p>
          <a:p>
            <a:pPr lvl="1"/>
            <a:r>
              <a:rPr lang="en-US" sz="2400" dirty="0" smtClean="0"/>
              <a:t>Uses </a:t>
            </a:r>
            <a:r>
              <a:rPr lang="en-US" sz="2400" dirty="0"/>
              <a:t>a producer-consumer architecture </a:t>
            </a:r>
            <a:endParaRPr lang="en-US" sz="2400" dirty="0" smtClean="0"/>
          </a:p>
          <a:p>
            <a:pPr lvl="1"/>
            <a:r>
              <a:rPr lang="en-US" sz="2400" dirty="0" smtClean="0"/>
              <a:t>Stack </a:t>
            </a:r>
            <a:r>
              <a:rPr lang="en-US" sz="2400" dirty="0"/>
              <a:t>of dialogs recognized and a queue of </a:t>
            </a:r>
            <a:r>
              <a:rPr lang="en-US" sz="2400" dirty="0" smtClean="0"/>
              <a:t>conversations </a:t>
            </a:r>
            <a:r>
              <a:rPr lang="en-US" sz="2400" dirty="0"/>
              <a:t>currently being </a:t>
            </a:r>
            <a:r>
              <a:rPr lang="en-US" sz="2400" dirty="0" smtClean="0"/>
              <a:t>held connect the two threads.</a:t>
            </a:r>
            <a:endParaRPr lang="en-US" sz="2400" dirty="0"/>
          </a:p>
          <a:p>
            <a:r>
              <a:rPr lang="en-US" sz="2400" dirty="0" smtClean="0"/>
              <a:t>Uses </a:t>
            </a:r>
            <a:r>
              <a:rPr lang="en-US" sz="2400" dirty="0"/>
              <a:t>Kinect and Microsoft SDKs for speech recognition and synthesis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740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Structure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81" y="1295975"/>
            <a:ext cx="11578137" cy="539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5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455" y="172302"/>
            <a:ext cx="9404723" cy="1400530"/>
          </a:xfrm>
        </p:spPr>
        <p:txBody>
          <a:bodyPr/>
          <a:lstStyle/>
          <a:p>
            <a:r>
              <a:rPr lang="en-US" dirty="0" smtClean="0"/>
              <a:t>Sequence Diagram for Typical Conversation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55" y="1687204"/>
            <a:ext cx="10589688" cy="766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8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30000"/>
                                  </p:stCondLst>
                                  <p:childTnLst>
                                    <p:animMotion origin="layout" path="M -8.33333E-7 -1.11111E-6 L -0.00273 -0.417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2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63040"/>
            <a:ext cx="8946541" cy="4785359"/>
          </a:xfrm>
        </p:spPr>
        <p:txBody>
          <a:bodyPr>
            <a:normAutofit/>
          </a:bodyPr>
          <a:lstStyle/>
          <a:p>
            <a:r>
              <a:rPr lang="en-US" dirty="0" smtClean="0"/>
              <a:t>While </a:t>
            </a:r>
            <a:r>
              <a:rPr lang="en-US" dirty="0"/>
              <a:t>speech recognition is a solved problem for phones and cars, distance is still a huge problem in the field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true regardless of the quality of the microphone</a:t>
            </a:r>
            <a:r>
              <a:rPr lang="en-US" dirty="0" smtClean="0"/>
              <a:t>, </a:t>
            </a:r>
            <a:r>
              <a:rPr lang="en-US" dirty="0"/>
              <a:t>instead being because of ambient noise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Microsoft’s </a:t>
            </a:r>
            <a:r>
              <a:rPr lang="en-US" dirty="0"/>
              <a:t>Kinect SDK is pretty powerful, although poorly documented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pPr lvl="1"/>
            <a:r>
              <a:rPr lang="en-US" dirty="0" smtClean="0"/>
              <a:t>In particular, the grammar </a:t>
            </a:r>
            <a:r>
              <a:rPr lang="en-US" dirty="0"/>
              <a:t>is very difficult to work with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r>
              <a:rPr lang="en-US" dirty="0" smtClean="0"/>
              <a:t>Once </a:t>
            </a:r>
            <a:r>
              <a:rPr lang="en-US" dirty="0"/>
              <a:t>you understand the mappings in concepts between C#/C++/Java and LVOOP, LVOOP is reasonably easy to work with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r>
              <a:rPr lang="en-US" dirty="0" smtClean="0"/>
              <a:t>Public </a:t>
            </a:r>
            <a:r>
              <a:rPr lang="en-US" dirty="0"/>
              <a:t>APIs can be difficult to find, and sometimes just are not available at all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0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SAMI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84" y="1365504"/>
            <a:ext cx="9111069" cy="4882895"/>
          </a:xfrm>
        </p:spPr>
        <p:txBody>
          <a:bodyPr>
            <a:noAutofit/>
          </a:bodyPr>
          <a:lstStyle/>
          <a:p>
            <a:r>
              <a:rPr lang="en-US" sz="2800" dirty="0"/>
              <a:t>We plan on expanding the current plugins to allow for additional </a:t>
            </a:r>
            <a:r>
              <a:rPr lang="en-US" sz="2800" dirty="0" smtClean="0"/>
              <a:t>options.</a:t>
            </a:r>
          </a:p>
          <a:p>
            <a:r>
              <a:rPr lang="en-US" sz="2800" dirty="0" smtClean="0"/>
              <a:t>We </a:t>
            </a:r>
            <a:r>
              <a:rPr lang="en-US" sz="2800" dirty="0"/>
              <a:t>would also plan on adding features such as:</a:t>
            </a:r>
          </a:p>
          <a:p>
            <a:pPr lvl="1"/>
            <a:r>
              <a:rPr lang="en-US" sz="2800" dirty="0" smtClean="0"/>
              <a:t>Access </a:t>
            </a:r>
            <a:r>
              <a:rPr lang="en-US" sz="2800" dirty="0"/>
              <a:t>to Big Oven for recipes</a:t>
            </a:r>
          </a:p>
          <a:p>
            <a:pPr lvl="1"/>
            <a:r>
              <a:rPr lang="en-US" sz="2800" dirty="0" smtClean="0"/>
              <a:t>Access </a:t>
            </a:r>
            <a:r>
              <a:rPr lang="en-US" sz="2800" dirty="0"/>
              <a:t>to calendars and email</a:t>
            </a:r>
          </a:p>
          <a:p>
            <a:pPr lvl="1"/>
            <a:r>
              <a:rPr lang="en-US" sz="2800" dirty="0" smtClean="0"/>
              <a:t>Motion </a:t>
            </a:r>
            <a:r>
              <a:rPr lang="en-US" sz="2800" dirty="0"/>
              <a:t>detection for a security system</a:t>
            </a:r>
          </a:p>
          <a:p>
            <a:pPr lvl="1"/>
            <a:r>
              <a:rPr lang="en-US" sz="2800" dirty="0" smtClean="0"/>
              <a:t>Smart </a:t>
            </a:r>
            <a:r>
              <a:rPr lang="en-US" sz="2800" dirty="0"/>
              <a:t>phone app to access SAMI remotely</a:t>
            </a:r>
          </a:p>
          <a:p>
            <a:pPr lvl="1"/>
            <a:r>
              <a:rPr lang="en-US" sz="2800" dirty="0" smtClean="0"/>
              <a:t>Ability </a:t>
            </a:r>
            <a:r>
              <a:rPr lang="en-US" sz="2800" dirty="0"/>
              <a:t>to turn control lights and window blinds</a:t>
            </a:r>
          </a:p>
          <a:p>
            <a:pPr lvl="1"/>
            <a:r>
              <a:rPr lang="en-US" sz="2800" dirty="0" smtClean="0"/>
              <a:t>Ability </a:t>
            </a:r>
            <a:r>
              <a:rPr lang="en-US" sz="2800" dirty="0"/>
              <a:t>to check TV </a:t>
            </a:r>
            <a:r>
              <a:rPr lang="en-US" sz="2800" dirty="0" smtClean="0"/>
              <a:t>guide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22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</TotalTime>
  <Words>438</Words>
  <Application>Microsoft Office PowerPoint</Application>
  <PresentationFormat>Widescreen</PresentationFormat>
  <Paragraphs>57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SAMI: Smart Apartment Management Interface</vt:lpstr>
      <vt:lpstr>Background</vt:lpstr>
      <vt:lpstr>Move from LabVIEW to C#</vt:lpstr>
      <vt:lpstr>Current Functionality Implemented</vt:lpstr>
      <vt:lpstr>Architecture Overview</vt:lpstr>
      <vt:lpstr>Static Structure Diagram</vt:lpstr>
      <vt:lpstr>Sequence Diagram for Typical Conversation</vt:lpstr>
      <vt:lpstr>Lessons Learned</vt:lpstr>
      <vt:lpstr>Future of SAMI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SAMI</dc:title>
  <dc:creator>David M</dc:creator>
  <cp:lastModifiedBy>David McGinnis</cp:lastModifiedBy>
  <cp:revision>31</cp:revision>
  <dcterms:created xsi:type="dcterms:W3CDTF">2013-04-18T00:02:03Z</dcterms:created>
  <dcterms:modified xsi:type="dcterms:W3CDTF">2013-04-18T21:41:21Z</dcterms:modified>
</cp:coreProperties>
</file>