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84" r:id="rId4"/>
    <p:sldId id="309" r:id="rId5"/>
    <p:sldId id="286" r:id="rId6"/>
    <p:sldId id="297" r:id="rId7"/>
    <p:sldId id="312" r:id="rId8"/>
    <p:sldId id="285" r:id="rId9"/>
    <p:sldId id="305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E98FAB"/>
    <a:srgbClr val="F2F2F2"/>
    <a:srgbClr val="DC527D"/>
    <a:srgbClr val="E47899"/>
    <a:srgbClr val="7F7F7F"/>
    <a:srgbClr val="404040"/>
    <a:srgbClr val="A6A6A6"/>
    <a:srgbClr val="BFBFBF"/>
    <a:srgbClr val="E3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4B8A3-B9B5-489D-8C02-E90445CFC753}" v="90" dt="2022-08-16T16:33:16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4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Yolchuyev" userId="86f7fed8-1d85-4aba-ac0f-ef509305f528" providerId="ADAL" clId="{8C34B8A3-B9B5-489D-8C02-E90445CFC753}"/>
    <pc:docChg chg="undo custSel addSld delSld modSld sldOrd">
      <pc:chgData name="David Yolchuyev" userId="86f7fed8-1d85-4aba-ac0f-ef509305f528" providerId="ADAL" clId="{8C34B8A3-B9B5-489D-8C02-E90445CFC753}" dt="2022-08-16T16:40:42.997" v="981" actId="1076"/>
      <pc:docMkLst>
        <pc:docMk/>
      </pc:docMkLst>
      <pc:sldChg chg="delSp modSp mod">
        <pc:chgData name="David Yolchuyev" userId="86f7fed8-1d85-4aba-ac0f-ef509305f528" providerId="ADAL" clId="{8C34B8A3-B9B5-489D-8C02-E90445CFC753}" dt="2022-08-16T15:48:49.736" v="90" actId="478"/>
        <pc:sldMkLst>
          <pc:docMk/>
          <pc:sldMk cId="3100259444" sldId="271"/>
        </pc:sldMkLst>
        <pc:spChg chg="mod">
          <ac:chgData name="David Yolchuyev" userId="86f7fed8-1d85-4aba-ac0f-ef509305f528" providerId="ADAL" clId="{8C34B8A3-B9B5-489D-8C02-E90445CFC753}" dt="2022-08-16T15:48:46.454" v="89" actId="1037"/>
          <ac:spMkLst>
            <pc:docMk/>
            <pc:sldMk cId="3100259444" sldId="271"/>
            <ac:spMk id="13" creationId="{DAD3AC05-2DFE-4FEA-BD0F-67495472A283}"/>
          </ac:spMkLst>
        </pc:spChg>
        <pc:spChg chg="del">
          <ac:chgData name="David Yolchuyev" userId="86f7fed8-1d85-4aba-ac0f-ef509305f528" providerId="ADAL" clId="{8C34B8A3-B9B5-489D-8C02-E90445CFC753}" dt="2022-08-16T15:48:49.736" v="90" actId="478"/>
          <ac:spMkLst>
            <pc:docMk/>
            <pc:sldMk cId="3100259444" sldId="271"/>
            <ac:spMk id="19" creationId="{3BCC445D-99BF-4BD6-A87A-9AB46C82F7C1}"/>
          </ac:spMkLst>
        </pc:spChg>
      </pc:sldChg>
      <pc:sldChg chg="addSp delSp modSp mod">
        <pc:chgData name="David Yolchuyev" userId="86f7fed8-1d85-4aba-ac0f-ef509305f528" providerId="ADAL" clId="{8C34B8A3-B9B5-489D-8C02-E90445CFC753}" dt="2022-08-16T16:39:49.814" v="946" actId="20577"/>
        <pc:sldMkLst>
          <pc:docMk/>
          <pc:sldMk cId="2435157639" sldId="272"/>
        </pc:sldMkLst>
        <pc:spChg chg="del">
          <ac:chgData name="David Yolchuyev" userId="86f7fed8-1d85-4aba-ac0f-ef509305f528" providerId="ADAL" clId="{8C34B8A3-B9B5-489D-8C02-E90445CFC753}" dt="2022-08-16T16:38:34.968" v="934" actId="478"/>
          <ac:spMkLst>
            <pc:docMk/>
            <pc:sldMk cId="2435157639" sldId="272"/>
            <ac:spMk id="56" creationId="{E8FC0441-CC48-65E0-D99C-4A536424C25A}"/>
          </ac:spMkLst>
        </pc:spChg>
        <pc:spChg chg="mod">
          <ac:chgData name="David Yolchuyev" userId="86f7fed8-1d85-4aba-ac0f-ef509305f528" providerId="ADAL" clId="{8C34B8A3-B9B5-489D-8C02-E90445CFC753}" dt="2022-08-16T16:39:49.814" v="946" actId="20577"/>
          <ac:spMkLst>
            <pc:docMk/>
            <pc:sldMk cId="2435157639" sldId="272"/>
            <ac:spMk id="66" creationId="{AC8B3BBB-FAFB-02BA-2399-A4D4E874BD13}"/>
          </ac:spMkLst>
        </pc:spChg>
        <pc:spChg chg="mod">
          <ac:chgData name="David Yolchuyev" userId="86f7fed8-1d85-4aba-ac0f-ef509305f528" providerId="ADAL" clId="{8C34B8A3-B9B5-489D-8C02-E90445CFC753}" dt="2022-08-16T16:38:08.130" v="929" actId="1076"/>
          <ac:spMkLst>
            <pc:docMk/>
            <pc:sldMk cId="2435157639" sldId="272"/>
            <ac:spMk id="69" creationId="{F6333527-F33A-0296-D4F6-C03FDBC03E4C}"/>
          </ac:spMkLst>
        </pc:spChg>
        <pc:spChg chg="mod">
          <ac:chgData name="David Yolchuyev" userId="86f7fed8-1d85-4aba-ac0f-ef509305f528" providerId="ADAL" clId="{8C34B8A3-B9B5-489D-8C02-E90445CFC753}" dt="2022-08-16T16:24:52.361" v="713" actId="20577"/>
          <ac:spMkLst>
            <pc:docMk/>
            <pc:sldMk cId="2435157639" sldId="272"/>
            <ac:spMk id="70" creationId="{C01AA21B-08A5-F746-D31B-C0A086713E38}"/>
          </ac:spMkLst>
        </pc:spChg>
        <pc:spChg chg="mod">
          <ac:chgData name="David Yolchuyev" userId="86f7fed8-1d85-4aba-ac0f-ef509305f528" providerId="ADAL" clId="{8C34B8A3-B9B5-489D-8C02-E90445CFC753}" dt="2022-08-16T16:24:43.240" v="704" actId="20577"/>
          <ac:spMkLst>
            <pc:docMk/>
            <pc:sldMk cId="2435157639" sldId="272"/>
            <ac:spMk id="102" creationId="{2B3F0AEF-7D07-3044-2A4F-8D1C59E0C279}"/>
          </ac:spMkLst>
        </pc:spChg>
        <pc:spChg chg="del">
          <ac:chgData name="David Yolchuyev" userId="86f7fed8-1d85-4aba-ac0f-ef509305f528" providerId="ADAL" clId="{8C34B8A3-B9B5-489D-8C02-E90445CFC753}" dt="2022-08-16T16:37:56.702" v="926" actId="478"/>
          <ac:spMkLst>
            <pc:docMk/>
            <pc:sldMk cId="2435157639" sldId="272"/>
            <ac:spMk id="103" creationId="{6457C1C9-BE18-10EB-573E-57C07400FB34}"/>
          </ac:spMkLst>
        </pc:spChg>
        <pc:spChg chg="del">
          <ac:chgData name="David Yolchuyev" userId="86f7fed8-1d85-4aba-ac0f-ef509305f528" providerId="ADAL" clId="{8C34B8A3-B9B5-489D-8C02-E90445CFC753}" dt="2022-08-16T16:38:33.579" v="933" actId="478"/>
          <ac:spMkLst>
            <pc:docMk/>
            <pc:sldMk cId="2435157639" sldId="272"/>
            <ac:spMk id="117" creationId="{98B29F7D-0A26-85D1-2FBF-4DD3C9F845AC}"/>
          </ac:spMkLst>
        </pc:spChg>
        <pc:spChg chg="mod">
          <ac:chgData name="David Yolchuyev" userId="86f7fed8-1d85-4aba-ac0f-ef509305f528" providerId="ADAL" clId="{8C34B8A3-B9B5-489D-8C02-E90445CFC753}" dt="2022-08-16T16:38:04.422" v="928" actId="1076"/>
          <ac:spMkLst>
            <pc:docMk/>
            <pc:sldMk cId="2435157639" sldId="272"/>
            <ac:spMk id="118" creationId="{EF0835FC-60AB-EDD3-F47B-05F24951DAEC}"/>
          </ac:spMkLst>
        </pc:spChg>
        <pc:spChg chg="mod">
          <ac:chgData name="David Yolchuyev" userId="86f7fed8-1d85-4aba-ac0f-ef509305f528" providerId="ADAL" clId="{8C34B8A3-B9B5-489D-8C02-E90445CFC753}" dt="2022-08-16T16:38:28.122" v="932" actId="1076"/>
          <ac:spMkLst>
            <pc:docMk/>
            <pc:sldMk cId="2435157639" sldId="272"/>
            <ac:spMk id="119" creationId="{AB3BEB85-D483-E7F3-316F-A303BE1BD77E}"/>
          </ac:spMkLst>
        </pc:spChg>
        <pc:spChg chg="mod">
          <ac:chgData name="David Yolchuyev" userId="86f7fed8-1d85-4aba-ac0f-ef509305f528" providerId="ADAL" clId="{8C34B8A3-B9B5-489D-8C02-E90445CFC753}" dt="2022-08-16T16:38:01.159" v="927" actId="1076"/>
          <ac:spMkLst>
            <pc:docMk/>
            <pc:sldMk cId="2435157639" sldId="272"/>
            <ac:spMk id="121" creationId="{EA22F2D6-219C-21FF-815B-5A80B2AB911F}"/>
          </ac:spMkLst>
        </pc:spChg>
        <pc:spChg chg="del">
          <ac:chgData name="David Yolchuyev" userId="86f7fed8-1d85-4aba-ac0f-ef509305f528" providerId="ADAL" clId="{8C34B8A3-B9B5-489D-8C02-E90445CFC753}" dt="2022-08-16T16:38:53.567" v="940" actId="478"/>
          <ac:spMkLst>
            <pc:docMk/>
            <pc:sldMk cId="2435157639" sldId="272"/>
            <ac:spMk id="138" creationId="{69D013C0-86CF-F4B2-7AC8-5F4790E71188}"/>
          </ac:spMkLst>
        </pc:spChg>
        <pc:spChg chg="del">
          <ac:chgData name="David Yolchuyev" userId="86f7fed8-1d85-4aba-ac0f-ef509305f528" providerId="ADAL" clId="{8C34B8A3-B9B5-489D-8C02-E90445CFC753}" dt="2022-08-16T16:38:41.897" v="935" actId="478"/>
          <ac:spMkLst>
            <pc:docMk/>
            <pc:sldMk cId="2435157639" sldId="272"/>
            <ac:spMk id="140" creationId="{79889C1A-A4C5-EFA3-D846-482EBA093918}"/>
          </ac:spMkLst>
        </pc:spChg>
        <pc:spChg chg="del">
          <ac:chgData name="David Yolchuyev" userId="86f7fed8-1d85-4aba-ac0f-ef509305f528" providerId="ADAL" clId="{8C34B8A3-B9B5-489D-8C02-E90445CFC753}" dt="2022-08-16T16:38:55.420" v="941" actId="478"/>
          <ac:spMkLst>
            <pc:docMk/>
            <pc:sldMk cId="2435157639" sldId="272"/>
            <ac:spMk id="141" creationId="{A5FECD3C-4FE6-C1BB-40AA-E8A04D8DA9C4}"/>
          </ac:spMkLst>
        </pc:spChg>
        <pc:spChg chg="mod">
          <ac:chgData name="David Yolchuyev" userId="86f7fed8-1d85-4aba-ac0f-ef509305f528" providerId="ADAL" clId="{8C34B8A3-B9B5-489D-8C02-E90445CFC753}" dt="2022-08-16T16:39:14.800" v="944" actId="20577"/>
          <ac:spMkLst>
            <pc:docMk/>
            <pc:sldMk cId="2435157639" sldId="272"/>
            <ac:spMk id="144" creationId="{63A1809E-843A-9E3B-1FC8-E8F4FAA14466}"/>
          </ac:spMkLst>
        </pc:spChg>
        <pc:spChg chg="del">
          <ac:chgData name="David Yolchuyev" userId="86f7fed8-1d85-4aba-ac0f-ef509305f528" providerId="ADAL" clId="{8C34B8A3-B9B5-489D-8C02-E90445CFC753}" dt="2022-08-16T16:38:44.801" v="936" actId="478"/>
          <ac:spMkLst>
            <pc:docMk/>
            <pc:sldMk cId="2435157639" sldId="272"/>
            <ac:spMk id="145" creationId="{3DF2922F-B4D9-22C0-20BD-15662C595005}"/>
          </ac:spMkLst>
        </pc:spChg>
        <pc:spChg chg="del">
          <ac:chgData name="David Yolchuyev" userId="86f7fed8-1d85-4aba-ac0f-ef509305f528" providerId="ADAL" clId="{8C34B8A3-B9B5-489D-8C02-E90445CFC753}" dt="2022-08-16T16:38:48.677" v="937" actId="478"/>
          <ac:spMkLst>
            <pc:docMk/>
            <pc:sldMk cId="2435157639" sldId="272"/>
            <ac:spMk id="148" creationId="{45C3D70C-39BC-67AE-6BA0-A4C5B5F14129}"/>
          </ac:spMkLst>
        </pc:spChg>
        <pc:spChg chg="del">
          <ac:chgData name="David Yolchuyev" userId="86f7fed8-1d85-4aba-ac0f-ef509305f528" providerId="ADAL" clId="{8C34B8A3-B9B5-489D-8C02-E90445CFC753}" dt="2022-08-16T16:39:06.408" v="942" actId="478"/>
          <ac:spMkLst>
            <pc:docMk/>
            <pc:sldMk cId="2435157639" sldId="272"/>
            <ac:spMk id="150" creationId="{61D74656-FA19-66A5-79DE-2B248CB8F457}"/>
          </ac:spMkLst>
        </pc:spChg>
        <pc:spChg chg="mod">
          <ac:chgData name="David Yolchuyev" userId="86f7fed8-1d85-4aba-ac0f-ef509305f528" providerId="ADAL" clId="{8C34B8A3-B9B5-489D-8C02-E90445CFC753}" dt="2022-08-16T16:39:11.609" v="943" actId="20577"/>
          <ac:spMkLst>
            <pc:docMk/>
            <pc:sldMk cId="2435157639" sldId="272"/>
            <ac:spMk id="152" creationId="{A1D2F550-7632-3C22-0573-D030F5A8DAE0}"/>
          </ac:spMkLst>
        </pc:spChg>
        <pc:spChg chg="del">
          <ac:chgData name="David Yolchuyev" userId="86f7fed8-1d85-4aba-ac0f-ef509305f528" providerId="ADAL" clId="{8C34B8A3-B9B5-489D-8C02-E90445CFC753}" dt="2022-08-16T16:38:15.247" v="930" actId="478"/>
          <ac:spMkLst>
            <pc:docMk/>
            <pc:sldMk cId="2435157639" sldId="272"/>
            <ac:spMk id="163" creationId="{FBF96BEB-7D65-88E8-4BBD-310CC3320B13}"/>
          </ac:spMkLst>
        </pc:spChg>
        <pc:spChg chg="del">
          <ac:chgData name="David Yolchuyev" userId="86f7fed8-1d85-4aba-ac0f-ef509305f528" providerId="ADAL" clId="{8C34B8A3-B9B5-489D-8C02-E90445CFC753}" dt="2022-08-16T16:38:16.463" v="931" actId="478"/>
          <ac:spMkLst>
            <pc:docMk/>
            <pc:sldMk cId="2435157639" sldId="272"/>
            <ac:spMk id="164" creationId="{24B1593C-29AD-2E89-CC8F-EF200EE81960}"/>
          </ac:spMkLst>
        </pc:spChg>
        <pc:grpChg chg="add del">
          <ac:chgData name="David Yolchuyev" userId="86f7fed8-1d85-4aba-ac0f-ef509305f528" providerId="ADAL" clId="{8C34B8A3-B9B5-489D-8C02-E90445CFC753}" dt="2022-08-16T16:38:51.681" v="939" actId="478"/>
          <ac:grpSpMkLst>
            <pc:docMk/>
            <pc:sldMk cId="2435157639" sldId="272"/>
            <ac:grpSpMk id="62" creationId="{D7573446-CFCD-A6B3-5B02-BCE3646A4F47}"/>
          </ac:grpSpMkLst>
        </pc:grpChg>
        <pc:grpChg chg="del">
          <ac:chgData name="David Yolchuyev" userId="86f7fed8-1d85-4aba-ac0f-ef509305f528" providerId="ADAL" clId="{8C34B8A3-B9B5-489D-8C02-E90445CFC753}" dt="2022-08-16T16:37:56.702" v="926" actId="478"/>
          <ac:grpSpMkLst>
            <pc:docMk/>
            <pc:sldMk cId="2435157639" sldId="272"/>
            <ac:grpSpMk id="101" creationId="{4331D4A3-BFDE-199B-F925-1CF0F635201A}"/>
          </ac:grpSpMkLst>
        </pc:grpChg>
        <pc:grpChg chg="del">
          <ac:chgData name="David Yolchuyev" userId="86f7fed8-1d85-4aba-ac0f-ef509305f528" providerId="ADAL" clId="{8C34B8A3-B9B5-489D-8C02-E90445CFC753}" dt="2022-08-16T16:38:33.579" v="933" actId="478"/>
          <ac:grpSpMkLst>
            <pc:docMk/>
            <pc:sldMk cId="2435157639" sldId="272"/>
            <ac:grpSpMk id="113" creationId="{BE4F6135-DCC9-BD58-1304-F0B78C0781C1}"/>
          </ac:grpSpMkLst>
        </pc:grpChg>
        <pc:grpChg chg="del">
          <ac:chgData name="David Yolchuyev" userId="86f7fed8-1d85-4aba-ac0f-ef509305f528" providerId="ADAL" clId="{8C34B8A3-B9B5-489D-8C02-E90445CFC753}" dt="2022-08-16T16:38:41.897" v="935" actId="478"/>
          <ac:grpSpMkLst>
            <pc:docMk/>
            <pc:sldMk cId="2435157639" sldId="272"/>
            <ac:grpSpMk id="133" creationId="{6563E774-5228-558E-A666-1362C236A852}"/>
          </ac:grpSpMkLst>
        </pc:grpChg>
      </pc:sldChg>
      <pc:sldChg chg="modSp mod">
        <pc:chgData name="David Yolchuyev" userId="86f7fed8-1d85-4aba-ac0f-ef509305f528" providerId="ADAL" clId="{8C34B8A3-B9B5-489D-8C02-E90445CFC753}" dt="2022-08-16T15:49:27.690" v="119" actId="20577"/>
        <pc:sldMkLst>
          <pc:docMk/>
          <pc:sldMk cId="3609724294" sldId="284"/>
        </pc:sldMkLst>
        <pc:spChg chg="mod">
          <ac:chgData name="David Yolchuyev" userId="86f7fed8-1d85-4aba-ac0f-ef509305f528" providerId="ADAL" clId="{8C34B8A3-B9B5-489D-8C02-E90445CFC753}" dt="2022-08-16T15:49:27.690" v="119" actId="20577"/>
          <ac:spMkLst>
            <pc:docMk/>
            <pc:sldMk cId="3609724294" sldId="284"/>
            <ac:spMk id="118" creationId="{91D44167-7F3D-8BAE-BEFE-E708298D12BB}"/>
          </ac:spMkLst>
        </pc:spChg>
      </pc:sldChg>
      <pc:sldChg chg="modSp mod">
        <pc:chgData name="David Yolchuyev" userId="86f7fed8-1d85-4aba-ac0f-ef509305f528" providerId="ADAL" clId="{8C34B8A3-B9B5-489D-8C02-E90445CFC753}" dt="2022-08-16T16:40:42.997" v="981" actId="1076"/>
        <pc:sldMkLst>
          <pc:docMk/>
          <pc:sldMk cId="77412836" sldId="285"/>
        </pc:sldMkLst>
        <pc:spChg chg="mod">
          <ac:chgData name="David Yolchuyev" userId="86f7fed8-1d85-4aba-ac0f-ef509305f528" providerId="ADAL" clId="{8C34B8A3-B9B5-489D-8C02-E90445CFC753}" dt="2022-08-16T16:40:42.997" v="981" actId="1076"/>
          <ac:spMkLst>
            <pc:docMk/>
            <pc:sldMk cId="77412836" sldId="285"/>
            <ac:spMk id="121" creationId="{E938C499-FDA5-EAB3-B606-2A8F93E0EE10}"/>
          </ac:spMkLst>
        </pc:spChg>
      </pc:sldChg>
      <pc:sldChg chg="modSp mod">
        <pc:chgData name="David Yolchuyev" userId="86f7fed8-1d85-4aba-ac0f-ef509305f528" providerId="ADAL" clId="{8C34B8A3-B9B5-489D-8C02-E90445CFC753}" dt="2022-08-16T16:40:21.183" v="961" actId="20577"/>
        <pc:sldMkLst>
          <pc:docMk/>
          <pc:sldMk cId="1537855733" sldId="286"/>
        </pc:sldMkLst>
        <pc:spChg chg="mod">
          <ac:chgData name="David Yolchuyev" userId="86f7fed8-1d85-4aba-ac0f-ef509305f528" providerId="ADAL" clId="{8C34B8A3-B9B5-489D-8C02-E90445CFC753}" dt="2022-08-16T16:05:17.017" v="252" actId="20577"/>
          <ac:spMkLst>
            <pc:docMk/>
            <pc:sldMk cId="1537855733" sldId="286"/>
            <ac:spMk id="152" creationId="{F4F7FEA6-08FD-0827-FDA4-F7FE06256939}"/>
          </ac:spMkLst>
        </pc:spChg>
        <pc:spChg chg="mod">
          <ac:chgData name="David Yolchuyev" userId="86f7fed8-1d85-4aba-ac0f-ef509305f528" providerId="ADAL" clId="{8C34B8A3-B9B5-489D-8C02-E90445CFC753}" dt="2022-08-16T16:40:21.183" v="961" actId="20577"/>
          <ac:spMkLst>
            <pc:docMk/>
            <pc:sldMk cId="1537855733" sldId="286"/>
            <ac:spMk id="154" creationId="{9B9E5527-ECA6-01A2-C2FD-0A66897EACC7}"/>
          </ac:spMkLst>
        </pc:spChg>
      </pc:sldChg>
      <pc:sldChg chg="del">
        <pc:chgData name="David Yolchuyev" userId="86f7fed8-1d85-4aba-ac0f-ef509305f528" providerId="ADAL" clId="{8C34B8A3-B9B5-489D-8C02-E90445CFC753}" dt="2022-08-16T16:36:17.653" v="874" actId="47"/>
        <pc:sldMkLst>
          <pc:docMk/>
          <pc:sldMk cId="1941314328" sldId="290"/>
        </pc:sldMkLst>
      </pc:sldChg>
      <pc:sldChg chg="del">
        <pc:chgData name="David Yolchuyev" userId="86f7fed8-1d85-4aba-ac0f-ef509305f528" providerId="ADAL" clId="{8C34B8A3-B9B5-489D-8C02-E90445CFC753}" dt="2022-08-16T16:04:11.553" v="233" actId="47"/>
        <pc:sldMkLst>
          <pc:docMk/>
          <pc:sldMk cId="9002507" sldId="293"/>
        </pc:sldMkLst>
      </pc:sldChg>
      <pc:sldChg chg="addSp delSp modSp del mod">
        <pc:chgData name="David Yolchuyev" userId="86f7fed8-1d85-4aba-ac0f-ef509305f528" providerId="ADAL" clId="{8C34B8A3-B9B5-489D-8C02-E90445CFC753}" dt="2022-08-16T16:04:14.182" v="235" actId="47"/>
        <pc:sldMkLst>
          <pc:docMk/>
          <pc:sldMk cId="170913631" sldId="294"/>
        </pc:sldMkLst>
        <pc:picChg chg="add del mod">
          <ac:chgData name="David Yolchuyev" userId="86f7fed8-1d85-4aba-ac0f-ef509305f528" providerId="ADAL" clId="{8C34B8A3-B9B5-489D-8C02-E90445CFC753}" dt="2022-08-16T15:41:31.519" v="45" actId="478"/>
          <ac:picMkLst>
            <pc:docMk/>
            <pc:sldMk cId="170913631" sldId="294"/>
            <ac:picMk id="3" creationId="{85A0CD78-E356-817A-0152-773A00B7E7B0}"/>
          </ac:picMkLst>
        </pc:picChg>
        <pc:picChg chg="add del mod">
          <ac:chgData name="David Yolchuyev" userId="86f7fed8-1d85-4aba-ac0f-ef509305f528" providerId="ADAL" clId="{8C34B8A3-B9B5-489D-8C02-E90445CFC753}" dt="2022-08-16T15:48:18.334" v="57" actId="478"/>
          <ac:picMkLst>
            <pc:docMk/>
            <pc:sldMk cId="170913631" sldId="294"/>
            <ac:picMk id="6" creationId="{0A81C45D-6A1E-BF58-49C2-4FC60E48EF43}"/>
          </ac:picMkLst>
        </pc:picChg>
      </pc:sldChg>
      <pc:sldChg chg="del">
        <pc:chgData name="David Yolchuyev" userId="86f7fed8-1d85-4aba-ac0f-ef509305f528" providerId="ADAL" clId="{8C34B8A3-B9B5-489D-8C02-E90445CFC753}" dt="2022-08-16T16:18:51.656" v="517" actId="47"/>
        <pc:sldMkLst>
          <pc:docMk/>
          <pc:sldMk cId="1539942231" sldId="295"/>
        </pc:sldMkLst>
      </pc:sldChg>
      <pc:sldChg chg="modSp mod">
        <pc:chgData name="David Yolchuyev" userId="86f7fed8-1d85-4aba-ac0f-ef509305f528" providerId="ADAL" clId="{8C34B8A3-B9B5-489D-8C02-E90445CFC753}" dt="2022-08-16T16:23:51.625" v="680" actId="20577"/>
        <pc:sldMkLst>
          <pc:docMk/>
          <pc:sldMk cId="908466032" sldId="297"/>
        </pc:sldMkLst>
        <pc:spChg chg="mod">
          <ac:chgData name="David Yolchuyev" userId="86f7fed8-1d85-4aba-ac0f-ef509305f528" providerId="ADAL" clId="{8C34B8A3-B9B5-489D-8C02-E90445CFC753}" dt="2022-08-16T16:23:31.065" v="651" actId="20577"/>
          <ac:spMkLst>
            <pc:docMk/>
            <pc:sldMk cId="908466032" sldId="297"/>
            <ac:spMk id="7" creationId="{35AF9DE5-C8D3-43F1-8647-AA7713F1FCEF}"/>
          </ac:spMkLst>
        </pc:spChg>
        <pc:spChg chg="mod">
          <ac:chgData name="David Yolchuyev" userId="86f7fed8-1d85-4aba-ac0f-ef509305f528" providerId="ADAL" clId="{8C34B8A3-B9B5-489D-8C02-E90445CFC753}" dt="2022-08-16T16:05:39.628" v="269" actId="122"/>
          <ac:spMkLst>
            <pc:docMk/>
            <pc:sldMk cId="908466032" sldId="297"/>
            <ac:spMk id="8" creationId="{4F9C5A97-3FA0-B98B-DB73-232D6C6DFCDC}"/>
          </ac:spMkLst>
        </pc:spChg>
        <pc:spChg chg="mod">
          <ac:chgData name="David Yolchuyev" userId="86f7fed8-1d85-4aba-ac0f-ef509305f528" providerId="ADAL" clId="{8C34B8A3-B9B5-489D-8C02-E90445CFC753}" dt="2022-08-16T16:21:16.038" v="581" actId="1037"/>
          <ac:spMkLst>
            <pc:docMk/>
            <pc:sldMk cId="908466032" sldId="297"/>
            <ac:spMk id="9" creationId="{76B9BAE4-8020-FE90-B8EE-D5FBDAF2DCA0}"/>
          </ac:spMkLst>
        </pc:spChg>
        <pc:spChg chg="mod">
          <ac:chgData name="David Yolchuyev" userId="86f7fed8-1d85-4aba-ac0f-ef509305f528" providerId="ADAL" clId="{8C34B8A3-B9B5-489D-8C02-E90445CFC753}" dt="2022-08-16T16:14:41.669" v="414" actId="20577"/>
          <ac:spMkLst>
            <pc:docMk/>
            <pc:sldMk cId="908466032" sldId="297"/>
            <ac:spMk id="44" creationId="{0168AE60-C71A-4B80-811C-CAC02ADD32C2}"/>
          </ac:spMkLst>
        </pc:spChg>
        <pc:spChg chg="mod">
          <ac:chgData name="David Yolchuyev" userId="86f7fed8-1d85-4aba-ac0f-ef509305f528" providerId="ADAL" clId="{8C34B8A3-B9B5-489D-8C02-E90445CFC753}" dt="2022-08-16T16:15:25.590" v="437" actId="20577"/>
          <ac:spMkLst>
            <pc:docMk/>
            <pc:sldMk cId="908466032" sldId="297"/>
            <ac:spMk id="46" creationId="{0A0A31DB-DD27-4F64-AB8C-EC7887B70CFD}"/>
          </ac:spMkLst>
        </pc:spChg>
        <pc:spChg chg="mod">
          <ac:chgData name="David Yolchuyev" userId="86f7fed8-1d85-4aba-ac0f-ef509305f528" providerId="ADAL" clId="{8C34B8A3-B9B5-489D-8C02-E90445CFC753}" dt="2022-08-16T16:15:42.805" v="448" actId="20577"/>
          <ac:spMkLst>
            <pc:docMk/>
            <pc:sldMk cId="908466032" sldId="297"/>
            <ac:spMk id="87" creationId="{BF061177-3A0B-4D94-95FF-46770B8B2E9B}"/>
          </ac:spMkLst>
        </pc:spChg>
        <pc:spChg chg="mod">
          <ac:chgData name="David Yolchuyev" userId="86f7fed8-1d85-4aba-ac0f-ef509305f528" providerId="ADAL" clId="{8C34B8A3-B9B5-489D-8C02-E90445CFC753}" dt="2022-08-16T16:23:18.234" v="640" actId="20577"/>
          <ac:spMkLst>
            <pc:docMk/>
            <pc:sldMk cId="908466032" sldId="297"/>
            <ac:spMk id="88" creationId="{C441B089-8C78-493A-B640-E4942D9BE68E}"/>
          </ac:spMkLst>
        </pc:spChg>
        <pc:spChg chg="mod">
          <ac:chgData name="David Yolchuyev" userId="86f7fed8-1d85-4aba-ac0f-ef509305f528" providerId="ADAL" clId="{8C34B8A3-B9B5-489D-8C02-E90445CFC753}" dt="2022-08-16T16:22:49.143" v="633" actId="404"/>
          <ac:spMkLst>
            <pc:docMk/>
            <pc:sldMk cId="908466032" sldId="297"/>
            <ac:spMk id="95" creationId="{8D0359B6-238F-4B5E-B1A4-229F370E96D7}"/>
          </ac:spMkLst>
        </pc:spChg>
        <pc:spChg chg="mod">
          <ac:chgData name="David Yolchuyev" userId="86f7fed8-1d85-4aba-ac0f-ef509305f528" providerId="ADAL" clId="{8C34B8A3-B9B5-489D-8C02-E90445CFC753}" dt="2022-08-16T16:22:16.728" v="620" actId="20577"/>
          <ac:spMkLst>
            <pc:docMk/>
            <pc:sldMk cId="908466032" sldId="297"/>
            <ac:spMk id="96" creationId="{C14F284B-6377-4804-9C82-CA1083F54D5A}"/>
          </ac:spMkLst>
        </pc:spChg>
        <pc:spChg chg="mod">
          <ac:chgData name="David Yolchuyev" userId="86f7fed8-1d85-4aba-ac0f-ef509305f528" providerId="ADAL" clId="{8C34B8A3-B9B5-489D-8C02-E90445CFC753}" dt="2022-08-16T16:23:51.625" v="680" actId="20577"/>
          <ac:spMkLst>
            <pc:docMk/>
            <pc:sldMk cId="908466032" sldId="297"/>
            <ac:spMk id="128" creationId="{CD1E53A9-95DC-58C9-FCB1-6135FD0B7617}"/>
          </ac:spMkLst>
        </pc:spChg>
        <pc:spChg chg="mod">
          <ac:chgData name="David Yolchuyev" userId="86f7fed8-1d85-4aba-ac0f-ef509305f528" providerId="ADAL" clId="{8C34B8A3-B9B5-489D-8C02-E90445CFC753}" dt="2022-08-16T16:21:42.920" v="613" actId="1037"/>
          <ac:spMkLst>
            <pc:docMk/>
            <pc:sldMk cId="908466032" sldId="297"/>
            <ac:spMk id="150" creationId="{AFFEBA45-DDCC-02E5-DD94-16E9451181C0}"/>
          </ac:spMkLst>
        </pc:spChg>
        <pc:spChg chg="mod">
          <ac:chgData name="David Yolchuyev" userId="86f7fed8-1d85-4aba-ac0f-ef509305f528" providerId="ADAL" clId="{8C34B8A3-B9B5-489D-8C02-E90445CFC753}" dt="2022-08-16T16:23:39.329" v="657" actId="20577"/>
          <ac:spMkLst>
            <pc:docMk/>
            <pc:sldMk cId="908466032" sldId="297"/>
            <ac:spMk id="179" creationId="{9CFFF09D-96F9-453A-AC93-BC01E504D3BB}"/>
          </ac:spMkLst>
        </pc:spChg>
        <pc:spChg chg="mod">
          <ac:chgData name="David Yolchuyev" userId="86f7fed8-1d85-4aba-ac0f-ef509305f528" providerId="ADAL" clId="{8C34B8A3-B9B5-489D-8C02-E90445CFC753}" dt="2022-08-16T16:06:09.810" v="294" actId="1038"/>
          <ac:spMkLst>
            <pc:docMk/>
            <pc:sldMk cId="908466032" sldId="297"/>
            <ac:spMk id="182" creationId="{96345700-2F57-6700-72FE-78E426C1A4A3}"/>
          </ac:spMkLst>
        </pc:spChg>
        <pc:spChg chg="mod">
          <ac:chgData name="David Yolchuyev" userId="86f7fed8-1d85-4aba-ac0f-ef509305f528" providerId="ADAL" clId="{8C34B8A3-B9B5-489D-8C02-E90445CFC753}" dt="2022-08-16T16:20:54.817" v="546" actId="20577"/>
          <ac:spMkLst>
            <pc:docMk/>
            <pc:sldMk cId="908466032" sldId="297"/>
            <ac:spMk id="186" creationId="{AE0232FB-F1E3-4951-A55C-3F3342DF6A13}"/>
          </ac:spMkLst>
        </pc:spChg>
        <pc:graphicFrameChg chg="mod">
          <ac:chgData name="David Yolchuyev" userId="86f7fed8-1d85-4aba-ac0f-ef509305f528" providerId="ADAL" clId="{8C34B8A3-B9B5-489D-8C02-E90445CFC753}" dt="2022-08-16T16:09:02.792" v="347"/>
          <ac:graphicFrameMkLst>
            <pc:docMk/>
            <pc:sldMk cId="908466032" sldId="297"/>
            <ac:graphicFrameMk id="180" creationId="{203F881B-211C-3A42-254A-ECEA8BC83287}"/>
          </ac:graphicFrameMkLst>
        </pc:graphicFrameChg>
        <pc:graphicFrameChg chg="mod">
          <ac:chgData name="David Yolchuyev" userId="86f7fed8-1d85-4aba-ac0f-ef509305f528" providerId="ADAL" clId="{8C34B8A3-B9B5-489D-8C02-E90445CFC753}" dt="2022-08-16T16:20:48.084" v="540" actId="20577"/>
          <ac:graphicFrameMkLst>
            <pc:docMk/>
            <pc:sldMk cId="908466032" sldId="297"/>
            <ac:graphicFrameMk id="181" creationId="{FEC20929-FC31-C6E6-742E-D8BFFDF976CE}"/>
          </ac:graphicFrameMkLst>
        </pc:graphicFrameChg>
        <pc:graphicFrameChg chg="mod">
          <ac:chgData name="David Yolchuyev" userId="86f7fed8-1d85-4aba-ac0f-ef509305f528" providerId="ADAL" clId="{8C34B8A3-B9B5-489D-8C02-E90445CFC753}" dt="2022-08-16T16:18:30.321" v="513" actId="1035"/>
          <ac:graphicFrameMkLst>
            <pc:docMk/>
            <pc:sldMk cId="908466032" sldId="297"/>
            <ac:graphicFrameMk id="191" creationId="{9C7214D8-1DFD-800B-4EF3-EAF64C436935}"/>
          </ac:graphicFrameMkLst>
        </pc:graphicFrameChg>
      </pc:sldChg>
      <pc:sldChg chg="del">
        <pc:chgData name="David Yolchuyev" userId="86f7fed8-1d85-4aba-ac0f-ef509305f528" providerId="ADAL" clId="{8C34B8A3-B9B5-489D-8C02-E90445CFC753}" dt="2022-08-16T16:36:10.986" v="873" actId="47"/>
        <pc:sldMkLst>
          <pc:docMk/>
          <pc:sldMk cId="576861214" sldId="298"/>
        </pc:sldMkLst>
      </pc:sldChg>
      <pc:sldChg chg="del">
        <pc:chgData name="David Yolchuyev" userId="86f7fed8-1d85-4aba-ac0f-ef509305f528" providerId="ADAL" clId="{8C34B8A3-B9B5-489D-8C02-E90445CFC753}" dt="2022-08-16T16:04:13.176" v="234" actId="47"/>
        <pc:sldMkLst>
          <pc:docMk/>
          <pc:sldMk cId="505729152" sldId="299"/>
        </pc:sldMkLst>
      </pc:sldChg>
      <pc:sldChg chg="del">
        <pc:chgData name="David Yolchuyev" userId="86f7fed8-1d85-4aba-ac0f-ef509305f528" providerId="ADAL" clId="{8C34B8A3-B9B5-489D-8C02-E90445CFC753}" dt="2022-08-16T16:36:10.986" v="873" actId="47"/>
        <pc:sldMkLst>
          <pc:docMk/>
          <pc:sldMk cId="2882444660" sldId="301"/>
        </pc:sldMkLst>
      </pc:sldChg>
      <pc:sldChg chg="del">
        <pc:chgData name="David Yolchuyev" userId="86f7fed8-1d85-4aba-ac0f-ef509305f528" providerId="ADAL" clId="{8C34B8A3-B9B5-489D-8C02-E90445CFC753}" dt="2022-08-16T16:18:49.783" v="516" actId="47"/>
        <pc:sldMkLst>
          <pc:docMk/>
          <pc:sldMk cId="3011698970" sldId="302"/>
        </pc:sldMkLst>
      </pc:sldChg>
      <pc:sldChg chg="del">
        <pc:chgData name="David Yolchuyev" userId="86f7fed8-1d85-4aba-ac0f-ef509305f528" providerId="ADAL" clId="{8C34B8A3-B9B5-489D-8C02-E90445CFC753}" dt="2022-08-16T16:18:48.729" v="515" actId="47"/>
        <pc:sldMkLst>
          <pc:docMk/>
          <pc:sldMk cId="3236336437" sldId="303"/>
        </pc:sldMkLst>
      </pc:sldChg>
      <pc:sldChg chg="del">
        <pc:chgData name="David Yolchuyev" userId="86f7fed8-1d85-4aba-ac0f-ef509305f528" providerId="ADAL" clId="{8C34B8A3-B9B5-489D-8C02-E90445CFC753}" dt="2022-08-16T16:18:43.895" v="514" actId="47"/>
        <pc:sldMkLst>
          <pc:docMk/>
          <pc:sldMk cId="1064177411" sldId="304"/>
        </pc:sldMkLst>
      </pc:sldChg>
      <pc:sldChg chg="modSp mod">
        <pc:chgData name="David Yolchuyev" userId="86f7fed8-1d85-4aba-ac0f-ef509305f528" providerId="ADAL" clId="{8C34B8A3-B9B5-489D-8C02-E90445CFC753}" dt="2022-08-16T16:35:53.231" v="872" actId="20577"/>
        <pc:sldMkLst>
          <pc:docMk/>
          <pc:sldMk cId="3563981332" sldId="305"/>
        </pc:sldMkLst>
        <pc:spChg chg="mod">
          <ac:chgData name="David Yolchuyev" userId="86f7fed8-1d85-4aba-ac0f-ef509305f528" providerId="ADAL" clId="{8C34B8A3-B9B5-489D-8C02-E90445CFC753}" dt="2022-08-16T16:35:40.342" v="855" actId="20577"/>
          <ac:spMkLst>
            <pc:docMk/>
            <pc:sldMk cId="3563981332" sldId="305"/>
            <ac:spMk id="57" creationId="{51420FC0-EEBB-6331-C629-5429A4F434F2}"/>
          </ac:spMkLst>
        </pc:spChg>
        <pc:spChg chg="mod">
          <ac:chgData name="David Yolchuyev" userId="86f7fed8-1d85-4aba-ac0f-ef509305f528" providerId="ADAL" clId="{8C34B8A3-B9B5-489D-8C02-E90445CFC753}" dt="2022-08-16T16:35:53.231" v="872" actId="20577"/>
          <ac:spMkLst>
            <pc:docMk/>
            <pc:sldMk cId="3563981332" sldId="305"/>
            <ac:spMk id="120" creationId="{B4D8B3CE-DAE4-89B1-5E5E-6A6723239845}"/>
          </ac:spMkLst>
        </pc:spChg>
      </pc:sldChg>
      <pc:sldChg chg="del">
        <pc:chgData name="David Yolchuyev" userId="86f7fed8-1d85-4aba-ac0f-ef509305f528" providerId="ADAL" clId="{8C34B8A3-B9B5-489D-8C02-E90445CFC753}" dt="2022-08-16T16:36:17.653" v="874" actId="47"/>
        <pc:sldMkLst>
          <pc:docMk/>
          <pc:sldMk cId="420223106" sldId="306"/>
        </pc:sldMkLst>
      </pc:sldChg>
      <pc:sldChg chg="del">
        <pc:chgData name="David Yolchuyev" userId="86f7fed8-1d85-4aba-ac0f-ef509305f528" providerId="ADAL" clId="{8C34B8A3-B9B5-489D-8C02-E90445CFC753}" dt="2022-08-16T16:36:10.986" v="873" actId="47"/>
        <pc:sldMkLst>
          <pc:docMk/>
          <pc:sldMk cId="935443609" sldId="307"/>
        </pc:sldMkLst>
      </pc:sldChg>
      <pc:sldChg chg="del">
        <pc:chgData name="David Yolchuyev" userId="86f7fed8-1d85-4aba-ac0f-ef509305f528" providerId="ADAL" clId="{8C34B8A3-B9B5-489D-8C02-E90445CFC753}" dt="2022-08-16T16:36:10.986" v="873" actId="47"/>
        <pc:sldMkLst>
          <pc:docMk/>
          <pc:sldMk cId="441128138" sldId="308"/>
        </pc:sldMkLst>
      </pc:sldChg>
      <pc:sldChg chg="modSp mod">
        <pc:chgData name="David Yolchuyev" userId="86f7fed8-1d85-4aba-ac0f-ef509305f528" providerId="ADAL" clId="{8C34B8A3-B9B5-489D-8C02-E90445CFC753}" dt="2022-08-16T16:24:24.408" v="687" actId="20577"/>
        <pc:sldMkLst>
          <pc:docMk/>
          <pc:sldMk cId="1327619755" sldId="309"/>
        </pc:sldMkLst>
        <pc:spChg chg="mod">
          <ac:chgData name="David Yolchuyev" userId="86f7fed8-1d85-4aba-ac0f-ef509305f528" providerId="ADAL" clId="{8C34B8A3-B9B5-489D-8C02-E90445CFC753}" dt="2022-08-16T15:58:02.938" v="200" actId="20577"/>
          <ac:spMkLst>
            <pc:docMk/>
            <pc:sldMk cId="1327619755" sldId="309"/>
            <ac:spMk id="42" creationId="{2B5BB5A9-EBF5-4B8A-9F43-73BA73A14309}"/>
          </ac:spMkLst>
        </pc:spChg>
        <pc:spChg chg="mod">
          <ac:chgData name="David Yolchuyev" userId="86f7fed8-1d85-4aba-ac0f-ef509305f528" providerId="ADAL" clId="{8C34B8A3-B9B5-489D-8C02-E90445CFC753}" dt="2022-08-16T15:58:17.610" v="210" actId="20577"/>
          <ac:spMkLst>
            <pc:docMk/>
            <pc:sldMk cId="1327619755" sldId="309"/>
            <ac:spMk id="45" creationId="{809FA2F3-8F76-4848-B55D-FA6947FE773C}"/>
          </ac:spMkLst>
        </pc:spChg>
        <pc:spChg chg="mod">
          <ac:chgData name="David Yolchuyev" userId="86f7fed8-1d85-4aba-ac0f-ef509305f528" providerId="ADAL" clId="{8C34B8A3-B9B5-489D-8C02-E90445CFC753}" dt="2022-08-16T15:54:40.060" v="165" actId="1076"/>
          <ac:spMkLst>
            <pc:docMk/>
            <pc:sldMk cId="1327619755" sldId="309"/>
            <ac:spMk id="90" creationId="{A55D60C6-056F-9D98-9696-3F0366117D32}"/>
          </ac:spMkLst>
        </pc:spChg>
        <pc:spChg chg="mod">
          <ac:chgData name="David Yolchuyev" userId="86f7fed8-1d85-4aba-ac0f-ef509305f528" providerId="ADAL" clId="{8C34B8A3-B9B5-489D-8C02-E90445CFC753}" dt="2022-08-16T15:56:06.406" v="193" actId="20577"/>
          <ac:spMkLst>
            <pc:docMk/>
            <pc:sldMk cId="1327619755" sldId="309"/>
            <ac:spMk id="155" creationId="{701D00C6-FC3F-D522-C2B4-B75EE9B3A8AD}"/>
          </ac:spMkLst>
        </pc:spChg>
        <pc:spChg chg="mod">
          <ac:chgData name="David Yolchuyev" userId="86f7fed8-1d85-4aba-ac0f-ef509305f528" providerId="ADAL" clId="{8C34B8A3-B9B5-489D-8C02-E90445CFC753}" dt="2022-08-16T15:55:49.731" v="186" actId="20577"/>
          <ac:spMkLst>
            <pc:docMk/>
            <pc:sldMk cId="1327619755" sldId="309"/>
            <ac:spMk id="156" creationId="{3C50C6A3-BACD-01D2-CE63-A3F1B9C10AAD}"/>
          </ac:spMkLst>
        </pc:spChg>
        <pc:spChg chg="mod">
          <ac:chgData name="David Yolchuyev" userId="86f7fed8-1d85-4aba-ac0f-ef509305f528" providerId="ADAL" clId="{8C34B8A3-B9B5-489D-8C02-E90445CFC753}" dt="2022-08-16T15:55:35.406" v="179" actId="20577"/>
          <ac:spMkLst>
            <pc:docMk/>
            <pc:sldMk cId="1327619755" sldId="309"/>
            <ac:spMk id="157" creationId="{A0D98030-3876-C910-D481-51BC6773931B}"/>
          </ac:spMkLst>
        </pc:spChg>
        <pc:spChg chg="mod">
          <ac:chgData name="David Yolchuyev" userId="86f7fed8-1d85-4aba-ac0f-ef509305f528" providerId="ADAL" clId="{8C34B8A3-B9B5-489D-8C02-E90445CFC753}" dt="2022-08-16T15:55:14.747" v="172" actId="20577"/>
          <ac:spMkLst>
            <pc:docMk/>
            <pc:sldMk cId="1327619755" sldId="309"/>
            <ac:spMk id="158" creationId="{AA276E08-76DC-FFCE-3DB1-150AEA928E21}"/>
          </ac:spMkLst>
        </pc:spChg>
        <pc:spChg chg="mod">
          <ac:chgData name="David Yolchuyev" userId="86f7fed8-1d85-4aba-ac0f-ef509305f528" providerId="ADAL" clId="{8C34B8A3-B9B5-489D-8C02-E90445CFC753}" dt="2022-08-16T15:58:28.118" v="218" actId="20577"/>
          <ac:spMkLst>
            <pc:docMk/>
            <pc:sldMk cId="1327619755" sldId="309"/>
            <ac:spMk id="160" creationId="{99475D4F-F5D2-8CB7-9AC9-2AE1FD69E270}"/>
          </ac:spMkLst>
        </pc:spChg>
        <pc:spChg chg="mod">
          <ac:chgData name="David Yolchuyev" userId="86f7fed8-1d85-4aba-ac0f-ef509305f528" providerId="ADAL" clId="{8C34B8A3-B9B5-489D-8C02-E90445CFC753}" dt="2022-08-16T15:58:51.786" v="227" actId="20577"/>
          <ac:spMkLst>
            <pc:docMk/>
            <pc:sldMk cId="1327619755" sldId="309"/>
            <ac:spMk id="212" creationId="{559711FD-626E-9A83-789E-74D31BA8EDBC}"/>
          </ac:spMkLst>
        </pc:spChg>
        <pc:graphicFrameChg chg="mod">
          <ac:chgData name="David Yolchuyev" userId="86f7fed8-1d85-4aba-ac0f-ef509305f528" providerId="ADAL" clId="{8C34B8A3-B9B5-489D-8C02-E90445CFC753}" dt="2022-08-16T16:24:24.408" v="687" actId="20577"/>
          <ac:graphicFrameMkLst>
            <pc:docMk/>
            <pc:sldMk cId="1327619755" sldId="309"/>
            <ac:graphicFrameMk id="24" creationId="{87BFB04A-85C7-E809-04AE-30B4A2FFCCB8}"/>
          </ac:graphicFrameMkLst>
        </pc:graphicFrameChg>
      </pc:sldChg>
      <pc:sldChg chg="del">
        <pc:chgData name="David Yolchuyev" userId="86f7fed8-1d85-4aba-ac0f-ef509305f528" providerId="ADAL" clId="{8C34B8A3-B9B5-489D-8C02-E90445CFC753}" dt="2022-08-16T16:24:10.714" v="681" actId="47"/>
        <pc:sldMkLst>
          <pc:docMk/>
          <pc:sldMk cId="4251496492" sldId="311"/>
        </pc:sldMkLst>
      </pc:sldChg>
      <pc:sldChg chg="modSp mod">
        <pc:chgData name="David Yolchuyev" userId="86f7fed8-1d85-4aba-ac0f-ef509305f528" providerId="ADAL" clId="{8C34B8A3-B9B5-489D-8C02-E90445CFC753}" dt="2022-08-16T16:28:56.488" v="814" actId="20577"/>
        <pc:sldMkLst>
          <pc:docMk/>
          <pc:sldMk cId="31120198" sldId="312"/>
        </pc:sldMkLst>
        <pc:spChg chg="mod">
          <ac:chgData name="David Yolchuyev" userId="86f7fed8-1d85-4aba-ac0f-ef509305f528" providerId="ADAL" clId="{8C34B8A3-B9B5-489D-8C02-E90445CFC753}" dt="2022-08-16T16:27:53.609" v="747" actId="1038"/>
          <ac:spMkLst>
            <pc:docMk/>
            <pc:sldMk cId="31120198" sldId="312"/>
            <ac:spMk id="60" creationId="{9D95EEC1-4FFA-AF90-913F-71149912AF1F}"/>
          </ac:spMkLst>
        </pc:spChg>
        <pc:spChg chg="mod">
          <ac:chgData name="David Yolchuyev" userId="86f7fed8-1d85-4aba-ac0f-ef509305f528" providerId="ADAL" clId="{8C34B8A3-B9B5-489D-8C02-E90445CFC753}" dt="2022-08-16T16:28:05.009" v="769" actId="1037"/>
          <ac:spMkLst>
            <pc:docMk/>
            <pc:sldMk cId="31120198" sldId="312"/>
            <ac:spMk id="61" creationId="{5E012707-DFAF-D3C4-0D62-6F0C33047750}"/>
          </ac:spMkLst>
        </pc:spChg>
        <pc:spChg chg="mod">
          <ac:chgData name="David Yolchuyev" userId="86f7fed8-1d85-4aba-ac0f-ef509305f528" providerId="ADAL" clId="{8C34B8A3-B9B5-489D-8C02-E90445CFC753}" dt="2022-08-16T16:28:56.488" v="814" actId="20577"/>
          <ac:spMkLst>
            <pc:docMk/>
            <pc:sldMk cId="31120198" sldId="312"/>
            <ac:spMk id="75" creationId="{9D1EDAB1-348B-C7CB-8DDD-2F2B5B81EAFA}"/>
          </ac:spMkLst>
        </pc:spChg>
        <pc:spChg chg="mod">
          <ac:chgData name="David Yolchuyev" userId="86f7fed8-1d85-4aba-ac0f-ef509305f528" providerId="ADAL" clId="{8C34B8A3-B9B5-489D-8C02-E90445CFC753}" dt="2022-08-16T16:28:24.613" v="787" actId="20577"/>
          <ac:spMkLst>
            <pc:docMk/>
            <pc:sldMk cId="31120198" sldId="312"/>
            <ac:spMk id="77" creationId="{7FBA6224-399A-6954-D929-3475ADABCB56}"/>
          </ac:spMkLst>
        </pc:spChg>
        <pc:spChg chg="mod">
          <ac:chgData name="David Yolchuyev" userId="86f7fed8-1d85-4aba-ac0f-ef509305f528" providerId="ADAL" clId="{8C34B8A3-B9B5-489D-8C02-E90445CFC753}" dt="2022-08-16T16:28:29.096" v="793" actId="20577"/>
          <ac:spMkLst>
            <pc:docMk/>
            <pc:sldMk cId="31120198" sldId="312"/>
            <ac:spMk id="79" creationId="{C0CEAD97-2EEA-47EC-6685-B819F154DF46}"/>
          </ac:spMkLst>
        </pc:spChg>
        <pc:spChg chg="mod">
          <ac:chgData name="David Yolchuyev" userId="86f7fed8-1d85-4aba-ac0f-ef509305f528" providerId="ADAL" clId="{8C34B8A3-B9B5-489D-8C02-E90445CFC753}" dt="2022-08-16T16:28:36.118" v="799" actId="20577"/>
          <ac:spMkLst>
            <pc:docMk/>
            <pc:sldMk cId="31120198" sldId="312"/>
            <ac:spMk id="81" creationId="{113F3394-6D24-48C0-EACA-64E683644CF3}"/>
          </ac:spMkLst>
        </pc:spChg>
      </pc:sldChg>
      <pc:sldChg chg="addSp modSp add del mod ord">
        <pc:chgData name="David Yolchuyev" userId="86f7fed8-1d85-4aba-ac0f-ef509305f528" providerId="ADAL" clId="{8C34B8A3-B9B5-489D-8C02-E90445CFC753}" dt="2022-08-16T16:04:15.319" v="236" actId="47"/>
        <pc:sldMkLst>
          <pc:docMk/>
          <pc:sldMk cId="237129173" sldId="313"/>
        </pc:sldMkLst>
        <pc:spChg chg="add mod">
          <ac:chgData name="David Yolchuyev" userId="86f7fed8-1d85-4aba-ac0f-ef509305f528" providerId="ADAL" clId="{8C34B8A3-B9B5-489D-8C02-E90445CFC753}" dt="2022-08-16T16:03:57.383" v="232" actId="1076"/>
          <ac:spMkLst>
            <pc:docMk/>
            <pc:sldMk cId="237129173" sldId="313"/>
            <ac:spMk id="102" creationId="{E782079A-6861-F7A6-BCC6-162E5FB90C48}"/>
          </ac:spMkLst>
        </pc:spChg>
        <pc:spChg chg="add mod">
          <ac:chgData name="David Yolchuyev" userId="86f7fed8-1d85-4aba-ac0f-ef509305f528" providerId="ADAL" clId="{8C34B8A3-B9B5-489D-8C02-E90445CFC753}" dt="2022-08-16T16:03:57.383" v="232" actId="1076"/>
          <ac:spMkLst>
            <pc:docMk/>
            <pc:sldMk cId="237129173" sldId="313"/>
            <ac:spMk id="103" creationId="{841DA50B-166C-5D2E-1C23-4F2BAFDA4F6C}"/>
          </ac:spMkLst>
        </pc:spChg>
        <pc:spChg chg="add mod">
          <ac:chgData name="David Yolchuyev" userId="86f7fed8-1d85-4aba-ac0f-ef509305f528" providerId="ADAL" clId="{8C34B8A3-B9B5-489D-8C02-E90445CFC753}" dt="2022-08-16T16:03:57.383" v="232" actId="1076"/>
          <ac:spMkLst>
            <pc:docMk/>
            <pc:sldMk cId="237129173" sldId="313"/>
            <ac:spMk id="104" creationId="{F8249F38-E5E4-9681-514D-2E870C2BF853}"/>
          </ac:spMkLst>
        </pc:spChg>
        <pc:spChg chg="add mod">
          <ac:chgData name="David Yolchuyev" userId="86f7fed8-1d85-4aba-ac0f-ef509305f528" providerId="ADAL" clId="{8C34B8A3-B9B5-489D-8C02-E90445CFC753}" dt="2022-08-16T16:03:57.383" v="232" actId="1076"/>
          <ac:spMkLst>
            <pc:docMk/>
            <pc:sldMk cId="237129173" sldId="313"/>
            <ac:spMk id="105" creationId="{024338D3-F53A-7656-57C0-3D44EA9D8B8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Salary</a:t>
            </a:r>
            <a:r>
              <a:rPr lang="en-US" baseline="0" dirty="0">
                <a:solidFill>
                  <a:schemeClr val="tx1"/>
                </a:solidFill>
              </a:rPr>
              <a:t> in Quarters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534580532008187E-2"/>
          <c:y val="0.14814960629921259"/>
          <c:w val="0.8979179187372115"/>
          <c:h val="0.753474884969325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</c:v>
                </c:pt>
              </c:strCache>
            </c:strRef>
          </c:tx>
          <c:spPr>
            <a:ln w="28575" cap="sq">
              <a:solidFill>
                <a:srgbClr val="CE295E"/>
              </a:solidFill>
              <a:prstDash val="solid"/>
              <a:round/>
              <a:headEnd type="oval"/>
              <a:tailEnd type="stealth" w="med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CE295E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rgbClr val="CE295E"/>
                  </a:solidFill>
                </a:ln>
                <a:effectLst/>
              </c:spPr>
            </c:marker>
            <c:bubble3D val="0"/>
            <c:spPr>
              <a:ln w="28575" cap="sq">
                <a:solidFill>
                  <a:srgbClr val="CE295E"/>
                </a:solidFill>
                <a:prstDash val="sysDot"/>
                <a:round/>
                <a:headEnd type="oval"/>
                <a:tailEnd type="stealth" w="med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4-59C9-424E-B353-E27AC76CCB30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rgbClr val="CE295E"/>
                  </a:solidFill>
                </a:ln>
                <a:effectLst/>
              </c:spPr>
            </c:marker>
            <c:bubble3D val="0"/>
            <c:spPr>
              <a:ln w="28575" cap="sq">
                <a:solidFill>
                  <a:srgbClr val="CE295E"/>
                </a:solidFill>
                <a:prstDash val="sysDot"/>
                <a:round/>
                <a:headEnd type="oval"/>
                <a:tailEnd type="stealth" w="med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8-59C9-424E-B353-E27AC76CCB30}"/>
              </c:ext>
            </c:extLst>
          </c:dPt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9C9-424E-B353-E27AC76CCB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  <c:pt idx="11">
                  <c:v>Q1'19</c:v>
                </c:pt>
                <c:pt idx="12">
                  <c:v>Q4'18</c:v>
                </c:pt>
                <c:pt idx="13">
                  <c:v>Q3'18</c:v>
                </c:pt>
                <c:pt idx="14">
                  <c:v>Q2'18</c:v>
                </c:pt>
                <c:pt idx="15">
                  <c:v>Q1'18</c:v>
                </c:pt>
              </c:strCache>
            </c:strRef>
          </c:cat>
          <c:val>
            <c:numRef>
              <c:f>Sheet1!$B$2:$B$17</c:f>
              <c:numCache>
                <c:formatCode>"$"#,##0</c:formatCode>
                <c:ptCount val="16"/>
                <c:pt idx="0">
                  <c:v>60091.5</c:v>
                </c:pt>
                <c:pt idx="1">
                  <c:v>63903</c:v>
                </c:pt>
                <c:pt idx="2">
                  <c:v>66591</c:v>
                </c:pt>
                <c:pt idx="3">
                  <c:v>63721</c:v>
                </c:pt>
                <c:pt idx="4">
                  <c:v>65418.5</c:v>
                </c:pt>
                <c:pt idx="5">
                  <c:v>68988.5</c:v>
                </c:pt>
                <c:pt idx="6">
                  <c:v>69898.5</c:v>
                </c:pt>
                <c:pt idx="7">
                  <c:v>67700.5</c:v>
                </c:pt>
                <c:pt idx="8">
                  <c:v>64043</c:v>
                </c:pt>
                <c:pt idx="9">
                  <c:v>62440</c:v>
                </c:pt>
                <c:pt idx="10">
                  <c:v>64428</c:v>
                </c:pt>
                <c:pt idx="11">
                  <c:v>73153.5</c:v>
                </c:pt>
                <c:pt idx="12">
                  <c:v>63829.5</c:v>
                </c:pt>
                <c:pt idx="13">
                  <c:v>77640.5</c:v>
                </c:pt>
                <c:pt idx="14">
                  <c:v>62520.5</c:v>
                </c:pt>
                <c:pt idx="15">
                  <c:v>69104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9C9-424E-B353-E27AC76CCB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FC000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1288-4D54-AC3F-6E9AD391A950}"/>
              </c:ext>
            </c:extLst>
          </c:dPt>
          <c:dLbls>
            <c:dLbl>
              <c:idx val="0"/>
              <c:layout>
                <c:manualLayout>
                  <c:x val="-4.7403410219460741E-2"/>
                  <c:y val="-4.9019607843137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88-4D54-AC3F-6E9AD391A95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88-4D54-AC3F-6E9AD391A95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88-4D54-AC3F-6E9AD391A95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88-4D54-AC3F-6E9AD391A95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88-4D54-AC3F-6E9AD391A950}"/>
                </c:ext>
              </c:extLst>
            </c:dLbl>
            <c:dLbl>
              <c:idx val="6"/>
              <c:layout>
                <c:manualLayout>
                  <c:x val="-4.740341021946079E-2"/>
                  <c:y val="-4.9019607843137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88-4D54-AC3F-6E9AD391A95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88-4D54-AC3F-6E9AD391A95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88-4D54-AC3F-6E9AD391A95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88-4D54-AC3F-6E9AD391A95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288-4D54-AC3F-6E9AD391A950}"/>
                </c:ext>
              </c:extLst>
            </c:dLbl>
            <c:dLbl>
              <c:idx val="11"/>
              <c:layout>
                <c:manualLayout>
                  <c:x val="-5.2482347028688661E-2"/>
                  <c:y val="5.22875816993463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288-4D54-AC3F-6E9AD391A950}"/>
                </c:ext>
              </c:extLst>
            </c:dLbl>
            <c:dLbl>
              <c:idx val="12"/>
              <c:layout>
                <c:manualLayout>
                  <c:x val="1.6929789364091875E-3"/>
                  <c:y val="6.2091503267973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288-4D54-AC3F-6E9AD391A950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288-4D54-AC3F-6E9AD391A950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288-4D54-AC3F-6E9AD391A950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288-4D54-AC3F-6E9AD391A9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  <c:pt idx="11">
                  <c:v>Q1'19</c:v>
                </c:pt>
                <c:pt idx="12">
                  <c:v>Q4'18</c:v>
                </c:pt>
                <c:pt idx="13">
                  <c:v>Q3'18</c:v>
                </c:pt>
                <c:pt idx="14">
                  <c:v>Q2'18</c:v>
                </c:pt>
                <c:pt idx="15">
                  <c:v>Q1'18</c:v>
                </c:pt>
              </c:strCache>
            </c:strRef>
          </c:cat>
          <c:val>
            <c:numRef>
              <c:f>Sheet1!$C$2:$C$17</c:f>
              <c:numCache>
                <c:formatCode>_("$"* #,##0_);_("$"* \(#,##0\);_("$"* "-"??_);_(@_)</c:formatCode>
                <c:ptCount val="16"/>
                <c:pt idx="0">
                  <c:v>49000</c:v>
                </c:pt>
                <c:pt idx="1">
                  <c:v>49000</c:v>
                </c:pt>
                <c:pt idx="2">
                  <c:v>49000</c:v>
                </c:pt>
                <c:pt idx="3">
                  <c:v>49000</c:v>
                </c:pt>
                <c:pt idx="4">
                  <c:v>49000</c:v>
                </c:pt>
                <c:pt idx="5">
                  <c:v>63000</c:v>
                </c:pt>
                <c:pt idx="6">
                  <c:v>70000</c:v>
                </c:pt>
                <c:pt idx="7">
                  <c:v>70000</c:v>
                </c:pt>
                <c:pt idx="8">
                  <c:v>70000</c:v>
                </c:pt>
                <c:pt idx="9">
                  <c:v>70000</c:v>
                </c:pt>
                <c:pt idx="10">
                  <c:v>70000</c:v>
                </c:pt>
                <c:pt idx="11">
                  <c:v>68874.75</c:v>
                </c:pt>
                <c:pt idx="12">
                  <c:v>68906.25</c:v>
                </c:pt>
                <c:pt idx="13">
                  <c:v>68906.25</c:v>
                </c:pt>
                <c:pt idx="14">
                  <c:v>68906.25</c:v>
                </c:pt>
                <c:pt idx="15">
                  <c:v>68906.25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288-4D54-AC3F-6E9AD391A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2358719"/>
        <c:axId val="1912357887"/>
      </c:lineChart>
      <c:catAx>
        <c:axId val="1912358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357887"/>
        <c:crosses val="autoZero"/>
        <c:auto val="1"/>
        <c:lblAlgn val="ctr"/>
        <c:lblOffset val="100"/>
        <c:noMultiLvlLbl val="0"/>
      </c:catAx>
      <c:valAx>
        <c:axId val="1912357887"/>
        <c:scaling>
          <c:orientation val="minMax"/>
          <c:max val="80000"/>
          <c:min val="45000"/>
        </c:scaling>
        <c:delete val="1"/>
        <c:axPos val="l"/>
        <c:numFmt formatCode="&quot;$&quot;#,##0" sourceLinked="1"/>
        <c:majorTickMark val="out"/>
        <c:minorTickMark val="none"/>
        <c:tickLblPos val="nextTo"/>
        <c:crossAx val="1912358719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CE295E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F2-415E-8829-E0564392AE8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F2-415E-8829-E0564392AE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F2-415E-8829-E0564392AE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BF2-415E-8829-E0564392AE80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0.33329999999999999</c:v>
                </c:pt>
                <c:pt idx="1">
                  <c:v>0.66659999999999997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2-415E-8829-E0564392A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CE295E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FE-4FA5-B748-D3953CDD127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FE-4FA5-B748-D3953CDD1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FE-4FA5-B748-D3953CDD1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FE-4FA5-B748-D3953CDD127E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0.66669999999999996</c:v>
                </c:pt>
                <c:pt idx="1">
                  <c:v>0.33330000000000004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FE-4FA5-B748-D3953CDD1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CE295E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714-41C0-B0B6-6310BBFF836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714-41C0-B0B6-6310BBFF83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714-41C0-B0B6-6310BBFF83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714-41C0-B0B6-6310BBFF836C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0.55559999999999998</c:v>
                </c:pt>
                <c:pt idx="1">
                  <c:v>0.44440000000000002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14-41C0-B0B6-6310BBFF8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5926418014711"/>
          <c:y val="8.7585493033599096E-2"/>
          <c:w val="0.76740038626433082"/>
          <c:h val="0.8781370433971384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 w="12700" cap="rnd">
              <a:solidFill>
                <a:srgbClr val="CE295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295E"/>
              </a:solidFill>
              <a:ln w="9525">
                <a:noFill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_("$"* #,##0_);_("$"* \(#,##0\);_("$"* "-"??_);_(@_)</c:formatCode>
                <c:ptCount val="3"/>
                <c:pt idx="0">
                  <c:v>63413</c:v>
                </c:pt>
                <c:pt idx="1">
                  <c:v>79754</c:v>
                </c:pt>
                <c:pt idx="2">
                  <c:v>46995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E-42EB-81DD-E4D391155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 w="12700" cap="rnd">
              <a:solidFill>
                <a:srgbClr val="40404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04040"/>
              </a:solidFill>
              <a:ln w="9525">
                <a:noFill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"$"#,##0_);[Red]\("$"#,##0\)</c:formatCode>
                <c:ptCount val="3"/>
                <c:pt idx="0">
                  <c:v>63747</c:v>
                </c:pt>
                <c:pt idx="1">
                  <c:v>80095</c:v>
                </c:pt>
                <c:pt idx="2">
                  <c:v>51956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E-42EB-81DD-E4D39115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205160"/>
        <c:axId val="482198928"/>
      </c:radarChart>
      <c:catAx>
        <c:axId val="482205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2198928"/>
        <c:crosses val="autoZero"/>
        <c:auto val="1"/>
        <c:lblAlgn val="ctr"/>
        <c:lblOffset val="100"/>
        <c:noMultiLvlLbl val="0"/>
      </c:catAx>
      <c:valAx>
        <c:axId val="4821989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48220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78749399173939E-3"/>
          <c:y val="6.1333098720737422E-3"/>
          <c:w val="0.55058152703808172"/>
          <c:h val="0.922546956837522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HR</c:v>
                </c:pt>
              </c:strCache>
            </c:strRef>
          </c:tx>
          <c:dPt>
            <c:idx val="0"/>
            <c:bubble3D val="0"/>
            <c:spPr>
              <a:solidFill>
                <a:srgbClr val="DC52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26-43E7-83A2-1CC4DCF40E1A}"/>
              </c:ext>
            </c:extLst>
          </c:dPt>
          <c:dPt>
            <c:idx val="1"/>
            <c:bubble3D val="0"/>
            <c:spPr>
              <a:solidFill>
                <a:srgbClr val="CE29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26-43E7-83A2-1CC4DCF40E1A}"/>
              </c:ext>
            </c:extLst>
          </c:dPt>
          <c:dPt>
            <c:idx val="2"/>
            <c:bubble3D val="0"/>
            <c:spPr>
              <a:solidFill>
                <a:srgbClr val="E478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26-43E7-83A2-1CC4DCF40E1A}"/>
              </c:ext>
            </c:extLst>
          </c:dPt>
          <c:dLbls>
            <c:dLbl>
              <c:idx val="0"/>
              <c:layout>
                <c:manualLayout>
                  <c:x val="-1.8040656821960734E-2"/>
                  <c:y val="-2.284661645208237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r>
                      <a:rPr lang="en-US" dirty="0"/>
                      <a:t>$221,946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4518055217194"/>
                      <c:h val="0.3472685700716520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126-43E7-83A2-1CC4DCF40E1A}"/>
                </c:ext>
              </c:extLst>
            </c:dLbl>
            <c:dLbl>
              <c:idx val="1"/>
              <c:layout>
                <c:manualLayout>
                  <c:x val="2.8681667388400445E-2"/>
                  <c:y val="-1.18866222150673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$279,139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96550896315232"/>
                      <c:h val="0.2254199489938793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4126-43E7-83A2-1CC4DCF40E1A}"/>
                </c:ext>
              </c:extLst>
            </c:dLbl>
            <c:dLbl>
              <c:idx val="2"/>
              <c:layout>
                <c:manualLayout>
                  <c:x val="4.0591477849411653E-2"/>
                  <c:y val="-4.569323290416474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$164,483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96550896315232"/>
                      <c:h val="0.2254199489938793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4126-43E7-83A2-1CC4DCF40E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_("$"* #,##0_);_("$"* \(#,##0\);_("$"* "-"??_);_(@_)</c:formatCode>
                <c:ptCount val="3"/>
                <c:pt idx="0">
                  <c:v>221945.5</c:v>
                </c:pt>
                <c:pt idx="1">
                  <c:v>279139</c:v>
                </c:pt>
                <c:pt idx="2">
                  <c:v>164482.5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26-43E7-83A2-1CC4DCF40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78749399173939E-3"/>
          <c:y val="6.1333098720737422E-3"/>
          <c:w val="0.55058152703808172"/>
          <c:h val="0.922546956837522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South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4C-4601-BA0A-7105A046BC42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4C-4601-BA0A-7105A046BC42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4C-4601-BA0A-7105A046BC4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$55,779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44C-4601-BA0A-7105A046BC42}"/>
                </c:ext>
              </c:extLst>
            </c:dLbl>
            <c:dLbl>
              <c:idx val="1"/>
              <c:layout>
                <c:manualLayout>
                  <c:x val="1.0641010566439705E-2"/>
                  <c:y val="-1.18866222150673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$70,084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44C-4601-BA0A-7105A046BC4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$60,616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44C-4601-BA0A-7105A046BC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63747</c:v>
                </c:pt>
                <c:pt idx="1">
                  <c:v>80095</c:v>
                </c:pt>
                <c:pt idx="2">
                  <c:v>51956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4C-4601-BA0A-7105A046B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672522923959816E-2"/>
          <c:y val="8.715981959316417E-2"/>
          <c:w val="0.93356753292828565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</c:v>
                </c:pt>
              </c:strCache>
            </c:strRef>
          </c:tx>
          <c:spPr>
            <a:ln w="28575" cap="rnd">
              <a:solidFill>
                <a:srgbClr val="CE295E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Sheet1!$B$2:$B$12</c:f>
              <c:numCache>
                <c:formatCode>"$"#,##0_);[Red]\("$"#,##0\)</c:formatCode>
                <c:ptCount val="11"/>
                <c:pt idx="0">
                  <c:v>50499.855000000003</c:v>
                </c:pt>
                <c:pt idx="1">
                  <c:v>55662.005000000005</c:v>
                </c:pt>
                <c:pt idx="2">
                  <c:v>58303.735000000001</c:v>
                </c:pt>
                <c:pt idx="3">
                  <c:v>57479.275000000009</c:v>
                </c:pt>
                <c:pt idx="4">
                  <c:v>68623.520000000004</c:v>
                </c:pt>
                <c:pt idx="5">
                  <c:v>89146.925000000003</c:v>
                </c:pt>
                <c:pt idx="6">
                  <c:v>61162.5</c:v>
                </c:pt>
                <c:pt idx="7">
                  <c:v>60206.090000000004</c:v>
                </c:pt>
                <c:pt idx="8">
                  <c:v>51200.904999999999</c:v>
                </c:pt>
                <c:pt idx="9">
                  <c:v>66495.8</c:v>
                </c:pt>
                <c:pt idx="10">
                  <c:v>46786.775000000001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CED-439C-A646-25C71658A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265423"/>
        <c:axId val="455272911"/>
      </c:lineChart>
      <c:catAx>
        <c:axId val="455265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72911"/>
        <c:crosses val="autoZero"/>
        <c:auto val="1"/>
        <c:lblAlgn val="ctr"/>
        <c:lblOffset val="100"/>
        <c:noMultiLvlLbl val="0"/>
      </c:catAx>
      <c:valAx>
        <c:axId val="455272911"/>
        <c:scaling>
          <c:orientation val="minMax"/>
          <c:min val="10000"/>
        </c:scaling>
        <c:delete val="0"/>
        <c:axPos val="l"/>
        <c:numFmt formatCode="&quot;$&quot;#,##0_);[Red]\(&quot;$&quot;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65423"/>
        <c:crosses val="autoZero"/>
        <c:crossBetween val="between"/>
      </c:valAx>
      <c:spPr>
        <a:noFill/>
        <a:ln cmpd="dbl">
          <a:noFill/>
          <a:prstDash val="dash"/>
          <a:round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5950181075173"/>
          <c:y val="8.7159919677210776E-2"/>
          <c:w val="0.93356753292828565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Sheet1!$B$2:$B$12</c:f>
              <c:numCache>
                <c:formatCode>"$"#,##0_);[Red]\("$"#,##0\)</c:formatCode>
                <c:ptCount val="11"/>
                <c:pt idx="0">
                  <c:v>52296.02</c:v>
                </c:pt>
                <c:pt idx="1">
                  <c:v>54793.27</c:v>
                </c:pt>
                <c:pt idx="2">
                  <c:v>58890.405000000006</c:v>
                </c:pt>
                <c:pt idx="3">
                  <c:v>57136.450000000004</c:v>
                </c:pt>
                <c:pt idx="4">
                  <c:v>70890.61</c:v>
                </c:pt>
                <c:pt idx="5">
                  <c:v>89879.824999999997</c:v>
                </c:pt>
                <c:pt idx="6">
                  <c:v>61162.5</c:v>
                </c:pt>
                <c:pt idx="7">
                  <c:v>58400.544999999998</c:v>
                </c:pt>
                <c:pt idx="8">
                  <c:v>60386.375</c:v>
                </c:pt>
                <c:pt idx="9">
                  <c:v>69876.17</c:v>
                </c:pt>
                <c:pt idx="10">
                  <c:v>51585.065000000002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473-4650-A2EB-C8533188D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5265423"/>
        <c:axId val="455272911"/>
      </c:lineChart>
      <c:catAx>
        <c:axId val="455265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72911"/>
        <c:crosses val="autoZero"/>
        <c:auto val="1"/>
        <c:lblAlgn val="ctr"/>
        <c:lblOffset val="100"/>
        <c:noMultiLvlLbl val="0"/>
      </c:catAx>
      <c:valAx>
        <c:axId val="455272911"/>
        <c:scaling>
          <c:orientation val="minMax"/>
          <c:min val="10000"/>
        </c:scaling>
        <c:delete val="0"/>
        <c:axPos val="l"/>
        <c:numFmt formatCode="&quot;$&quot;#,##0_);[Red]\(&quot;$&quot;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65423"/>
        <c:crosses val="autoZero"/>
        <c:crossBetween val="between"/>
      </c:valAx>
      <c:spPr>
        <a:noFill/>
        <a:ln cmpd="dbl">
          <a:noFill/>
          <a:prstDash val="dash"/>
          <a:round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IC </c:v>
                </c:pt>
              </c:strCache>
            </c:strRef>
          </c:tx>
          <c:spPr>
            <a:ln w="28575" cap="rnd">
              <a:solidFill>
                <a:srgbClr val="CE295E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4.7374407151570874E-2"/>
                  <c:y val="-7.6224355923610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24-46F9-A1AB-03A27510F388}"/>
                </c:ext>
              </c:extLst>
            </c:dLbl>
            <c:dLbl>
              <c:idx val="5"/>
              <c:layout>
                <c:manualLayout>
                  <c:x val="-4.4216113341466148E-2"/>
                  <c:y val="-5.82892133533491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24-46F9-A1AB-03A27510F388}"/>
                </c:ext>
              </c:extLst>
            </c:dLbl>
            <c:dLbl>
              <c:idx val="9"/>
              <c:layout>
                <c:manualLayout>
                  <c:x val="-3.1582938101047363E-2"/>
                  <c:y val="-5.82892133533491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24-46F9-A1AB-03A27510F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Sheet1!$B$2:$B$12</c:f>
              <c:numCache>
                <c:formatCode>_("$"* #,##0_);_("$"* \(#,##0\);_("$"* "-"??_);_(@_)</c:formatCode>
                <c:ptCount val="11"/>
                <c:pt idx="0">
                  <c:v>50499.837500000001</c:v>
                </c:pt>
                <c:pt idx="1">
                  <c:v>55662.005000000005</c:v>
                </c:pt>
                <c:pt idx="2">
                  <c:v>58303.735000000001</c:v>
                </c:pt>
                <c:pt idx="3">
                  <c:v>57479.275000000009</c:v>
                </c:pt>
                <c:pt idx="4">
                  <c:v>68623.520000000004</c:v>
                </c:pt>
                <c:pt idx="5">
                  <c:v>89146.911697185045</c:v>
                </c:pt>
                <c:pt idx="6">
                  <c:v>61162.5</c:v>
                </c:pt>
                <c:pt idx="7">
                  <c:v>60206.106119637501</c:v>
                </c:pt>
                <c:pt idx="8">
                  <c:v>51200.907614712727</c:v>
                </c:pt>
                <c:pt idx="9">
                  <c:v>66495.809150352434</c:v>
                </c:pt>
                <c:pt idx="10">
                  <c:v>46786.76480220665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6324-46F9-A1AB-03A27510F3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8875051804100737E-2"/>
                  <c:y val="8.229688451039179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324-46F9-A1AB-03A27510F3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324-46F9-A1AB-03A27510F3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324-46F9-A1AB-03A27510F38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324-46F9-A1AB-03A27510F38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24-46F9-A1AB-03A27510F38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324-46F9-A1AB-03A27510F38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24-46F9-A1AB-03A27510F38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24-46F9-A1AB-03A27510F38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24-46F9-A1AB-03A27510F38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24-46F9-A1AB-03A27510F38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24-46F9-A1AB-03A27510F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Sheet1!$C$2:$C$12</c:f>
              <c:numCache>
                <c:formatCode>_("$"* #,##0_);_("$"* \(#,##0\);_("$"* "-"??_);_(@_)</c:formatCode>
                <c:ptCount val="11"/>
                <c:pt idx="0">
                  <c:v>61250</c:v>
                </c:pt>
                <c:pt idx="1">
                  <c:v>61250</c:v>
                </c:pt>
                <c:pt idx="2">
                  <c:v>61250</c:v>
                </c:pt>
                <c:pt idx="3">
                  <c:v>61250</c:v>
                </c:pt>
                <c:pt idx="4">
                  <c:v>61250</c:v>
                </c:pt>
                <c:pt idx="5">
                  <c:v>61250</c:v>
                </c:pt>
                <c:pt idx="6">
                  <c:v>61250</c:v>
                </c:pt>
                <c:pt idx="7">
                  <c:v>61250</c:v>
                </c:pt>
                <c:pt idx="8">
                  <c:v>61250</c:v>
                </c:pt>
                <c:pt idx="9">
                  <c:v>61250</c:v>
                </c:pt>
                <c:pt idx="10">
                  <c:v>61250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324-46F9-A1AB-03A27510F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641903"/>
        <c:axId val="312648559"/>
      </c:lineChart>
      <c:catAx>
        <c:axId val="312641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648559"/>
        <c:crosses val="autoZero"/>
        <c:auto val="1"/>
        <c:lblAlgn val="ctr"/>
        <c:lblOffset val="100"/>
        <c:noMultiLvlLbl val="0"/>
      </c:catAx>
      <c:valAx>
        <c:axId val="312648559"/>
        <c:scaling>
          <c:orientation val="minMax"/>
          <c:min val="12000"/>
        </c:scaling>
        <c:delete val="1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31264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IC 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4.2636966436413785E-2"/>
                  <c:y val="-8.07081415661757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9B-4218-9131-8B6D9F966484}"/>
                </c:ext>
              </c:extLst>
            </c:dLbl>
            <c:dLbl>
              <c:idx val="5"/>
              <c:layout>
                <c:manualLayout>
                  <c:x val="-4.7374407151570874E-2"/>
                  <c:y val="-5.82892133533491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9B-4218-9131-8B6D9F966484}"/>
                </c:ext>
              </c:extLst>
            </c:dLbl>
            <c:dLbl>
              <c:idx val="9"/>
              <c:layout>
                <c:manualLayout>
                  <c:x val="-4.8953554056623348E-2"/>
                  <c:y val="-5.3805427710783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E9B-4218-9131-8B6D9F9664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Sheet1!$B$2:$B$12</c:f>
              <c:numCache>
                <c:formatCode>_("$"* #,##0_);_("$"* \(#,##0\);_("$"* "-"??_);_(@_)</c:formatCode>
                <c:ptCount val="11"/>
                <c:pt idx="0">
                  <c:v>52297</c:v>
                </c:pt>
                <c:pt idx="1">
                  <c:v>54792.5</c:v>
                </c:pt>
                <c:pt idx="2">
                  <c:v>58891</c:v>
                </c:pt>
                <c:pt idx="3">
                  <c:v>57137.5</c:v>
                </c:pt>
                <c:pt idx="4">
                  <c:v>70889</c:v>
                </c:pt>
                <c:pt idx="5">
                  <c:v>89880</c:v>
                </c:pt>
                <c:pt idx="6">
                  <c:v>61162.5</c:v>
                </c:pt>
                <c:pt idx="7">
                  <c:v>58401</c:v>
                </c:pt>
                <c:pt idx="8">
                  <c:v>60385.5</c:v>
                </c:pt>
                <c:pt idx="9">
                  <c:v>69877.5</c:v>
                </c:pt>
                <c:pt idx="10">
                  <c:v>51586.5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6E9B-4218-9131-8B6D9F9664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C000">
                  <a:alpha val="99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8875051804100737E-2"/>
                  <c:y val="-6.6433815793375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E9B-4218-9131-8B6D9F96648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E9B-4218-9131-8B6D9F9664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E9B-4218-9131-8B6D9F96648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E9B-4218-9131-8B6D9F96648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E9B-4218-9131-8B6D9F96648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E9B-4218-9131-8B6D9F96648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E9B-4218-9131-8B6D9F96648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E9B-4218-9131-8B6D9F96648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E9B-4218-9131-8B6D9F96648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E9B-4218-9131-8B6D9F96648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E9B-4218-9131-8B6D9F9664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Sheet1!$C$2:$C$12</c:f>
              <c:numCache>
                <c:formatCode>_("$"* #,##0_);_("$"* \(#,##0\);_("$"* "-"??_);_(@_)</c:formatCode>
                <c:ptCount val="11"/>
                <c:pt idx="0">
                  <c:v>61250</c:v>
                </c:pt>
                <c:pt idx="1">
                  <c:v>61250</c:v>
                </c:pt>
                <c:pt idx="2">
                  <c:v>61250</c:v>
                </c:pt>
                <c:pt idx="3">
                  <c:v>61250</c:v>
                </c:pt>
                <c:pt idx="4">
                  <c:v>61250</c:v>
                </c:pt>
                <c:pt idx="5">
                  <c:v>61250</c:v>
                </c:pt>
                <c:pt idx="6">
                  <c:v>61250</c:v>
                </c:pt>
                <c:pt idx="7">
                  <c:v>61250</c:v>
                </c:pt>
                <c:pt idx="8">
                  <c:v>61250</c:v>
                </c:pt>
                <c:pt idx="9">
                  <c:v>61250</c:v>
                </c:pt>
                <c:pt idx="10">
                  <c:v>61250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E9B-4218-9131-8B6D9F966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641903"/>
        <c:axId val="312648559"/>
      </c:lineChart>
      <c:catAx>
        <c:axId val="312641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648559"/>
        <c:crosses val="autoZero"/>
        <c:auto val="1"/>
        <c:lblAlgn val="ctr"/>
        <c:lblOffset val="100"/>
        <c:noMultiLvlLbl val="0"/>
      </c:catAx>
      <c:valAx>
        <c:axId val="312648559"/>
        <c:scaling>
          <c:orientation val="minMax"/>
          <c:min val="12000"/>
        </c:scaling>
        <c:delete val="1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31264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Sheet1!$B$2:$B$12</c:f>
              <c:numCache>
                <c:formatCode>"$"#,##0_);[Red]\("$"#,##0\)</c:formatCode>
                <c:ptCount val="11"/>
                <c:pt idx="0">
                  <c:v>22088.5</c:v>
                </c:pt>
                <c:pt idx="1">
                  <c:v>35094.5</c:v>
                </c:pt>
                <c:pt idx="2">
                  <c:v>30691.5</c:v>
                </c:pt>
                <c:pt idx="3">
                  <c:v>30467.5</c:v>
                </c:pt>
                <c:pt idx="4">
                  <c:v>33064.5</c:v>
                </c:pt>
                <c:pt idx="5">
                  <c:v>57186.5</c:v>
                </c:pt>
                <c:pt idx="6">
                  <c:v>30023</c:v>
                </c:pt>
                <c:pt idx="7">
                  <c:v>0</c:v>
                </c:pt>
                <c:pt idx="8">
                  <c:v>0</c:v>
                </c:pt>
                <c:pt idx="9">
                  <c:v>22848</c:v>
                </c:pt>
                <c:pt idx="10">
                  <c:v>4140.5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5-4699-A990-FBD9DBAD7C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Administration</c:v>
                </c:pt>
              </c:strCache>
            </c:strRef>
          </c:tx>
          <c:spPr>
            <a:solidFill>
              <a:srgbClr val="DC527D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Sheet1!$C$2:$C$12</c:f>
              <c:numCache>
                <c:formatCode>"$"#,##0_);[Red]\("$"#,##0\)</c:formatCode>
                <c:ptCount val="11"/>
                <c:pt idx="0">
                  <c:v>30177</c:v>
                </c:pt>
                <c:pt idx="1">
                  <c:v>38951.5</c:v>
                </c:pt>
                <c:pt idx="2">
                  <c:v>28731.5</c:v>
                </c:pt>
                <c:pt idx="3">
                  <c:v>39182.5</c:v>
                </c:pt>
                <c:pt idx="4">
                  <c:v>41524</c:v>
                </c:pt>
                <c:pt idx="5">
                  <c:v>64162</c:v>
                </c:pt>
                <c:pt idx="6">
                  <c:v>45937.5</c:v>
                </c:pt>
                <c:pt idx="7">
                  <c:v>46084.5</c:v>
                </c:pt>
                <c:pt idx="8">
                  <c:v>35605.5</c:v>
                </c:pt>
                <c:pt idx="9">
                  <c:v>46875.5</c:v>
                </c:pt>
                <c:pt idx="10">
                  <c:v>22155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D5-4699-A990-FBD9DBAD7C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rgbClr val="E47899"/>
            </a:solidFill>
            <a:ln w="25400"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Sheet1!$D$2:$D$12</c:f>
              <c:numCache>
                <c:formatCode>"$"#,##0_);[Red]\("$"#,##0\)</c:formatCode>
                <c:ptCount val="11"/>
                <c:pt idx="0">
                  <c:v>15694</c:v>
                </c:pt>
                <c:pt idx="1">
                  <c:v>27755</c:v>
                </c:pt>
                <c:pt idx="2">
                  <c:v>22246</c:v>
                </c:pt>
                <c:pt idx="3">
                  <c:v>25319</c:v>
                </c:pt>
                <c:pt idx="4">
                  <c:v>0</c:v>
                </c:pt>
                <c:pt idx="5">
                  <c:v>43459.5</c:v>
                </c:pt>
                <c:pt idx="6">
                  <c:v>45937.5</c:v>
                </c:pt>
                <c:pt idx="7">
                  <c:v>51551.5</c:v>
                </c:pt>
                <c:pt idx="8">
                  <c:v>30747.5</c:v>
                </c:pt>
                <c:pt idx="9">
                  <c:v>54295.5</c:v>
                </c:pt>
                <c:pt idx="10">
                  <c:v>22099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D5-4699-A990-FBD9DBAD7C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Sheet1!$E$2:$E$12</c:f>
              <c:numCache>
                <c:formatCode>"$"#,##0_);[Red]\("$"#,##0\)</c:formatCode>
                <c:ptCount val="11"/>
                <c:pt idx="0">
                  <c:v>19173</c:v>
                </c:pt>
                <c:pt idx="1">
                  <c:v>33015.5</c:v>
                </c:pt>
                <c:pt idx="2">
                  <c:v>34839</c:v>
                </c:pt>
                <c:pt idx="3">
                  <c:v>32893</c:v>
                </c:pt>
                <c:pt idx="4">
                  <c:v>43550.5</c:v>
                </c:pt>
                <c:pt idx="5">
                  <c:v>60998</c:v>
                </c:pt>
                <c:pt idx="6">
                  <c:v>19082</c:v>
                </c:pt>
                <c:pt idx="7">
                  <c:v>0</c:v>
                </c:pt>
                <c:pt idx="8">
                  <c:v>0</c:v>
                </c:pt>
                <c:pt idx="9">
                  <c:v>36956.5</c:v>
                </c:pt>
                <c:pt idx="10">
                  <c:v>13377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D5-4699-A990-FBD9DBAD7C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Publishing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Sheet1!$F$2:$F$12</c:f>
              <c:numCache>
                <c:formatCode>"$"#,##0_);[Red]\("$"#,##0\)</c:formatCode>
                <c:ptCount val="11"/>
                <c:pt idx="0">
                  <c:v>28738.5</c:v>
                </c:pt>
                <c:pt idx="1">
                  <c:v>50652</c:v>
                </c:pt>
                <c:pt idx="2">
                  <c:v>43865.5</c:v>
                </c:pt>
                <c:pt idx="3">
                  <c:v>33498.5</c:v>
                </c:pt>
                <c:pt idx="4">
                  <c:v>37033.5</c:v>
                </c:pt>
                <c:pt idx="5">
                  <c:v>83443.5</c:v>
                </c:pt>
                <c:pt idx="6">
                  <c:v>45937.5</c:v>
                </c:pt>
                <c:pt idx="7">
                  <c:v>46700.5</c:v>
                </c:pt>
                <c:pt idx="8">
                  <c:v>43452.5</c:v>
                </c:pt>
                <c:pt idx="9">
                  <c:v>41356</c:v>
                </c:pt>
                <c:pt idx="10">
                  <c:v>42514.5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D5-4699-A990-FBD9DBAD7CF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Sheet1!$G$2:$G$12</c:f>
              <c:numCache>
                <c:formatCode>"$"#,##0_);[Red]\("$"#,##0\)</c:formatCode>
                <c:ptCount val="11"/>
                <c:pt idx="0">
                  <c:v>38080</c:v>
                </c:pt>
                <c:pt idx="1">
                  <c:v>0</c:v>
                </c:pt>
                <c:pt idx="2">
                  <c:v>41520.5</c:v>
                </c:pt>
                <c:pt idx="3">
                  <c:v>26323.5</c:v>
                </c:pt>
                <c:pt idx="4">
                  <c:v>20170.5</c:v>
                </c:pt>
                <c:pt idx="5">
                  <c:v>0</c:v>
                </c:pt>
                <c:pt idx="6">
                  <c:v>45937.5</c:v>
                </c:pt>
                <c:pt idx="7">
                  <c:v>62377</c:v>
                </c:pt>
                <c:pt idx="8">
                  <c:v>35952</c:v>
                </c:pt>
                <c:pt idx="9">
                  <c:v>52843</c:v>
                </c:pt>
                <c:pt idx="10">
                  <c:v>39123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D5-4699-A990-FBD9DBAD7CF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Q4'21</c:v>
                </c:pt>
                <c:pt idx="1">
                  <c:v>Q3'21</c:v>
                </c:pt>
                <c:pt idx="2">
                  <c:v>Q2'21</c:v>
                </c:pt>
                <c:pt idx="3">
                  <c:v>Q1'21</c:v>
                </c:pt>
                <c:pt idx="4">
                  <c:v>Q4'20</c:v>
                </c:pt>
                <c:pt idx="5">
                  <c:v>Q3'20</c:v>
                </c:pt>
                <c:pt idx="6">
                  <c:v>Q2'20</c:v>
                </c:pt>
                <c:pt idx="7">
                  <c:v>Q1'20</c:v>
                </c:pt>
                <c:pt idx="8">
                  <c:v>Q4'19</c:v>
                </c:pt>
                <c:pt idx="9">
                  <c:v>Q3'19</c:v>
                </c:pt>
                <c:pt idx="10">
                  <c:v>Q2'19</c:v>
                </c:pt>
              </c:strCache>
            </c:strRef>
          </c:cat>
          <c:val>
            <c:numRef>
              <c:f>Sheet1!$H$2:$H$12</c:f>
              <c:numCache>
                <c:formatCode>"$"#,##0_);[Red]\("$"#,##0\)</c:formatCode>
                <c:ptCount val="11"/>
                <c:pt idx="0">
                  <c:v>25658.5</c:v>
                </c:pt>
                <c:pt idx="1">
                  <c:v>30911.416666666668</c:v>
                </c:pt>
                <c:pt idx="2">
                  <c:v>33649</c:v>
                </c:pt>
                <c:pt idx="3">
                  <c:v>31280.666666666668</c:v>
                </c:pt>
                <c:pt idx="4">
                  <c:v>29223.833333333332</c:v>
                </c:pt>
                <c:pt idx="5">
                  <c:v>51541.583333333336</c:v>
                </c:pt>
                <c:pt idx="6">
                  <c:v>38809.166666666664</c:v>
                </c:pt>
                <c:pt idx="7">
                  <c:v>34452.25</c:v>
                </c:pt>
                <c:pt idx="8">
                  <c:v>24292.916666666668</c:v>
                </c:pt>
                <c:pt idx="9">
                  <c:v>42529.083333333336</c:v>
                </c:pt>
                <c:pt idx="10">
                  <c:v>23901.5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2D5-4699-A990-FBD9DBAD7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73234496"/>
        <c:axId val="-1673237760"/>
      </c:barChart>
      <c:catAx>
        <c:axId val="-167323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Algn val="ctr"/>
        <c:lblOffset val="100"/>
        <c:noMultiLvlLbl val="0"/>
      </c:catAx>
      <c:valAx>
        <c:axId val="-1673237760"/>
        <c:scaling>
          <c:orientation val="minMax"/>
          <c:max val="90000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-1673234496"/>
        <c:crosses val="autoZero"/>
        <c:crossBetween val="between"/>
        <c:majorUnit val="5000"/>
      </c:valAx>
      <c:dTable>
        <c:showHorzBorder val="0"/>
        <c:showVertBorder val="1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8" b="587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-999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973793" y="3110456"/>
            <a:ext cx="43350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Employee Analysis</a:t>
            </a:r>
          </a:p>
        </p:txBody>
      </p:sp>
      <p:sp>
        <p:nvSpPr>
          <p:cNvPr id="18" name="Freeform 29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t="9748" r="23853" b="5877"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7573446-CFCD-A6B3-5B02-BCE3646A4F47}"/>
              </a:ext>
            </a:extLst>
          </p:cNvPr>
          <p:cNvGrpSpPr/>
          <p:nvPr/>
        </p:nvGrpSpPr>
        <p:grpSpPr>
          <a:xfrm>
            <a:off x="1434970" y="595998"/>
            <a:ext cx="9592301" cy="5823713"/>
            <a:chOff x="1097109" y="559318"/>
            <a:chExt cx="10320282" cy="645067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BFDCC38-DAB4-6C32-A3C9-8CDA88D6084F}"/>
                </a:ext>
              </a:extLst>
            </p:cNvPr>
            <p:cNvGrpSpPr/>
            <p:nvPr/>
          </p:nvGrpSpPr>
          <p:grpSpPr>
            <a:xfrm>
              <a:off x="1097109" y="559318"/>
              <a:ext cx="10108726" cy="5943442"/>
              <a:chOff x="1097109" y="559318"/>
              <a:chExt cx="10108726" cy="5943442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DA3BA3A-55DC-9BAB-7E57-87C6898726DF}"/>
                  </a:ext>
                </a:extLst>
              </p:cNvPr>
              <p:cNvGrpSpPr/>
              <p:nvPr/>
            </p:nvGrpSpPr>
            <p:grpSpPr>
              <a:xfrm>
                <a:off x="1097109" y="559318"/>
                <a:ext cx="10108726" cy="5943442"/>
                <a:chOff x="1287759" y="668763"/>
                <a:chExt cx="9723194" cy="5716767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71B3CCB-D266-8D68-A3F1-C57BF20CF4AB}"/>
                    </a:ext>
                  </a:extLst>
                </p:cNvPr>
                <p:cNvGrpSpPr/>
                <p:nvPr/>
              </p:nvGrpSpPr>
              <p:grpSpPr>
                <a:xfrm>
                  <a:off x="3628571" y="961572"/>
                  <a:ext cx="4934858" cy="4934858"/>
                  <a:chOff x="3556000" y="889001"/>
                  <a:chExt cx="5080000" cy="5080000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9CA393E8-4499-D986-44D5-255D3C91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809753" y="1145449"/>
                    <a:ext cx="4572493" cy="4567103"/>
                    <a:chOff x="3440113" y="922914"/>
                    <a:chExt cx="5018088" cy="5012172"/>
                  </a:xfrm>
                </p:grpSpPr>
                <p:sp>
                  <p:nvSpPr>
                    <p:cNvPr id="153" name="Freeform 6">
                      <a:extLst>
                        <a:ext uri="{FF2B5EF4-FFF2-40B4-BE49-F238E27FC236}">
                          <a16:creationId xmlns:a16="http://schemas.microsoft.com/office/drawing/2014/main" id="{69670EB1-F0D4-4216-0056-DF5FF60D42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17815" y="922914"/>
                      <a:ext cx="2500910" cy="1725938"/>
                    </a:xfrm>
                    <a:custGeom>
                      <a:avLst/>
                      <a:gdLst>
                        <a:gd name="T0" fmla="*/ 747 w 899"/>
                        <a:gd name="T1" fmla="*/ 613 h 621"/>
                        <a:gd name="T2" fmla="*/ 655 w 899"/>
                        <a:gd name="T3" fmla="*/ 611 h 621"/>
                        <a:gd name="T4" fmla="*/ 573 w 899"/>
                        <a:gd name="T5" fmla="*/ 555 h 621"/>
                        <a:gd name="T6" fmla="*/ 505 w 899"/>
                        <a:gd name="T7" fmla="*/ 500 h 621"/>
                        <a:gd name="T8" fmla="*/ 492 w 899"/>
                        <a:gd name="T9" fmla="*/ 495 h 621"/>
                        <a:gd name="T10" fmla="*/ 476 w 899"/>
                        <a:gd name="T11" fmla="*/ 489 h 621"/>
                        <a:gd name="T12" fmla="*/ 361 w 899"/>
                        <a:gd name="T13" fmla="*/ 495 h 621"/>
                        <a:gd name="T14" fmla="*/ 194 w 899"/>
                        <a:gd name="T15" fmla="*/ 499 h 621"/>
                        <a:gd name="T16" fmla="*/ 193 w 899"/>
                        <a:gd name="T17" fmla="*/ 499 h 621"/>
                        <a:gd name="T18" fmla="*/ 193 w 899"/>
                        <a:gd name="T19" fmla="*/ 499 h 621"/>
                        <a:gd name="T20" fmla="*/ 179 w 899"/>
                        <a:gd name="T21" fmla="*/ 493 h 621"/>
                        <a:gd name="T22" fmla="*/ 51 w 899"/>
                        <a:gd name="T23" fmla="*/ 179 h 621"/>
                        <a:gd name="T24" fmla="*/ 366 w 899"/>
                        <a:gd name="T25" fmla="*/ 51 h 621"/>
                        <a:gd name="T26" fmla="*/ 379 w 899"/>
                        <a:gd name="T27" fmla="*/ 57 h 621"/>
                        <a:gd name="T28" fmla="*/ 379 w 899"/>
                        <a:gd name="T29" fmla="*/ 57 h 621"/>
                        <a:gd name="T30" fmla="*/ 380 w 899"/>
                        <a:gd name="T31" fmla="*/ 58 h 621"/>
                        <a:gd name="T32" fmla="*/ 494 w 899"/>
                        <a:gd name="T33" fmla="*/ 180 h 621"/>
                        <a:gd name="T34" fmla="*/ 574 w 899"/>
                        <a:gd name="T35" fmla="*/ 269 h 621"/>
                        <a:gd name="T36" fmla="*/ 584 w 899"/>
                        <a:gd name="T37" fmla="*/ 273 h 621"/>
                        <a:gd name="T38" fmla="*/ 598 w 899"/>
                        <a:gd name="T39" fmla="*/ 279 h 621"/>
                        <a:gd name="T40" fmla="*/ 685 w 899"/>
                        <a:gd name="T41" fmla="*/ 290 h 621"/>
                        <a:gd name="T42" fmla="*/ 782 w 899"/>
                        <a:gd name="T43" fmla="*/ 309 h 621"/>
                        <a:gd name="T44" fmla="*/ 848 w 899"/>
                        <a:gd name="T45" fmla="*/ 374 h 621"/>
                        <a:gd name="T46" fmla="*/ 747 w 899"/>
                        <a:gd name="T47" fmla="*/ 613 h 6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9" h="621">
                          <a:moveTo>
                            <a:pt x="747" y="613"/>
                          </a:moveTo>
                          <a:cubicBezTo>
                            <a:pt x="717" y="621"/>
                            <a:pt x="685" y="621"/>
                            <a:pt x="655" y="611"/>
                          </a:cubicBezTo>
                          <a:cubicBezTo>
                            <a:pt x="622" y="601"/>
                            <a:pt x="594" y="581"/>
                            <a:pt x="573" y="555"/>
                          </a:cubicBezTo>
                          <a:cubicBezTo>
                            <a:pt x="555" y="532"/>
                            <a:pt x="532" y="512"/>
                            <a:pt x="505" y="500"/>
                          </a:cubicBezTo>
                          <a:cubicBezTo>
                            <a:pt x="500" y="498"/>
                            <a:pt x="496" y="496"/>
                            <a:pt x="492" y="495"/>
                          </a:cubicBezTo>
                          <a:cubicBezTo>
                            <a:pt x="487" y="493"/>
                            <a:pt x="482" y="491"/>
                            <a:pt x="476" y="489"/>
                          </a:cubicBezTo>
                          <a:cubicBezTo>
                            <a:pt x="439" y="478"/>
                            <a:pt x="398" y="480"/>
                            <a:pt x="361" y="495"/>
                          </a:cubicBezTo>
                          <a:cubicBezTo>
                            <a:pt x="309" y="516"/>
                            <a:pt x="250" y="518"/>
                            <a:pt x="194" y="499"/>
                          </a:cubicBezTo>
                          <a:cubicBezTo>
                            <a:pt x="193" y="499"/>
                            <a:pt x="193" y="499"/>
                            <a:pt x="193" y="499"/>
                          </a:cubicBezTo>
                          <a:cubicBezTo>
                            <a:pt x="193" y="499"/>
                            <a:pt x="193" y="499"/>
                            <a:pt x="193" y="499"/>
                          </a:cubicBezTo>
                          <a:cubicBezTo>
                            <a:pt x="188" y="497"/>
                            <a:pt x="184" y="495"/>
                            <a:pt x="179" y="493"/>
                          </a:cubicBezTo>
                          <a:cubicBezTo>
                            <a:pt x="57" y="442"/>
                            <a:pt x="0" y="301"/>
                            <a:pt x="51" y="179"/>
                          </a:cubicBezTo>
                          <a:cubicBezTo>
                            <a:pt x="103" y="57"/>
                            <a:pt x="244" y="0"/>
                            <a:pt x="366" y="51"/>
                          </a:cubicBezTo>
                          <a:cubicBezTo>
                            <a:pt x="370" y="53"/>
                            <a:pt x="375" y="55"/>
                            <a:pt x="379" y="57"/>
                          </a:cubicBezTo>
                          <a:cubicBezTo>
                            <a:pt x="379" y="57"/>
                            <a:pt x="379" y="57"/>
                            <a:pt x="379" y="57"/>
                          </a:cubicBezTo>
                          <a:cubicBezTo>
                            <a:pt x="380" y="58"/>
                            <a:pt x="380" y="58"/>
                            <a:pt x="380" y="58"/>
                          </a:cubicBezTo>
                          <a:cubicBezTo>
                            <a:pt x="433" y="84"/>
                            <a:pt x="473" y="129"/>
                            <a:pt x="494" y="180"/>
                          </a:cubicBezTo>
                          <a:cubicBezTo>
                            <a:pt x="510" y="218"/>
                            <a:pt x="538" y="249"/>
                            <a:pt x="574" y="269"/>
                          </a:cubicBezTo>
                          <a:cubicBezTo>
                            <a:pt x="578" y="270"/>
                            <a:pt x="581" y="272"/>
                            <a:pt x="584" y="273"/>
                          </a:cubicBezTo>
                          <a:cubicBezTo>
                            <a:pt x="589" y="275"/>
                            <a:pt x="593" y="277"/>
                            <a:pt x="598" y="279"/>
                          </a:cubicBezTo>
                          <a:cubicBezTo>
                            <a:pt x="626" y="291"/>
                            <a:pt x="656" y="293"/>
                            <a:pt x="685" y="290"/>
                          </a:cubicBezTo>
                          <a:cubicBezTo>
                            <a:pt x="718" y="286"/>
                            <a:pt x="752" y="293"/>
                            <a:pt x="782" y="309"/>
                          </a:cubicBezTo>
                          <a:cubicBezTo>
                            <a:pt x="810" y="324"/>
                            <a:pt x="833" y="347"/>
                            <a:pt x="848" y="374"/>
                          </a:cubicBezTo>
                          <a:cubicBezTo>
                            <a:pt x="899" y="468"/>
                            <a:pt x="850" y="584"/>
                            <a:pt x="747" y="613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1"/>
                        </a:gs>
                        <a:gs pos="0">
                          <a:srgbClr val="CE295E"/>
                        </a:gs>
                      </a:gsLst>
                      <a:lin ang="114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54" name="Freeform 7">
                      <a:extLst>
                        <a:ext uri="{FF2B5EF4-FFF2-40B4-BE49-F238E27FC236}">
                          <a16:creationId xmlns:a16="http://schemas.microsoft.com/office/drawing/2014/main" id="{C7B897A1-47BF-7574-9342-37030B11E8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71057" y="1220183"/>
                      <a:ext cx="2506825" cy="1708191"/>
                    </a:xfrm>
                    <a:custGeom>
                      <a:avLst/>
                      <a:gdLst>
                        <a:gd name="T0" fmla="*/ 849 w 901"/>
                        <a:gd name="T1" fmla="*/ 248 h 615"/>
                        <a:gd name="T2" fmla="*/ 783 w 901"/>
                        <a:gd name="T3" fmla="*/ 312 h 615"/>
                        <a:gd name="T4" fmla="*/ 685 w 901"/>
                        <a:gd name="T5" fmla="*/ 330 h 615"/>
                        <a:gd name="T6" fmla="*/ 598 w 901"/>
                        <a:gd name="T7" fmla="*/ 340 h 615"/>
                        <a:gd name="T8" fmla="*/ 585 w 901"/>
                        <a:gd name="T9" fmla="*/ 345 h 615"/>
                        <a:gd name="T10" fmla="*/ 493 w 901"/>
                        <a:gd name="T11" fmla="*/ 438 h 615"/>
                        <a:gd name="T12" fmla="*/ 377 w 901"/>
                        <a:gd name="T13" fmla="*/ 559 h 615"/>
                        <a:gd name="T14" fmla="*/ 377 w 901"/>
                        <a:gd name="T15" fmla="*/ 560 h 615"/>
                        <a:gd name="T16" fmla="*/ 376 w 901"/>
                        <a:gd name="T17" fmla="*/ 559 h 615"/>
                        <a:gd name="T18" fmla="*/ 363 w 901"/>
                        <a:gd name="T19" fmla="*/ 565 h 615"/>
                        <a:gd name="T20" fmla="*/ 50 w 901"/>
                        <a:gd name="T21" fmla="*/ 433 h 615"/>
                        <a:gd name="T22" fmla="*/ 182 w 901"/>
                        <a:gd name="T23" fmla="*/ 121 h 615"/>
                        <a:gd name="T24" fmla="*/ 196 w 901"/>
                        <a:gd name="T25" fmla="*/ 116 h 615"/>
                        <a:gd name="T26" fmla="*/ 196 w 901"/>
                        <a:gd name="T27" fmla="*/ 115 h 615"/>
                        <a:gd name="T28" fmla="*/ 197 w 901"/>
                        <a:gd name="T29" fmla="*/ 115 h 615"/>
                        <a:gd name="T30" fmla="*/ 364 w 901"/>
                        <a:gd name="T31" fmla="*/ 121 h 615"/>
                        <a:gd name="T32" fmla="*/ 494 w 901"/>
                        <a:gd name="T33" fmla="*/ 124 h 615"/>
                        <a:gd name="T34" fmla="*/ 508 w 901"/>
                        <a:gd name="T35" fmla="*/ 118 h 615"/>
                        <a:gd name="T36" fmla="*/ 577 w 901"/>
                        <a:gd name="T37" fmla="*/ 64 h 615"/>
                        <a:gd name="T38" fmla="*/ 659 w 901"/>
                        <a:gd name="T39" fmla="*/ 9 h 615"/>
                        <a:gd name="T40" fmla="*/ 752 w 901"/>
                        <a:gd name="T41" fmla="*/ 8 h 615"/>
                        <a:gd name="T42" fmla="*/ 849 w 901"/>
                        <a:gd name="T43" fmla="*/ 248 h 6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901" h="615">
                          <a:moveTo>
                            <a:pt x="849" y="248"/>
                          </a:moveTo>
                          <a:cubicBezTo>
                            <a:pt x="834" y="276"/>
                            <a:pt x="810" y="298"/>
                            <a:pt x="783" y="312"/>
                          </a:cubicBezTo>
                          <a:cubicBezTo>
                            <a:pt x="752" y="328"/>
                            <a:pt x="718" y="334"/>
                            <a:pt x="685" y="330"/>
                          </a:cubicBezTo>
                          <a:cubicBezTo>
                            <a:pt x="656" y="327"/>
                            <a:pt x="626" y="329"/>
                            <a:pt x="598" y="340"/>
                          </a:cubicBezTo>
                          <a:cubicBezTo>
                            <a:pt x="594" y="342"/>
                            <a:pt x="589" y="343"/>
                            <a:pt x="585" y="345"/>
                          </a:cubicBezTo>
                          <a:cubicBezTo>
                            <a:pt x="544" y="363"/>
                            <a:pt x="511" y="397"/>
                            <a:pt x="493" y="438"/>
                          </a:cubicBezTo>
                          <a:cubicBezTo>
                            <a:pt x="471" y="489"/>
                            <a:pt x="431" y="533"/>
                            <a:pt x="377" y="559"/>
                          </a:cubicBezTo>
                          <a:cubicBezTo>
                            <a:pt x="377" y="560"/>
                            <a:pt x="377" y="560"/>
                            <a:pt x="377" y="560"/>
                          </a:cubicBezTo>
                          <a:cubicBezTo>
                            <a:pt x="376" y="559"/>
                            <a:pt x="376" y="559"/>
                            <a:pt x="376" y="559"/>
                          </a:cubicBezTo>
                          <a:cubicBezTo>
                            <a:pt x="372" y="561"/>
                            <a:pt x="367" y="563"/>
                            <a:pt x="363" y="565"/>
                          </a:cubicBezTo>
                          <a:cubicBezTo>
                            <a:pt x="240" y="615"/>
                            <a:pt x="100" y="556"/>
                            <a:pt x="50" y="433"/>
                          </a:cubicBezTo>
                          <a:cubicBezTo>
                            <a:pt x="0" y="311"/>
                            <a:pt x="59" y="171"/>
                            <a:pt x="182" y="121"/>
                          </a:cubicBezTo>
                          <a:cubicBezTo>
                            <a:pt x="187" y="119"/>
                            <a:pt x="191" y="117"/>
                            <a:pt x="196" y="116"/>
                          </a:cubicBezTo>
                          <a:cubicBezTo>
                            <a:pt x="196" y="115"/>
                            <a:pt x="196" y="115"/>
                            <a:pt x="196" y="115"/>
                          </a:cubicBezTo>
                          <a:cubicBezTo>
                            <a:pt x="197" y="115"/>
                            <a:pt x="197" y="115"/>
                            <a:pt x="197" y="115"/>
                          </a:cubicBezTo>
                          <a:cubicBezTo>
                            <a:pt x="253" y="96"/>
                            <a:pt x="312" y="100"/>
                            <a:pt x="364" y="121"/>
                          </a:cubicBezTo>
                          <a:cubicBezTo>
                            <a:pt x="405" y="138"/>
                            <a:pt x="452" y="139"/>
                            <a:pt x="494" y="124"/>
                          </a:cubicBezTo>
                          <a:cubicBezTo>
                            <a:pt x="498" y="122"/>
                            <a:pt x="503" y="120"/>
                            <a:pt x="508" y="118"/>
                          </a:cubicBezTo>
                          <a:cubicBezTo>
                            <a:pt x="535" y="106"/>
                            <a:pt x="559" y="87"/>
                            <a:pt x="577" y="64"/>
                          </a:cubicBezTo>
                          <a:cubicBezTo>
                            <a:pt x="598" y="38"/>
                            <a:pt x="626" y="19"/>
                            <a:pt x="659" y="9"/>
                          </a:cubicBezTo>
                          <a:cubicBezTo>
                            <a:pt x="689" y="0"/>
                            <a:pt x="722" y="0"/>
                            <a:pt x="752" y="8"/>
                          </a:cubicBezTo>
                          <a:cubicBezTo>
                            <a:pt x="854" y="39"/>
                            <a:pt x="901" y="155"/>
                            <a:pt x="849" y="24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1"/>
                        </a:gs>
                        <a:gs pos="0">
                          <a:srgbClr val="CE295E"/>
                        </a:gs>
                      </a:gsLst>
                      <a:lin ang="84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Freeform 8">
                      <a:extLst>
                        <a:ext uri="{FF2B5EF4-FFF2-40B4-BE49-F238E27FC236}">
                          <a16:creationId xmlns:a16="http://schemas.microsoft.com/office/drawing/2014/main" id="{5FEA5C90-955A-F47A-798F-F1BCEB104D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40113" y="1662391"/>
                      <a:ext cx="1730375" cy="2497952"/>
                    </a:xfrm>
                    <a:custGeom>
                      <a:avLst/>
                      <a:gdLst>
                        <a:gd name="T0" fmla="*/ 613 w 622"/>
                        <a:gd name="T1" fmla="*/ 152 h 899"/>
                        <a:gd name="T2" fmla="*/ 612 w 622"/>
                        <a:gd name="T3" fmla="*/ 244 h 899"/>
                        <a:gd name="T4" fmla="*/ 556 w 622"/>
                        <a:gd name="T5" fmla="*/ 325 h 899"/>
                        <a:gd name="T6" fmla="*/ 500 w 622"/>
                        <a:gd name="T7" fmla="*/ 394 h 899"/>
                        <a:gd name="T8" fmla="*/ 495 w 622"/>
                        <a:gd name="T9" fmla="*/ 407 h 899"/>
                        <a:gd name="T10" fmla="*/ 495 w 622"/>
                        <a:gd name="T11" fmla="*/ 538 h 899"/>
                        <a:gd name="T12" fmla="*/ 499 w 622"/>
                        <a:gd name="T13" fmla="*/ 705 h 899"/>
                        <a:gd name="T14" fmla="*/ 499 w 622"/>
                        <a:gd name="T15" fmla="*/ 706 h 899"/>
                        <a:gd name="T16" fmla="*/ 499 w 622"/>
                        <a:gd name="T17" fmla="*/ 706 h 899"/>
                        <a:gd name="T18" fmla="*/ 494 w 622"/>
                        <a:gd name="T19" fmla="*/ 720 h 899"/>
                        <a:gd name="T20" fmla="*/ 179 w 622"/>
                        <a:gd name="T21" fmla="*/ 847 h 899"/>
                        <a:gd name="T22" fmla="*/ 51 w 622"/>
                        <a:gd name="T23" fmla="*/ 533 h 899"/>
                        <a:gd name="T24" fmla="*/ 58 w 622"/>
                        <a:gd name="T25" fmla="*/ 520 h 899"/>
                        <a:gd name="T26" fmla="*/ 57 w 622"/>
                        <a:gd name="T27" fmla="*/ 520 h 899"/>
                        <a:gd name="T28" fmla="*/ 58 w 622"/>
                        <a:gd name="T29" fmla="*/ 519 h 899"/>
                        <a:gd name="T30" fmla="*/ 181 w 622"/>
                        <a:gd name="T31" fmla="*/ 405 h 899"/>
                        <a:gd name="T32" fmla="*/ 274 w 622"/>
                        <a:gd name="T33" fmla="*/ 315 h 899"/>
                        <a:gd name="T34" fmla="*/ 280 w 622"/>
                        <a:gd name="T35" fmla="*/ 301 h 899"/>
                        <a:gd name="T36" fmla="*/ 290 w 622"/>
                        <a:gd name="T37" fmla="*/ 214 h 899"/>
                        <a:gd name="T38" fmla="*/ 310 w 622"/>
                        <a:gd name="T39" fmla="*/ 117 h 899"/>
                        <a:gd name="T40" fmla="*/ 375 w 622"/>
                        <a:gd name="T41" fmla="*/ 51 h 899"/>
                        <a:gd name="T42" fmla="*/ 613 w 622"/>
                        <a:gd name="T43" fmla="*/ 152 h 8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622" h="899">
                          <a:moveTo>
                            <a:pt x="613" y="152"/>
                          </a:moveTo>
                          <a:cubicBezTo>
                            <a:pt x="622" y="182"/>
                            <a:pt x="621" y="214"/>
                            <a:pt x="612" y="244"/>
                          </a:cubicBezTo>
                          <a:cubicBezTo>
                            <a:pt x="601" y="277"/>
                            <a:pt x="582" y="305"/>
                            <a:pt x="556" y="325"/>
                          </a:cubicBezTo>
                          <a:cubicBezTo>
                            <a:pt x="532" y="344"/>
                            <a:pt x="513" y="367"/>
                            <a:pt x="500" y="394"/>
                          </a:cubicBezTo>
                          <a:cubicBezTo>
                            <a:pt x="499" y="398"/>
                            <a:pt x="497" y="403"/>
                            <a:pt x="495" y="407"/>
                          </a:cubicBezTo>
                          <a:cubicBezTo>
                            <a:pt x="479" y="449"/>
                            <a:pt x="479" y="496"/>
                            <a:pt x="495" y="538"/>
                          </a:cubicBezTo>
                          <a:cubicBezTo>
                            <a:pt x="516" y="590"/>
                            <a:pt x="519" y="649"/>
                            <a:pt x="499" y="705"/>
                          </a:cubicBezTo>
                          <a:cubicBezTo>
                            <a:pt x="499" y="706"/>
                            <a:pt x="499" y="706"/>
                            <a:pt x="499" y="706"/>
                          </a:cubicBezTo>
                          <a:cubicBezTo>
                            <a:pt x="499" y="706"/>
                            <a:pt x="499" y="706"/>
                            <a:pt x="499" y="706"/>
                          </a:cubicBezTo>
                          <a:cubicBezTo>
                            <a:pt x="497" y="710"/>
                            <a:pt x="495" y="715"/>
                            <a:pt x="494" y="720"/>
                          </a:cubicBezTo>
                          <a:cubicBezTo>
                            <a:pt x="442" y="842"/>
                            <a:pt x="301" y="899"/>
                            <a:pt x="179" y="847"/>
                          </a:cubicBezTo>
                          <a:cubicBezTo>
                            <a:pt x="57" y="796"/>
                            <a:pt x="0" y="655"/>
                            <a:pt x="51" y="533"/>
                          </a:cubicBezTo>
                          <a:cubicBezTo>
                            <a:pt x="53" y="529"/>
                            <a:pt x="55" y="524"/>
                            <a:pt x="58" y="520"/>
                          </a:cubicBezTo>
                          <a:cubicBezTo>
                            <a:pt x="57" y="520"/>
                            <a:pt x="57" y="520"/>
                            <a:pt x="57" y="520"/>
                          </a:cubicBezTo>
                          <a:cubicBezTo>
                            <a:pt x="58" y="519"/>
                            <a:pt x="58" y="519"/>
                            <a:pt x="58" y="519"/>
                          </a:cubicBezTo>
                          <a:cubicBezTo>
                            <a:pt x="85" y="466"/>
                            <a:pt x="129" y="426"/>
                            <a:pt x="181" y="405"/>
                          </a:cubicBezTo>
                          <a:cubicBezTo>
                            <a:pt x="222" y="388"/>
                            <a:pt x="255" y="355"/>
                            <a:pt x="274" y="315"/>
                          </a:cubicBezTo>
                          <a:cubicBezTo>
                            <a:pt x="276" y="310"/>
                            <a:pt x="278" y="306"/>
                            <a:pt x="280" y="301"/>
                          </a:cubicBezTo>
                          <a:cubicBezTo>
                            <a:pt x="291" y="273"/>
                            <a:pt x="294" y="243"/>
                            <a:pt x="290" y="214"/>
                          </a:cubicBezTo>
                          <a:cubicBezTo>
                            <a:pt x="287" y="181"/>
                            <a:pt x="293" y="147"/>
                            <a:pt x="310" y="117"/>
                          </a:cubicBezTo>
                          <a:cubicBezTo>
                            <a:pt x="325" y="89"/>
                            <a:pt x="347" y="66"/>
                            <a:pt x="375" y="51"/>
                          </a:cubicBezTo>
                          <a:cubicBezTo>
                            <a:pt x="468" y="0"/>
                            <a:pt x="585" y="49"/>
                            <a:pt x="613" y="15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1"/>
                        </a:gs>
                        <a:gs pos="0">
                          <a:srgbClr val="CE295E"/>
                        </a:gs>
                      </a:gsLst>
                      <a:lin ang="60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56" name="Freeform 9">
                      <a:extLst>
                        <a:ext uri="{FF2B5EF4-FFF2-40B4-BE49-F238E27FC236}">
                          <a16:creationId xmlns:a16="http://schemas.microsoft.com/office/drawing/2014/main" id="{C251B459-7D7A-331C-E160-1D660BA0A2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37382" y="2898796"/>
                      <a:ext cx="1711148" cy="2506825"/>
                    </a:xfrm>
                    <a:custGeom>
                      <a:avLst/>
                      <a:gdLst>
                        <a:gd name="T0" fmla="*/ 249 w 615"/>
                        <a:gd name="T1" fmla="*/ 53 h 902"/>
                        <a:gd name="T2" fmla="*/ 313 w 615"/>
                        <a:gd name="T3" fmla="*/ 119 h 902"/>
                        <a:gd name="T4" fmla="*/ 331 w 615"/>
                        <a:gd name="T5" fmla="*/ 216 h 902"/>
                        <a:gd name="T6" fmla="*/ 340 w 615"/>
                        <a:gd name="T7" fmla="*/ 304 h 902"/>
                        <a:gd name="T8" fmla="*/ 346 w 615"/>
                        <a:gd name="T9" fmla="*/ 317 h 902"/>
                        <a:gd name="T10" fmla="*/ 438 w 615"/>
                        <a:gd name="T11" fmla="*/ 409 h 902"/>
                        <a:gd name="T12" fmla="*/ 559 w 615"/>
                        <a:gd name="T13" fmla="*/ 525 h 902"/>
                        <a:gd name="T14" fmla="*/ 560 w 615"/>
                        <a:gd name="T15" fmla="*/ 525 h 902"/>
                        <a:gd name="T16" fmla="*/ 559 w 615"/>
                        <a:gd name="T17" fmla="*/ 525 h 902"/>
                        <a:gd name="T18" fmla="*/ 566 w 615"/>
                        <a:gd name="T19" fmla="*/ 539 h 902"/>
                        <a:gd name="T20" fmla="*/ 434 w 615"/>
                        <a:gd name="T21" fmla="*/ 852 h 902"/>
                        <a:gd name="T22" fmla="*/ 121 w 615"/>
                        <a:gd name="T23" fmla="*/ 720 h 902"/>
                        <a:gd name="T24" fmla="*/ 116 w 615"/>
                        <a:gd name="T25" fmla="*/ 706 h 902"/>
                        <a:gd name="T26" fmla="*/ 115 w 615"/>
                        <a:gd name="T27" fmla="*/ 706 h 902"/>
                        <a:gd name="T28" fmla="*/ 116 w 615"/>
                        <a:gd name="T29" fmla="*/ 705 h 902"/>
                        <a:gd name="T30" fmla="*/ 122 w 615"/>
                        <a:gd name="T31" fmla="*/ 538 h 902"/>
                        <a:gd name="T32" fmla="*/ 124 w 615"/>
                        <a:gd name="T33" fmla="*/ 408 h 902"/>
                        <a:gd name="T34" fmla="*/ 118 w 615"/>
                        <a:gd name="T35" fmla="*/ 394 h 902"/>
                        <a:gd name="T36" fmla="*/ 64 w 615"/>
                        <a:gd name="T37" fmla="*/ 325 h 902"/>
                        <a:gd name="T38" fmla="*/ 9 w 615"/>
                        <a:gd name="T39" fmla="*/ 243 h 902"/>
                        <a:gd name="T40" fmla="*/ 9 w 615"/>
                        <a:gd name="T41" fmla="*/ 150 h 902"/>
                        <a:gd name="T42" fmla="*/ 249 w 615"/>
                        <a:gd name="T43" fmla="*/ 53 h 9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615" h="902">
                          <a:moveTo>
                            <a:pt x="249" y="53"/>
                          </a:moveTo>
                          <a:cubicBezTo>
                            <a:pt x="276" y="68"/>
                            <a:pt x="298" y="91"/>
                            <a:pt x="313" y="119"/>
                          </a:cubicBezTo>
                          <a:cubicBezTo>
                            <a:pt x="329" y="150"/>
                            <a:pt x="335" y="184"/>
                            <a:pt x="331" y="216"/>
                          </a:cubicBezTo>
                          <a:cubicBezTo>
                            <a:pt x="327" y="246"/>
                            <a:pt x="329" y="276"/>
                            <a:pt x="340" y="304"/>
                          </a:cubicBezTo>
                          <a:cubicBezTo>
                            <a:pt x="342" y="308"/>
                            <a:pt x="344" y="313"/>
                            <a:pt x="346" y="317"/>
                          </a:cubicBezTo>
                          <a:cubicBezTo>
                            <a:pt x="364" y="358"/>
                            <a:pt x="397" y="391"/>
                            <a:pt x="438" y="409"/>
                          </a:cubicBezTo>
                          <a:cubicBezTo>
                            <a:pt x="490" y="431"/>
                            <a:pt x="533" y="471"/>
                            <a:pt x="559" y="525"/>
                          </a:cubicBezTo>
                          <a:cubicBezTo>
                            <a:pt x="560" y="525"/>
                            <a:pt x="560" y="525"/>
                            <a:pt x="560" y="525"/>
                          </a:cubicBezTo>
                          <a:cubicBezTo>
                            <a:pt x="559" y="525"/>
                            <a:pt x="559" y="525"/>
                            <a:pt x="559" y="525"/>
                          </a:cubicBezTo>
                          <a:cubicBezTo>
                            <a:pt x="562" y="530"/>
                            <a:pt x="564" y="534"/>
                            <a:pt x="566" y="539"/>
                          </a:cubicBezTo>
                          <a:cubicBezTo>
                            <a:pt x="615" y="662"/>
                            <a:pt x="556" y="802"/>
                            <a:pt x="434" y="852"/>
                          </a:cubicBezTo>
                          <a:cubicBezTo>
                            <a:pt x="311" y="902"/>
                            <a:pt x="171" y="843"/>
                            <a:pt x="121" y="720"/>
                          </a:cubicBezTo>
                          <a:cubicBezTo>
                            <a:pt x="119" y="715"/>
                            <a:pt x="117" y="711"/>
                            <a:pt x="116" y="706"/>
                          </a:cubicBezTo>
                          <a:cubicBezTo>
                            <a:pt x="115" y="706"/>
                            <a:pt x="115" y="706"/>
                            <a:pt x="115" y="706"/>
                          </a:cubicBezTo>
                          <a:cubicBezTo>
                            <a:pt x="116" y="705"/>
                            <a:pt x="116" y="705"/>
                            <a:pt x="116" y="705"/>
                          </a:cubicBezTo>
                          <a:cubicBezTo>
                            <a:pt x="97" y="649"/>
                            <a:pt x="100" y="589"/>
                            <a:pt x="122" y="538"/>
                          </a:cubicBezTo>
                          <a:cubicBezTo>
                            <a:pt x="139" y="497"/>
                            <a:pt x="139" y="450"/>
                            <a:pt x="124" y="408"/>
                          </a:cubicBezTo>
                          <a:cubicBezTo>
                            <a:pt x="122" y="404"/>
                            <a:pt x="120" y="399"/>
                            <a:pt x="118" y="394"/>
                          </a:cubicBezTo>
                          <a:cubicBezTo>
                            <a:pt x="107" y="367"/>
                            <a:pt x="87" y="343"/>
                            <a:pt x="64" y="325"/>
                          </a:cubicBezTo>
                          <a:cubicBezTo>
                            <a:pt x="38" y="304"/>
                            <a:pt x="19" y="276"/>
                            <a:pt x="9" y="243"/>
                          </a:cubicBezTo>
                          <a:cubicBezTo>
                            <a:pt x="0" y="213"/>
                            <a:pt x="0" y="180"/>
                            <a:pt x="9" y="150"/>
                          </a:cubicBezTo>
                          <a:cubicBezTo>
                            <a:pt x="39" y="48"/>
                            <a:pt x="156" y="0"/>
                            <a:pt x="249" y="53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1"/>
                        </a:gs>
                        <a:gs pos="0">
                          <a:srgbClr val="CE295E"/>
                        </a:gs>
                      </a:gsLst>
                      <a:lin ang="60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0">
                      <a:extLst>
                        <a:ext uri="{FF2B5EF4-FFF2-40B4-BE49-F238E27FC236}">
                          <a16:creationId xmlns:a16="http://schemas.microsoft.com/office/drawing/2014/main" id="{430604CB-68E6-D69E-5773-BF0AE1DC0F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79590" y="4207669"/>
                      <a:ext cx="2500910" cy="1727417"/>
                    </a:xfrm>
                    <a:custGeom>
                      <a:avLst/>
                      <a:gdLst>
                        <a:gd name="T0" fmla="*/ 152 w 899"/>
                        <a:gd name="T1" fmla="*/ 9 h 622"/>
                        <a:gd name="T2" fmla="*/ 244 w 899"/>
                        <a:gd name="T3" fmla="*/ 10 h 622"/>
                        <a:gd name="T4" fmla="*/ 326 w 899"/>
                        <a:gd name="T5" fmla="*/ 66 h 622"/>
                        <a:gd name="T6" fmla="*/ 394 w 899"/>
                        <a:gd name="T7" fmla="*/ 121 h 622"/>
                        <a:gd name="T8" fmla="*/ 408 w 899"/>
                        <a:gd name="T9" fmla="*/ 127 h 622"/>
                        <a:gd name="T10" fmla="*/ 538 w 899"/>
                        <a:gd name="T11" fmla="*/ 127 h 622"/>
                        <a:gd name="T12" fmla="*/ 705 w 899"/>
                        <a:gd name="T13" fmla="*/ 123 h 622"/>
                        <a:gd name="T14" fmla="*/ 706 w 899"/>
                        <a:gd name="T15" fmla="*/ 123 h 622"/>
                        <a:gd name="T16" fmla="*/ 706 w 899"/>
                        <a:gd name="T17" fmla="*/ 123 h 622"/>
                        <a:gd name="T18" fmla="*/ 720 w 899"/>
                        <a:gd name="T19" fmla="*/ 128 h 622"/>
                        <a:gd name="T20" fmla="*/ 848 w 899"/>
                        <a:gd name="T21" fmla="*/ 443 h 622"/>
                        <a:gd name="T22" fmla="*/ 534 w 899"/>
                        <a:gd name="T23" fmla="*/ 570 h 622"/>
                        <a:gd name="T24" fmla="*/ 520 w 899"/>
                        <a:gd name="T25" fmla="*/ 564 h 622"/>
                        <a:gd name="T26" fmla="*/ 520 w 899"/>
                        <a:gd name="T27" fmla="*/ 565 h 622"/>
                        <a:gd name="T28" fmla="*/ 519 w 899"/>
                        <a:gd name="T29" fmla="*/ 564 h 622"/>
                        <a:gd name="T30" fmla="*/ 405 w 899"/>
                        <a:gd name="T31" fmla="*/ 441 h 622"/>
                        <a:gd name="T32" fmla="*/ 315 w 899"/>
                        <a:gd name="T33" fmla="*/ 348 h 622"/>
                        <a:gd name="T34" fmla="*/ 301 w 899"/>
                        <a:gd name="T35" fmla="*/ 342 h 622"/>
                        <a:gd name="T36" fmla="*/ 214 w 899"/>
                        <a:gd name="T37" fmla="*/ 331 h 622"/>
                        <a:gd name="T38" fmla="*/ 117 w 899"/>
                        <a:gd name="T39" fmla="*/ 312 h 622"/>
                        <a:gd name="T40" fmla="*/ 51 w 899"/>
                        <a:gd name="T41" fmla="*/ 247 h 622"/>
                        <a:gd name="T42" fmla="*/ 152 w 899"/>
                        <a:gd name="T43" fmla="*/ 9 h 6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899" h="622">
                          <a:moveTo>
                            <a:pt x="152" y="9"/>
                          </a:moveTo>
                          <a:cubicBezTo>
                            <a:pt x="182" y="0"/>
                            <a:pt x="214" y="1"/>
                            <a:pt x="244" y="10"/>
                          </a:cubicBezTo>
                          <a:cubicBezTo>
                            <a:pt x="277" y="21"/>
                            <a:pt x="305" y="40"/>
                            <a:pt x="326" y="66"/>
                          </a:cubicBezTo>
                          <a:cubicBezTo>
                            <a:pt x="344" y="90"/>
                            <a:pt x="367" y="109"/>
                            <a:pt x="394" y="121"/>
                          </a:cubicBezTo>
                          <a:cubicBezTo>
                            <a:pt x="399" y="123"/>
                            <a:pt x="403" y="125"/>
                            <a:pt x="408" y="127"/>
                          </a:cubicBezTo>
                          <a:cubicBezTo>
                            <a:pt x="449" y="143"/>
                            <a:pt x="496" y="143"/>
                            <a:pt x="538" y="127"/>
                          </a:cubicBezTo>
                          <a:cubicBezTo>
                            <a:pt x="590" y="106"/>
                            <a:pt x="649" y="103"/>
                            <a:pt x="705" y="123"/>
                          </a:cubicBezTo>
                          <a:cubicBezTo>
                            <a:pt x="706" y="123"/>
                            <a:pt x="706" y="123"/>
                            <a:pt x="706" y="123"/>
                          </a:cubicBezTo>
                          <a:cubicBezTo>
                            <a:pt x="706" y="123"/>
                            <a:pt x="706" y="123"/>
                            <a:pt x="706" y="123"/>
                          </a:cubicBezTo>
                          <a:cubicBezTo>
                            <a:pt x="711" y="125"/>
                            <a:pt x="715" y="126"/>
                            <a:pt x="720" y="128"/>
                          </a:cubicBezTo>
                          <a:cubicBezTo>
                            <a:pt x="842" y="180"/>
                            <a:pt x="899" y="321"/>
                            <a:pt x="848" y="443"/>
                          </a:cubicBezTo>
                          <a:cubicBezTo>
                            <a:pt x="796" y="565"/>
                            <a:pt x="656" y="622"/>
                            <a:pt x="534" y="570"/>
                          </a:cubicBezTo>
                          <a:cubicBezTo>
                            <a:pt x="529" y="569"/>
                            <a:pt x="524" y="566"/>
                            <a:pt x="520" y="564"/>
                          </a:cubicBezTo>
                          <a:cubicBezTo>
                            <a:pt x="520" y="565"/>
                            <a:pt x="520" y="565"/>
                            <a:pt x="520" y="565"/>
                          </a:cubicBezTo>
                          <a:cubicBezTo>
                            <a:pt x="519" y="564"/>
                            <a:pt x="519" y="564"/>
                            <a:pt x="519" y="564"/>
                          </a:cubicBezTo>
                          <a:cubicBezTo>
                            <a:pt x="466" y="537"/>
                            <a:pt x="427" y="493"/>
                            <a:pt x="405" y="441"/>
                          </a:cubicBezTo>
                          <a:cubicBezTo>
                            <a:pt x="388" y="400"/>
                            <a:pt x="356" y="367"/>
                            <a:pt x="315" y="348"/>
                          </a:cubicBezTo>
                          <a:cubicBezTo>
                            <a:pt x="311" y="346"/>
                            <a:pt x="306" y="344"/>
                            <a:pt x="301" y="342"/>
                          </a:cubicBezTo>
                          <a:cubicBezTo>
                            <a:pt x="274" y="331"/>
                            <a:pt x="244" y="328"/>
                            <a:pt x="214" y="331"/>
                          </a:cubicBezTo>
                          <a:cubicBezTo>
                            <a:pt x="181" y="335"/>
                            <a:pt x="147" y="329"/>
                            <a:pt x="117" y="312"/>
                          </a:cubicBezTo>
                          <a:cubicBezTo>
                            <a:pt x="89" y="297"/>
                            <a:pt x="66" y="275"/>
                            <a:pt x="51" y="247"/>
                          </a:cubicBezTo>
                          <a:cubicBezTo>
                            <a:pt x="0" y="154"/>
                            <a:pt x="49" y="37"/>
                            <a:pt x="152" y="9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tx1"/>
                        </a:gs>
                        <a:gs pos="0">
                          <a:srgbClr val="CE295E"/>
                        </a:gs>
                      </a:gsLst>
                      <a:lin ang="6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Freeform 11">
                      <a:extLst>
                        <a:ext uri="{FF2B5EF4-FFF2-40B4-BE49-F238E27FC236}">
                          <a16:creationId xmlns:a16="http://schemas.microsoft.com/office/drawing/2014/main" id="{BABFA5DF-8A50-5C4D-C4ED-66AD06FBBF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20431" y="3926668"/>
                      <a:ext cx="2506825" cy="1711148"/>
                    </a:xfrm>
                    <a:custGeom>
                      <a:avLst/>
                      <a:gdLst>
                        <a:gd name="T0" fmla="*/ 52 w 901"/>
                        <a:gd name="T1" fmla="*/ 367 h 616"/>
                        <a:gd name="T2" fmla="*/ 118 w 901"/>
                        <a:gd name="T3" fmla="*/ 303 h 616"/>
                        <a:gd name="T4" fmla="*/ 216 w 901"/>
                        <a:gd name="T5" fmla="*/ 285 h 616"/>
                        <a:gd name="T6" fmla="*/ 303 w 901"/>
                        <a:gd name="T7" fmla="*/ 276 h 616"/>
                        <a:gd name="T8" fmla="*/ 316 w 901"/>
                        <a:gd name="T9" fmla="*/ 270 h 616"/>
                        <a:gd name="T10" fmla="*/ 408 w 901"/>
                        <a:gd name="T11" fmla="*/ 178 h 616"/>
                        <a:gd name="T12" fmla="*/ 524 w 901"/>
                        <a:gd name="T13" fmla="*/ 57 h 616"/>
                        <a:gd name="T14" fmla="*/ 525 w 901"/>
                        <a:gd name="T15" fmla="*/ 56 h 616"/>
                        <a:gd name="T16" fmla="*/ 525 w 901"/>
                        <a:gd name="T17" fmla="*/ 56 h 616"/>
                        <a:gd name="T18" fmla="*/ 538 w 901"/>
                        <a:gd name="T19" fmla="*/ 50 h 616"/>
                        <a:gd name="T20" fmla="*/ 851 w 901"/>
                        <a:gd name="T21" fmla="*/ 182 h 616"/>
                        <a:gd name="T22" fmla="*/ 719 w 901"/>
                        <a:gd name="T23" fmla="*/ 495 h 616"/>
                        <a:gd name="T24" fmla="*/ 705 w 901"/>
                        <a:gd name="T25" fmla="*/ 500 h 616"/>
                        <a:gd name="T26" fmla="*/ 705 w 901"/>
                        <a:gd name="T27" fmla="*/ 500 h 616"/>
                        <a:gd name="T28" fmla="*/ 704 w 901"/>
                        <a:gd name="T29" fmla="*/ 500 h 616"/>
                        <a:gd name="T30" fmla="*/ 537 w 901"/>
                        <a:gd name="T31" fmla="*/ 494 h 616"/>
                        <a:gd name="T32" fmla="*/ 408 w 901"/>
                        <a:gd name="T33" fmla="*/ 492 h 616"/>
                        <a:gd name="T34" fmla="*/ 393 w 901"/>
                        <a:gd name="T35" fmla="*/ 498 h 616"/>
                        <a:gd name="T36" fmla="*/ 324 w 901"/>
                        <a:gd name="T37" fmla="*/ 552 h 616"/>
                        <a:gd name="T38" fmla="*/ 242 w 901"/>
                        <a:gd name="T39" fmla="*/ 607 h 616"/>
                        <a:gd name="T40" fmla="*/ 150 w 901"/>
                        <a:gd name="T41" fmla="*/ 607 h 616"/>
                        <a:gd name="T42" fmla="*/ 52 w 901"/>
                        <a:gd name="T43" fmla="*/ 367 h 6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901" h="616">
                          <a:moveTo>
                            <a:pt x="52" y="367"/>
                          </a:moveTo>
                          <a:cubicBezTo>
                            <a:pt x="68" y="340"/>
                            <a:pt x="91" y="318"/>
                            <a:pt x="118" y="303"/>
                          </a:cubicBezTo>
                          <a:cubicBezTo>
                            <a:pt x="149" y="287"/>
                            <a:pt x="183" y="281"/>
                            <a:pt x="216" y="285"/>
                          </a:cubicBezTo>
                          <a:cubicBezTo>
                            <a:pt x="245" y="289"/>
                            <a:pt x="275" y="286"/>
                            <a:pt x="303" y="276"/>
                          </a:cubicBezTo>
                          <a:cubicBezTo>
                            <a:pt x="308" y="274"/>
                            <a:pt x="312" y="272"/>
                            <a:pt x="316" y="270"/>
                          </a:cubicBezTo>
                          <a:cubicBezTo>
                            <a:pt x="358" y="252"/>
                            <a:pt x="391" y="219"/>
                            <a:pt x="408" y="178"/>
                          </a:cubicBezTo>
                          <a:cubicBezTo>
                            <a:pt x="430" y="126"/>
                            <a:pt x="470" y="83"/>
                            <a:pt x="524" y="57"/>
                          </a:cubicBezTo>
                          <a:cubicBezTo>
                            <a:pt x="525" y="56"/>
                            <a:pt x="525" y="56"/>
                            <a:pt x="525" y="56"/>
                          </a:cubicBezTo>
                          <a:cubicBezTo>
                            <a:pt x="525" y="56"/>
                            <a:pt x="525" y="56"/>
                            <a:pt x="525" y="56"/>
                          </a:cubicBezTo>
                          <a:cubicBezTo>
                            <a:pt x="529" y="54"/>
                            <a:pt x="534" y="52"/>
                            <a:pt x="538" y="50"/>
                          </a:cubicBezTo>
                          <a:cubicBezTo>
                            <a:pt x="661" y="0"/>
                            <a:pt x="801" y="59"/>
                            <a:pt x="851" y="182"/>
                          </a:cubicBezTo>
                          <a:cubicBezTo>
                            <a:pt x="901" y="305"/>
                            <a:pt x="842" y="445"/>
                            <a:pt x="719" y="495"/>
                          </a:cubicBezTo>
                          <a:cubicBezTo>
                            <a:pt x="714" y="497"/>
                            <a:pt x="710" y="498"/>
                            <a:pt x="705" y="500"/>
                          </a:cubicBezTo>
                          <a:cubicBezTo>
                            <a:pt x="705" y="500"/>
                            <a:pt x="705" y="500"/>
                            <a:pt x="705" y="500"/>
                          </a:cubicBezTo>
                          <a:cubicBezTo>
                            <a:pt x="704" y="500"/>
                            <a:pt x="704" y="500"/>
                            <a:pt x="704" y="500"/>
                          </a:cubicBezTo>
                          <a:cubicBezTo>
                            <a:pt x="648" y="519"/>
                            <a:pt x="589" y="516"/>
                            <a:pt x="537" y="494"/>
                          </a:cubicBezTo>
                          <a:cubicBezTo>
                            <a:pt x="496" y="477"/>
                            <a:pt x="449" y="477"/>
                            <a:pt x="408" y="492"/>
                          </a:cubicBezTo>
                          <a:cubicBezTo>
                            <a:pt x="403" y="494"/>
                            <a:pt x="398" y="496"/>
                            <a:pt x="393" y="498"/>
                          </a:cubicBezTo>
                          <a:cubicBezTo>
                            <a:pt x="366" y="509"/>
                            <a:pt x="343" y="528"/>
                            <a:pt x="324" y="552"/>
                          </a:cubicBezTo>
                          <a:cubicBezTo>
                            <a:pt x="303" y="578"/>
                            <a:pt x="275" y="597"/>
                            <a:pt x="242" y="607"/>
                          </a:cubicBezTo>
                          <a:cubicBezTo>
                            <a:pt x="212" y="616"/>
                            <a:pt x="180" y="616"/>
                            <a:pt x="150" y="607"/>
                          </a:cubicBezTo>
                          <a:cubicBezTo>
                            <a:pt x="47" y="577"/>
                            <a:pt x="0" y="460"/>
                            <a:pt x="52" y="36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tx1"/>
                        </a:gs>
                        <a:gs pos="74000">
                          <a:srgbClr val="CE295E"/>
                        </a:gs>
                      </a:gsLst>
                      <a:lin ang="7800000" scaled="0"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9" name="Freeform 12">
                      <a:extLst>
                        <a:ext uri="{FF2B5EF4-FFF2-40B4-BE49-F238E27FC236}">
                          <a16:creationId xmlns:a16="http://schemas.microsoft.com/office/drawing/2014/main" id="{ACA0C273-F992-B4BC-2562-6DA8F0455A9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30784" y="2697658"/>
                      <a:ext cx="1727417" cy="2499431"/>
                    </a:xfrm>
                    <a:custGeom>
                      <a:avLst/>
                      <a:gdLst>
                        <a:gd name="T0" fmla="*/ 8 w 621"/>
                        <a:gd name="T1" fmla="*/ 747 h 899"/>
                        <a:gd name="T2" fmla="*/ 9 w 621"/>
                        <a:gd name="T3" fmla="*/ 655 h 899"/>
                        <a:gd name="T4" fmla="*/ 66 w 621"/>
                        <a:gd name="T5" fmla="*/ 573 h 899"/>
                        <a:gd name="T6" fmla="*/ 121 w 621"/>
                        <a:gd name="T7" fmla="*/ 505 h 899"/>
                        <a:gd name="T8" fmla="*/ 126 w 621"/>
                        <a:gd name="T9" fmla="*/ 491 h 899"/>
                        <a:gd name="T10" fmla="*/ 126 w 621"/>
                        <a:gd name="T11" fmla="*/ 361 h 899"/>
                        <a:gd name="T12" fmla="*/ 122 w 621"/>
                        <a:gd name="T13" fmla="*/ 193 h 899"/>
                        <a:gd name="T14" fmla="*/ 122 w 621"/>
                        <a:gd name="T15" fmla="*/ 193 h 899"/>
                        <a:gd name="T16" fmla="*/ 122 w 621"/>
                        <a:gd name="T17" fmla="*/ 193 h 899"/>
                        <a:gd name="T18" fmla="*/ 128 w 621"/>
                        <a:gd name="T19" fmla="*/ 179 h 899"/>
                        <a:gd name="T20" fmla="*/ 442 w 621"/>
                        <a:gd name="T21" fmla="*/ 51 h 899"/>
                        <a:gd name="T22" fmla="*/ 570 w 621"/>
                        <a:gd name="T23" fmla="*/ 365 h 899"/>
                        <a:gd name="T24" fmla="*/ 564 w 621"/>
                        <a:gd name="T25" fmla="*/ 379 h 899"/>
                        <a:gd name="T26" fmla="*/ 564 w 621"/>
                        <a:gd name="T27" fmla="*/ 379 h 899"/>
                        <a:gd name="T28" fmla="*/ 563 w 621"/>
                        <a:gd name="T29" fmla="*/ 380 h 899"/>
                        <a:gd name="T30" fmla="*/ 441 w 621"/>
                        <a:gd name="T31" fmla="*/ 494 h 899"/>
                        <a:gd name="T32" fmla="*/ 348 w 621"/>
                        <a:gd name="T33" fmla="*/ 584 h 899"/>
                        <a:gd name="T34" fmla="*/ 341 w 621"/>
                        <a:gd name="T35" fmla="*/ 598 h 899"/>
                        <a:gd name="T36" fmla="*/ 331 w 621"/>
                        <a:gd name="T37" fmla="*/ 685 h 899"/>
                        <a:gd name="T38" fmla="*/ 312 w 621"/>
                        <a:gd name="T39" fmla="*/ 782 h 899"/>
                        <a:gd name="T40" fmla="*/ 246 w 621"/>
                        <a:gd name="T41" fmla="*/ 847 h 899"/>
                        <a:gd name="T42" fmla="*/ 8 w 621"/>
                        <a:gd name="T43" fmla="*/ 747 h 8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621" h="899">
                          <a:moveTo>
                            <a:pt x="8" y="747"/>
                          </a:moveTo>
                          <a:cubicBezTo>
                            <a:pt x="0" y="717"/>
                            <a:pt x="0" y="684"/>
                            <a:pt x="9" y="655"/>
                          </a:cubicBezTo>
                          <a:cubicBezTo>
                            <a:pt x="20" y="621"/>
                            <a:pt x="39" y="593"/>
                            <a:pt x="66" y="573"/>
                          </a:cubicBezTo>
                          <a:cubicBezTo>
                            <a:pt x="89" y="555"/>
                            <a:pt x="109" y="532"/>
                            <a:pt x="121" y="505"/>
                          </a:cubicBezTo>
                          <a:cubicBezTo>
                            <a:pt x="123" y="500"/>
                            <a:pt x="125" y="496"/>
                            <a:pt x="126" y="491"/>
                          </a:cubicBezTo>
                          <a:cubicBezTo>
                            <a:pt x="143" y="449"/>
                            <a:pt x="142" y="403"/>
                            <a:pt x="126" y="361"/>
                          </a:cubicBezTo>
                          <a:cubicBezTo>
                            <a:pt x="105" y="309"/>
                            <a:pt x="103" y="250"/>
                            <a:pt x="122" y="193"/>
                          </a:cubicBezTo>
                          <a:cubicBezTo>
                            <a:pt x="122" y="193"/>
                            <a:pt x="122" y="193"/>
                            <a:pt x="122" y="193"/>
                          </a:cubicBezTo>
                          <a:cubicBezTo>
                            <a:pt x="122" y="193"/>
                            <a:pt x="122" y="193"/>
                            <a:pt x="122" y="193"/>
                          </a:cubicBezTo>
                          <a:cubicBezTo>
                            <a:pt x="124" y="188"/>
                            <a:pt x="126" y="183"/>
                            <a:pt x="128" y="179"/>
                          </a:cubicBezTo>
                          <a:cubicBezTo>
                            <a:pt x="179" y="57"/>
                            <a:pt x="320" y="0"/>
                            <a:pt x="442" y="51"/>
                          </a:cubicBezTo>
                          <a:cubicBezTo>
                            <a:pt x="564" y="103"/>
                            <a:pt x="621" y="243"/>
                            <a:pt x="570" y="365"/>
                          </a:cubicBezTo>
                          <a:cubicBezTo>
                            <a:pt x="568" y="370"/>
                            <a:pt x="566" y="374"/>
                            <a:pt x="564" y="379"/>
                          </a:cubicBezTo>
                          <a:cubicBezTo>
                            <a:pt x="564" y="379"/>
                            <a:pt x="564" y="379"/>
                            <a:pt x="564" y="379"/>
                          </a:cubicBezTo>
                          <a:cubicBezTo>
                            <a:pt x="563" y="380"/>
                            <a:pt x="563" y="380"/>
                            <a:pt x="563" y="380"/>
                          </a:cubicBezTo>
                          <a:cubicBezTo>
                            <a:pt x="537" y="433"/>
                            <a:pt x="492" y="472"/>
                            <a:pt x="441" y="494"/>
                          </a:cubicBezTo>
                          <a:cubicBezTo>
                            <a:pt x="399" y="511"/>
                            <a:pt x="366" y="543"/>
                            <a:pt x="348" y="584"/>
                          </a:cubicBezTo>
                          <a:cubicBezTo>
                            <a:pt x="345" y="588"/>
                            <a:pt x="343" y="593"/>
                            <a:pt x="341" y="598"/>
                          </a:cubicBezTo>
                          <a:cubicBezTo>
                            <a:pt x="330" y="625"/>
                            <a:pt x="327" y="655"/>
                            <a:pt x="331" y="685"/>
                          </a:cubicBezTo>
                          <a:cubicBezTo>
                            <a:pt x="334" y="718"/>
                            <a:pt x="328" y="752"/>
                            <a:pt x="312" y="782"/>
                          </a:cubicBezTo>
                          <a:cubicBezTo>
                            <a:pt x="297" y="810"/>
                            <a:pt x="274" y="832"/>
                            <a:pt x="246" y="847"/>
                          </a:cubicBezTo>
                          <a:cubicBezTo>
                            <a:pt x="153" y="899"/>
                            <a:pt x="37" y="849"/>
                            <a:pt x="8" y="747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1"/>
                        </a:gs>
                        <a:gs pos="69000">
                          <a:srgbClr val="CE295E"/>
                        </a:gs>
                      </a:gsLst>
                      <a:lin ang="66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 13">
                      <a:extLst>
                        <a:ext uri="{FF2B5EF4-FFF2-40B4-BE49-F238E27FC236}">
                          <a16:creationId xmlns:a16="http://schemas.microsoft.com/office/drawing/2014/main" id="{6659217B-8E72-7C67-CEEC-72515108B3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41478" y="1453859"/>
                      <a:ext cx="1619453" cy="2503867"/>
                    </a:xfrm>
                    <a:custGeom>
                      <a:avLst/>
                      <a:gdLst>
                        <a:gd name="T0" fmla="*/ 573 w 582"/>
                        <a:gd name="T1" fmla="*/ 751 h 901"/>
                        <a:gd name="T2" fmla="*/ 334 w 582"/>
                        <a:gd name="T3" fmla="*/ 849 h 901"/>
                        <a:gd name="T4" fmla="*/ 269 w 582"/>
                        <a:gd name="T5" fmla="*/ 782 h 901"/>
                        <a:gd name="T6" fmla="*/ 252 w 582"/>
                        <a:gd name="T7" fmla="*/ 685 h 901"/>
                        <a:gd name="T8" fmla="*/ 242 w 582"/>
                        <a:gd name="T9" fmla="*/ 598 h 901"/>
                        <a:gd name="T10" fmla="*/ 237 w 582"/>
                        <a:gd name="T11" fmla="*/ 584 h 901"/>
                        <a:gd name="T12" fmla="*/ 144 w 582"/>
                        <a:gd name="T13" fmla="*/ 492 h 901"/>
                        <a:gd name="T14" fmla="*/ 23 w 582"/>
                        <a:gd name="T15" fmla="*/ 377 h 901"/>
                        <a:gd name="T16" fmla="*/ 22 w 582"/>
                        <a:gd name="T17" fmla="*/ 376 h 901"/>
                        <a:gd name="T18" fmla="*/ 23 w 582"/>
                        <a:gd name="T19" fmla="*/ 376 h 901"/>
                        <a:gd name="T20" fmla="*/ 17 w 582"/>
                        <a:gd name="T21" fmla="*/ 363 h 901"/>
                        <a:gd name="T22" fmla="*/ 0 w 582"/>
                        <a:gd name="T23" fmla="*/ 298 h 901"/>
                        <a:gd name="T24" fmla="*/ 16 w 582"/>
                        <a:gd name="T25" fmla="*/ 304 h 901"/>
                        <a:gd name="T26" fmla="*/ 29 w 582"/>
                        <a:gd name="T27" fmla="*/ 309 h 901"/>
                        <a:gd name="T28" fmla="*/ 97 w 582"/>
                        <a:gd name="T29" fmla="*/ 364 h 901"/>
                        <a:gd name="T30" fmla="*/ 179 w 582"/>
                        <a:gd name="T31" fmla="*/ 420 h 901"/>
                        <a:gd name="T32" fmla="*/ 271 w 582"/>
                        <a:gd name="T33" fmla="*/ 422 h 901"/>
                        <a:gd name="T34" fmla="*/ 372 w 582"/>
                        <a:gd name="T35" fmla="*/ 183 h 901"/>
                        <a:gd name="T36" fmla="*/ 306 w 582"/>
                        <a:gd name="T37" fmla="*/ 118 h 901"/>
                        <a:gd name="T38" fmla="*/ 209 w 582"/>
                        <a:gd name="T39" fmla="*/ 99 h 901"/>
                        <a:gd name="T40" fmla="*/ 122 w 582"/>
                        <a:gd name="T41" fmla="*/ 88 h 901"/>
                        <a:gd name="T42" fmla="*/ 108 w 582"/>
                        <a:gd name="T43" fmla="*/ 82 h 901"/>
                        <a:gd name="T44" fmla="*/ 98 w 582"/>
                        <a:gd name="T45" fmla="*/ 78 h 901"/>
                        <a:gd name="T46" fmla="*/ 149 w 582"/>
                        <a:gd name="T47" fmla="*/ 50 h 901"/>
                        <a:gd name="T48" fmla="*/ 461 w 582"/>
                        <a:gd name="T49" fmla="*/ 182 h 901"/>
                        <a:gd name="T50" fmla="*/ 466 w 582"/>
                        <a:gd name="T51" fmla="*/ 196 h 901"/>
                        <a:gd name="T52" fmla="*/ 467 w 582"/>
                        <a:gd name="T53" fmla="*/ 196 h 901"/>
                        <a:gd name="T54" fmla="*/ 467 w 582"/>
                        <a:gd name="T55" fmla="*/ 196 h 901"/>
                        <a:gd name="T56" fmla="*/ 461 w 582"/>
                        <a:gd name="T57" fmla="*/ 364 h 901"/>
                        <a:gd name="T58" fmla="*/ 458 w 582"/>
                        <a:gd name="T59" fmla="*/ 493 h 901"/>
                        <a:gd name="T60" fmla="*/ 464 w 582"/>
                        <a:gd name="T61" fmla="*/ 507 h 901"/>
                        <a:gd name="T62" fmla="*/ 518 w 582"/>
                        <a:gd name="T63" fmla="*/ 577 h 901"/>
                        <a:gd name="T64" fmla="*/ 573 w 582"/>
                        <a:gd name="T65" fmla="*/ 659 h 901"/>
                        <a:gd name="T66" fmla="*/ 573 w 582"/>
                        <a:gd name="T67" fmla="*/ 751 h 9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582" h="901">
                          <a:moveTo>
                            <a:pt x="573" y="751"/>
                          </a:moveTo>
                          <a:cubicBezTo>
                            <a:pt x="543" y="854"/>
                            <a:pt x="427" y="901"/>
                            <a:pt x="334" y="849"/>
                          </a:cubicBezTo>
                          <a:cubicBezTo>
                            <a:pt x="306" y="833"/>
                            <a:pt x="284" y="810"/>
                            <a:pt x="269" y="782"/>
                          </a:cubicBezTo>
                          <a:cubicBezTo>
                            <a:pt x="253" y="752"/>
                            <a:pt x="247" y="718"/>
                            <a:pt x="252" y="685"/>
                          </a:cubicBezTo>
                          <a:cubicBezTo>
                            <a:pt x="255" y="656"/>
                            <a:pt x="253" y="625"/>
                            <a:pt x="242" y="598"/>
                          </a:cubicBezTo>
                          <a:cubicBezTo>
                            <a:pt x="240" y="593"/>
                            <a:pt x="239" y="589"/>
                            <a:pt x="237" y="584"/>
                          </a:cubicBezTo>
                          <a:cubicBezTo>
                            <a:pt x="219" y="543"/>
                            <a:pt x="185" y="510"/>
                            <a:pt x="144" y="492"/>
                          </a:cubicBezTo>
                          <a:cubicBezTo>
                            <a:pt x="93" y="470"/>
                            <a:pt x="49" y="430"/>
                            <a:pt x="23" y="377"/>
                          </a:cubicBezTo>
                          <a:cubicBezTo>
                            <a:pt x="22" y="376"/>
                            <a:pt x="22" y="376"/>
                            <a:pt x="22" y="376"/>
                          </a:cubicBezTo>
                          <a:cubicBezTo>
                            <a:pt x="23" y="376"/>
                            <a:pt x="23" y="376"/>
                            <a:pt x="23" y="376"/>
                          </a:cubicBezTo>
                          <a:cubicBezTo>
                            <a:pt x="21" y="372"/>
                            <a:pt x="19" y="367"/>
                            <a:pt x="17" y="363"/>
                          </a:cubicBezTo>
                          <a:cubicBezTo>
                            <a:pt x="8" y="342"/>
                            <a:pt x="3" y="320"/>
                            <a:pt x="0" y="298"/>
                          </a:cubicBezTo>
                          <a:cubicBezTo>
                            <a:pt x="6" y="300"/>
                            <a:pt x="11" y="302"/>
                            <a:pt x="16" y="304"/>
                          </a:cubicBezTo>
                          <a:cubicBezTo>
                            <a:pt x="20" y="305"/>
                            <a:pt x="24" y="307"/>
                            <a:pt x="29" y="309"/>
                          </a:cubicBezTo>
                          <a:cubicBezTo>
                            <a:pt x="56" y="321"/>
                            <a:pt x="79" y="341"/>
                            <a:pt x="97" y="364"/>
                          </a:cubicBezTo>
                          <a:cubicBezTo>
                            <a:pt x="118" y="390"/>
                            <a:pt x="146" y="410"/>
                            <a:pt x="179" y="420"/>
                          </a:cubicBezTo>
                          <a:cubicBezTo>
                            <a:pt x="209" y="430"/>
                            <a:pt x="241" y="430"/>
                            <a:pt x="271" y="422"/>
                          </a:cubicBezTo>
                          <a:cubicBezTo>
                            <a:pt x="374" y="393"/>
                            <a:pt x="423" y="277"/>
                            <a:pt x="372" y="183"/>
                          </a:cubicBezTo>
                          <a:cubicBezTo>
                            <a:pt x="357" y="156"/>
                            <a:pt x="334" y="133"/>
                            <a:pt x="306" y="118"/>
                          </a:cubicBezTo>
                          <a:cubicBezTo>
                            <a:pt x="276" y="102"/>
                            <a:pt x="242" y="95"/>
                            <a:pt x="209" y="99"/>
                          </a:cubicBezTo>
                          <a:cubicBezTo>
                            <a:pt x="180" y="102"/>
                            <a:pt x="150" y="100"/>
                            <a:pt x="122" y="88"/>
                          </a:cubicBezTo>
                          <a:cubicBezTo>
                            <a:pt x="117" y="86"/>
                            <a:pt x="113" y="84"/>
                            <a:pt x="108" y="82"/>
                          </a:cubicBezTo>
                          <a:cubicBezTo>
                            <a:pt x="105" y="81"/>
                            <a:pt x="102" y="79"/>
                            <a:pt x="98" y="78"/>
                          </a:cubicBezTo>
                          <a:cubicBezTo>
                            <a:pt x="114" y="67"/>
                            <a:pt x="130" y="57"/>
                            <a:pt x="149" y="50"/>
                          </a:cubicBezTo>
                          <a:cubicBezTo>
                            <a:pt x="271" y="0"/>
                            <a:pt x="411" y="59"/>
                            <a:pt x="461" y="182"/>
                          </a:cubicBezTo>
                          <a:cubicBezTo>
                            <a:pt x="463" y="186"/>
                            <a:pt x="465" y="191"/>
                            <a:pt x="466" y="196"/>
                          </a:cubicBezTo>
                          <a:cubicBezTo>
                            <a:pt x="467" y="196"/>
                            <a:pt x="467" y="196"/>
                            <a:pt x="467" y="196"/>
                          </a:cubicBezTo>
                          <a:cubicBezTo>
                            <a:pt x="467" y="196"/>
                            <a:pt x="467" y="196"/>
                            <a:pt x="467" y="196"/>
                          </a:cubicBezTo>
                          <a:cubicBezTo>
                            <a:pt x="485" y="253"/>
                            <a:pt x="482" y="312"/>
                            <a:pt x="461" y="364"/>
                          </a:cubicBezTo>
                          <a:cubicBezTo>
                            <a:pt x="444" y="405"/>
                            <a:pt x="443" y="451"/>
                            <a:pt x="458" y="493"/>
                          </a:cubicBezTo>
                          <a:cubicBezTo>
                            <a:pt x="460" y="498"/>
                            <a:pt x="462" y="503"/>
                            <a:pt x="464" y="507"/>
                          </a:cubicBezTo>
                          <a:cubicBezTo>
                            <a:pt x="476" y="535"/>
                            <a:pt x="495" y="558"/>
                            <a:pt x="518" y="577"/>
                          </a:cubicBezTo>
                          <a:cubicBezTo>
                            <a:pt x="544" y="597"/>
                            <a:pt x="563" y="626"/>
                            <a:pt x="573" y="659"/>
                          </a:cubicBezTo>
                          <a:cubicBezTo>
                            <a:pt x="582" y="689"/>
                            <a:pt x="582" y="721"/>
                            <a:pt x="573" y="75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rgbClr val="CE295E"/>
                        </a:gs>
                      </a:gsLst>
                      <a:lin ang="4200000" scaled="0"/>
                      <a:tileRect/>
                    </a:gradFill>
                    <a:ln w="1270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09CCE76-700A-8C70-F044-609942E655F9}"/>
                      </a:ext>
                    </a:extLst>
                  </p:cNvPr>
                  <p:cNvGrpSpPr/>
                  <p:nvPr/>
                </p:nvGrpSpPr>
                <p:grpSpPr>
                  <a:xfrm>
                    <a:off x="4334949" y="1639447"/>
                    <a:ext cx="3522102" cy="3647637"/>
                    <a:chOff x="4175590" y="1453858"/>
                    <a:chExt cx="3865335" cy="4003103"/>
                  </a:xfrm>
                </p:grpSpPr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63A1809E-843A-9E3B-1FC8-E8F4FAA144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5590" y="3242855"/>
                      <a:ext cx="301685" cy="4445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055CD66F-74F8-0106-9B77-90D9A02B46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39240" y="3179796"/>
                      <a:ext cx="301685" cy="4445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p:txBody>
                </p: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D2E4EAF5-B981-2F9B-A344-9B77CA3993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48812" y="1453858"/>
                      <a:ext cx="301686" cy="4003103"/>
                      <a:chOff x="5801969" y="1453858"/>
                      <a:chExt cx="301686" cy="4003103"/>
                    </a:xfrm>
                  </p:grpSpPr>
                  <p:sp>
                    <p:nvSpPr>
                      <p:cNvPr id="151" name="TextBox 150">
                        <a:extLst>
                          <a:ext uri="{FF2B5EF4-FFF2-40B4-BE49-F238E27FC236}">
                            <a16:creationId xmlns:a16="http://schemas.microsoft.com/office/drawing/2014/main" id="{AA685E03-A8DF-F0AF-1571-EE86350CAE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01969" y="1453858"/>
                        <a:ext cx="301686" cy="5206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i="1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A1D2F550-7632-3C22-0573-D030F5A8DA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01969" y="5012423"/>
                        <a:ext cx="301686" cy="4445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i="1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</a:rPr>
                          <a:t>3</a:t>
                        </a:r>
                      </a:p>
                    </p:txBody>
                  </p:sp>
                </p:grp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3B8DC095-F846-7ECB-5766-8351D717F3DE}"/>
                      </a:ext>
                    </a:extLst>
                  </p:cNvPr>
                  <p:cNvGrpSpPr/>
                  <p:nvPr/>
                </p:nvGrpSpPr>
                <p:grpSpPr>
                  <a:xfrm>
                    <a:off x="3556000" y="889001"/>
                    <a:ext cx="5080000" cy="5080000"/>
                    <a:chOff x="3403600" y="736601"/>
                    <a:chExt cx="5384800" cy="5384800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5C00208E-00E6-BBEF-2206-0DE4A543B5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03600" y="3301521"/>
                      <a:ext cx="5384800" cy="254960"/>
                      <a:chOff x="3037548" y="3289097"/>
                      <a:chExt cx="5909555" cy="279806"/>
                    </a:xfrm>
                  </p:grpSpPr>
                  <p:sp>
                    <p:nvSpPr>
                      <p:cNvPr id="142" name="Isosceles Triangle 141">
                        <a:extLst>
                          <a:ext uri="{FF2B5EF4-FFF2-40B4-BE49-F238E27FC236}">
                            <a16:creationId xmlns:a16="http://schemas.microsoft.com/office/drawing/2014/main" id="{3567A29D-4C31-8A35-E0BC-37E2AEA2FF4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686594" y="3308394"/>
                        <a:ext cx="279806" cy="241212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Isosceles Triangle 142">
                        <a:extLst>
                          <a:ext uri="{FF2B5EF4-FFF2-40B4-BE49-F238E27FC236}">
                            <a16:creationId xmlns:a16="http://schemas.microsoft.com/office/drawing/2014/main" id="{A48D23B8-3584-5951-EE3F-A1E9898CA04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018251" y="3308394"/>
                        <a:ext cx="279806" cy="241212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highlight>
                            <a:srgbClr val="CE295E"/>
                          </a:highlight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BE59448E-1AB0-3546-DD3A-5685AA70FE8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403600" y="3301521"/>
                      <a:ext cx="5384800" cy="254960"/>
                      <a:chOff x="3037548" y="3289097"/>
                      <a:chExt cx="5909555" cy="279806"/>
                    </a:xfrm>
                  </p:grpSpPr>
                  <p:sp>
                    <p:nvSpPr>
                      <p:cNvPr id="136" name="Isosceles Triangle 135">
                        <a:extLst>
                          <a:ext uri="{FF2B5EF4-FFF2-40B4-BE49-F238E27FC236}">
                            <a16:creationId xmlns:a16="http://schemas.microsoft.com/office/drawing/2014/main" id="{CBFEC9C3-01E9-15E3-4B92-DE786A24420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686594" y="3308394"/>
                        <a:ext cx="279806" cy="241212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7" name="Isosceles Triangle 136">
                        <a:extLst>
                          <a:ext uri="{FF2B5EF4-FFF2-40B4-BE49-F238E27FC236}">
                            <a16:creationId xmlns:a16="http://schemas.microsoft.com/office/drawing/2014/main" id="{E739C1DF-1489-3603-06CF-9EEC62EDF7F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018251" y="3308394"/>
                        <a:ext cx="279806" cy="241212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11E9CC5-D0E1-E8B3-328A-1773EA33554B}"/>
                    </a:ext>
                  </a:extLst>
                </p:cNvPr>
                <p:cNvGrpSpPr/>
                <p:nvPr/>
              </p:nvGrpSpPr>
              <p:grpSpPr>
                <a:xfrm>
                  <a:off x="1287759" y="668763"/>
                  <a:ext cx="9723194" cy="5716767"/>
                  <a:chOff x="1287759" y="668763"/>
                  <a:chExt cx="9723194" cy="5716767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DF3A5DCA-94C4-33F7-F085-5B8B5146E11A}"/>
                      </a:ext>
                    </a:extLst>
                  </p:cNvPr>
                  <p:cNvGrpSpPr/>
                  <p:nvPr/>
                </p:nvGrpSpPr>
                <p:grpSpPr>
                  <a:xfrm>
                    <a:off x="1287759" y="668763"/>
                    <a:ext cx="9723194" cy="2923658"/>
                    <a:chOff x="1287759" y="668763"/>
                    <a:chExt cx="9723194" cy="2923658"/>
                  </a:xfrm>
                </p:grpSpPr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2F2D6-219C-21FF-815B-5A80B2AB91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9534" y="668763"/>
                      <a:ext cx="1257759" cy="3279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i="1" dirty="0">
                          <a:latin typeface="Georgia" panose="02040502050405020303" pitchFamily="18" charset="0"/>
                        </a:rPr>
                        <a:t>Roadmap</a:t>
                      </a:r>
                    </a:p>
                  </p:txBody>
                </p: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D47ABC84-0280-06E9-4579-1F57BCC503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7759" y="3134574"/>
                      <a:ext cx="9723194" cy="457847"/>
                      <a:chOff x="1315625" y="3179180"/>
                      <a:chExt cx="9723194" cy="457847"/>
                    </a:xfrm>
                  </p:grpSpPr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EF0835FC-60AB-EDD3-F47B-05F24951DA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36371" y="3300983"/>
                        <a:ext cx="2402448" cy="3360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b="1" i="1" dirty="0">
                            <a:latin typeface="Georgia" panose="02040502050405020303" pitchFamily="18" charset="0"/>
                          </a:rPr>
                          <a:t>Finance</a:t>
                        </a:r>
                      </a:p>
                    </p:txBody>
                  </p:sp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AB3BEB85-D483-E7F3-316F-A303BE1BD7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5625" y="3179180"/>
                        <a:ext cx="2402448" cy="3360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400" b="1" i="1" dirty="0">
                            <a:latin typeface="Georgia" panose="02040502050405020303" pitchFamily="18" charset="0"/>
                          </a:rPr>
                          <a:t>Other Departments</a:t>
                        </a:r>
                      </a:p>
                    </p:txBody>
                  </p:sp>
                </p:grpSp>
              </p:grp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B3F0AEF-7D07-3044-2A4F-8D1C59E0C279}"/>
                      </a:ext>
                    </a:extLst>
                  </p:cNvPr>
                  <p:cNvSpPr txBox="1"/>
                  <p:nvPr/>
                </p:nvSpPr>
                <p:spPr>
                  <a:xfrm>
                    <a:off x="4886937" y="6049486"/>
                    <a:ext cx="2402448" cy="336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i="1" dirty="0">
                        <a:latin typeface="Georgia" panose="02040502050405020303" pitchFamily="18" charset="0"/>
                      </a:rPr>
                      <a:t>HR vs Marketing</a:t>
                    </a:r>
                  </a:p>
                </p:txBody>
              </p:sp>
            </p:grp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5EE80C-E5BA-11B4-62D6-483A67568CC1}"/>
                  </a:ext>
                </a:extLst>
              </p:cNvPr>
              <p:cNvSpPr txBox="1"/>
              <p:nvPr/>
            </p:nvSpPr>
            <p:spPr>
              <a:xfrm>
                <a:off x="4936862" y="3226887"/>
                <a:ext cx="2301977" cy="394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b="1" i="1" dirty="0">
                    <a:latin typeface="Georgia" panose="02040502050405020303" pitchFamily="18" charset="0"/>
                  </a:rPr>
                  <a:t>OVERVIEW 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326CFC-B82F-1A69-975B-D3DAE80BF7A6}"/>
                </a:ext>
              </a:extLst>
            </p:cNvPr>
            <p:cNvSpPr/>
            <p:nvPr/>
          </p:nvSpPr>
          <p:spPr>
            <a:xfrm>
              <a:off x="1754731" y="1543729"/>
              <a:ext cx="2306944" cy="55025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r"/>
              <a:endParaRPr lang="en-US" sz="1050" dirty="0">
                <a:latin typeface="+mj-l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8B3BBB-FAFB-02BA-2399-A4D4E874BD13}"/>
                </a:ext>
              </a:extLst>
            </p:cNvPr>
            <p:cNvSpPr/>
            <p:nvPr/>
          </p:nvSpPr>
          <p:spPr>
            <a:xfrm>
              <a:off x="1180253" y="3495738"/>
              <a:ext cx="2306944" cy="55025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r"/>
              <a:r>
                <a:rPr lang="en-US" sz="1050" b="1" i="0" dirty="0">
                  <a:effectLst/>
                  <a:latin typeface="+mj-lt"/>
                </a:rPr>
                <a:t>Quarterly </a:t>
              </a:r>
              <a:r>
                <a:rPr lang="en-US" sz="1050" i="0" dirty="0">
                  <a:effectLst/>
                  <a:latin typeface="+mj-lt"/>
                </a:rPr>
                <a:t>Salary</a:t>
              </a:r>
              <a:r>
                <a:rPr lang="en-US" sz="1050" b="0" i="0" dirty="0">
                  <a:effectLst/>
                  <a:latin typeface="+mj-lt"/>
                </a:rPr>
                <a:t> 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2AC27A-12F9-F378-A7EF-816D2196A7A1}"/>
                </a:ext>
              </a:extLst>
            </p:cNvPr>
            <p:cNvSpPr/>
            <p:nvPr/>
          </p:nvSpPr>
          <p:spPr>
            <a:xfrm>
              <a:off x="9036741" y="3520492"/>
              <a:ext cx="2380650" cy="55025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endParaRPr lang="en-US" sz="1050" dirty="0">
                <a:latin typeface="+mj-l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8B09CD-ADE0-4D1A-A54C-888EE9AFD70F}"/>
                </a:ext>
              </a:extLst>
            </p:cNvPr>
            <p:cNvSpPr/>
            <p:nvPr/>
          </p:nvSpPr>
          <p:spPr>
            <a:xfrm>
              <a:off x="8139765" y="1543729"/>
              <a:ext cx="2380650" cy="55025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endParaRPr lang="en-US" sz="1050" dirty="0">
                <a:latin typeface="+mj-l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333527-F33A-0296-D4F6-C03FDBC03E4C}"/>
                </a:ext>
              </a:extLst>
            </p:cNvPr>
            <p:cNvSpPr/>
            <p:nvPr/>
          </p:nvSpPr>
          <p:spPr>
            <a:xfrm>
              <a:off x="8825185" y="3546446"/>
              <a:ext cx="2380650" cy="55025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050" b="1" i="0" dirty="0">
                  <a:effectLst/>
                  <a:latin typeface="+mj-lt"/>
                </a:rPr>
                <a:t>Quarterly </a:t>
              </a:r>
              <a:r>
                <a:rPr lang="en-US" sz="1050" b="0" i="0" dirty="0">
                  <a:effectLst/>
                  <a:latin typeface="+mj-lt"/>
                </a:rPr>
                <a:t>Finance Salary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01AA21B-08A5-F746-D31B-C0A086713E38}"/>
                </a:ext>
              </a:extLst>
            </p:cNvPr>
            <p:cNvSpPr/>
            <p:nvPr/>
          </p:nvSpPr>
          <p:spPr>
            <a:xfrm>
              <a:off x="4838997" y="6570086"/>
              <a:ext cx="2519676" cy="43990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1050" b="1" i="0" dirty="0">
                  <a:effectLst/>
                  <a:latin typeface="+mj-lt"/>
                </a:rPr>
                <a:t>Quarterly </a:t>
              </a:r>
              <a:r>
                <a:rPr lang="en-US" sz="1050" b="0" i="0" dirty="0">
                  <a:effectLst/>
                  <a:latin typeface="+mj-lt"/>
                </a:rPr>
                <a:t>H&amp;M Salary</a:t>
              </a:r>
              <a:endParaRPr lang="en-US" sz="1050" dirty="0">
                <a:latin typeface="+mj-lt"/>
              </a:endParaRPr>
            </a:p>
          </p:txBody>
        </p:sp>
      </p:grpSp>
      <p:sp>
        <p:nvSpPr>
          <p:cNvPr id="162" name="Slide Number Placeholder 129">
            <a:extLst>
              <a:ext uri="{FF2B5EF4-FFF2-40B4-BE49-F238E27FC236}">
                <a16:creationId xmlns:a16="http://schemas.microsoft.com/office/drawing/2014/main" id="{0BD14E31-65AA-36D9-368B-240304D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515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17F2A3-7E65-741D-6C0D-42D0C7FDB579}"/>
              </a:ext>
            </a:extLst>
          </p:cNvPr>
          <p:cNvGrpSpPr/>
          <p:nvPr/>
        </p:nvGrpSpPr>
        <p:grpSpPr>
          <a:xfrm>
            <a:off x="1060836" y="1267490"/>
            <a:ext cx="10070328" cy="4909375"/>
            <a:chOff x="1060836" y="1862682"/>
            <a:chExt cx="10070328" cy="393638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E75B253-8BB6-D528-DBA2-45063AD32816}"/>
                </a:ext>
              </a:extLst>
            </p:cNvPr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CC6F1E9-78DD-1087-01A0-E7EC849E8A8B}"/>
                  </a:ext>
                </a:extLst>
              </p:cNvPr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5EED5965-4DEF-F311-11E0-E7A78C70E4AF}"/>
                  </a:ext>
                </a:extLst>
              </p:cNvPr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3F5D624-848C-679C-A986-FD5DCA359CBF}"/>
                  </a:ext>
                </a:extLst>
              </p:cNvPr>
              <p:cNvCxnSpPr>
                <a:stCxn id="149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1461E589-A7AD-FE2D-A894-96DC61093504}"/>
                  </a:ext>
                </a:extLst>
              </p:cNvPr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FDDCE4-876F-05E4-1983-40192397E449}"/>
                  </a:ext>
                </a:extLst>
              </p:cNvPr>
              <p:cNvCxnSpPr>
                <a:stCxn id="149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74EF6EE-1090-C095-4282-C06A52862A77}"/>
                </a:ext>
              </a:extLst>
            </p:cNvPr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C0CF04-33C6-C37B-0D13-A05E2E4BD9D5}"/>
                  </a:ext>
                </a:extLst>
              </p:cNvPr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B0D1713A-8F44-A17A-6562-F7A04B717255}"/>
                  </a:ext>
                </a:extLst>
              </p:cNvPr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7810C5F-93E0-D8C7-FDA5-49C23F4F3218}"/>
                  </a:ext>
                </a:extLst>
              </p:cNvPr>
              <p:cNvCxnSpPr>
                <a:stCxn id="144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53E2199C-D61C-C18B-D1D7-3DF3FD1D04F4}"/>
                  </a:ext>
                </a:extLst>
              </p:cNvPr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51D38F4-18FF-9E4A-88E5-0F73DA5F25FB}"/>
                  </a:ext>
                </a:extLst>
              </p:cNvPr>
              <p:cNvCxnSpPr>
                <a:stCxn id="144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A75942-ADCA-9206-ECB4-3D48E1C95756}"/>
                </a:ext>
              </a:extLst>
            </p:cNvPr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222C3B2-5F00-321D-7FA1-FBD95B2F89D4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CE29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A2334-A04A-4A95-DB0E-CF492325691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D92A7FA-4330-B4B0-6A31-A84206DDD917}"/>
                </a:ext>
              </a:extLst>
            </p:cNvPr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D03CDC7-FDA5-EBA4-265E-9B198A77165E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775477-95A5-3117-6D36-A5829EE88AC5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A61E66D-C827-B97A-B45D-9E7E677BB2F4}"/>
                </a:ext>
              </a:extLst>
            </p:cNvPr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A48271F-1A85-F638-E2A3-30EE2D133057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C56D85-07FC-1210-DB0B-5AB65C0DDD2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8800093-ECAB-40DE-4EA7-09E70AE68FFE}"/>
                </a:ext>
              </a:extLst>
            </p:cNvPr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09D6D1-43AC-528A-A3CD-C945B8586480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97224D6-51A2-CEB7-672E-19FDD1C35813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7532BD7-E6FC-29BD-377D-3E0A6692166D}"/>
                </a:ext>
              </a:extLst>
            </p:cNvPr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34BAF67-0A29-C155-C22A-BFD79C396B95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7AA541-7B77-D519-7936-5A55F6957FCE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437C-ECB2-ABFA-7F27-03EDF88B50C7}"/>
                </a:ext>
              </a:extLst>
            </p:cNvPr>
            <p:cNvSpPr txBox="1"/>
            <p:nvPr/>
          </p:nvSpPr>
          <p:spPr>
            <a:xfrm>
              <a:off x="6830576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110090-2FC1-69DA-2E29-F3EF77CFB741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F66DD7-7D6E-CA81-9579-C6CF145F48CE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D44167-7F3D-8BAE-BEFE-E708298D12BB}"/>
                </a:ext>
              </a:extLst>
            </p:cNvPr>
            <p:cNvSpPr txBox="1"/>
            <p:nvPr/>
          </p:nvSpPr>
          <p:spPr>
            <a:xfrm>
              <a:off x="1803499" y="2670293"/>
              <a:ext cx="1880444" cy="1009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Finance</a:t>
              </a:r>
            </a:p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Years: 2018-2021</a:t>
              </a:r>
            </a:p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Quarter #: 16 Quarters</a:t>
              </a:r>
            </a:p>
            <a:p>
              <a:pPr algn="ctr">
                <a:lnSpc>
                  <a:spcPts val="2000"/>
                </a:lnSpc>
              </a:pPr>
              <a:endPara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algn="ctr">
                <a:lnSpc>
                  <a:spcPts val="2000"/>
                </a:lnSpc>
              </a:pPr>
              <a:endPara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795A11B-CAFC-86A2-9505-D26ABE178932}"/>
              </a:ext>
            </a:extLst>
          </p:cNvPr>
          <p:cNvSpPr txBox="1"/>
          <p:nvPr/>
        </p:nvSpPr>
        <p:spPr>
          <a:xfrm>
            <a:off x="2065529" y="1172607"/>
            <a:ext cx="1356383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Nation</a:t>
            </a: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FD8E532E-84FC-07CD-E9AC-9009A16D2199}"/>
              </a:ext>
            </a:extLst>
          </p:cNvPr>
          <p:cNvSpPr txBox="1">
            <a:spLocks/>
          </p:cNvSpPr>
          <p:nvPr/>
        </p:nvSpPr>
        <p:spPr>
          <a:xfrm>
            <a:off x="838200" y="96604"/>
            <a:ext cx="10515600" cy="4985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6097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73A0FD-0576-413F-B773-3FD940B32A03}"/>
              </a:ext>
            </a:extLst>
          </p:cNvPr>
          <p:cNvSpPr/>
          <p:nvPr/>
        </p:nvSpPr>
        <p:spPr>
          <a:xfrm rot="18900000">
            <a:off x="-1093206" y="469165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62482-E3E6-4492-8A0F-4EB079969074}"/>
              </a:ext>
            </a:extLst>
          </p:cNvPr>
          <p:cNvSpPr/>
          <p:nvPr/>
        </p:nvSpPr>
        <p:spPr>
          <a:xfrm>
            <a:off x="0" y="4825999"/>
            <a:ext cx="12192000" cy="15748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2B5BB5A9-EBF5-4B8A-9F43-73BA73A14309}"/>
              </a:ext>
            </a:extLst>
          </p:cNvPr>
          <p:cNvSpPr txBox="1"/>
          <p:nvPr/>
        </p:nvSpPr>
        <p:spPr>
          <a:xfrm>
            <a:off x="448622" y="5336399"/>
            <a:ext cx="345027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total payout was in 2018, 2.72% higher than the total average of $265,868.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C89A7C-22CD-4EA2-8D41-03122A25549C}"/>
              </a:ext>
            </a:extLst>
          </p:cNvPr>
          <p:cNvCxnSpPr/>
          <p:nvPr/>
        </p:nvCxnSpPr>
        <p:spPr>
          <a:xfrm>
            <a:off x="4152900" y="4967068"/>
            <a:ext cx="0" cy="1292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12232B-830B-45D4-B2FA-6E45FE8B1F3C}"/>
              </a:ext>
            </a:extLst>
          </p:cNvPr>
          <p:cNvCxnSpPr/>
          <p:nvPr/>
        </p:nvCxnSpPr>
        <p:spPr>
          <a:xfrm>
            <a:off x="6986814" y="4997704"/>
            <a:ext cx="0" cy="1292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5A916-8E19-4600-AA32-AD3EA52A5E00}"/>
              </a:ext>
            </a:extLst>
          </p:cNvPr>
          <p:cNvCxnSpPr/>
          <p:nvPr/>
        </p:nvCxnSpPr>
        <p:spPr>
          <a:xfrm>
            <a:off x="9763579" y="4967068"/>
            <a:ext cx="0" cy="1292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366DF-55F9-4DAD-B4AA-19F758893012}"/>
              </a:ext>
            </a:extLst>
          </p:cNvPr>
          <p:cNvGrpSpPr/>
          <p:nvPr/>
        </p:nvGrpSpPr>
        <p:grpSpPr>
          <a:xfrm>
            <a:off x="7437591" y="5138086"/>
            <a:ext cx="177012" cy="469615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47" name="Freeform 3404">
              <a:extLst>
                <a:ext uri="{FF2B5EF4-FFF2-40B4-BE49-F238E27FC236}">
                  <a16:creationId xmlns:a16="http://schemas.microsoft.com/office/drawing/2014/main" id="{BA9D6795-82C4-401C-AC5B-270619D0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05">
              <a:extLst>
                <a:ext uri="{FF2B5EF4-FFF2-40B4-BE49-F238E27FC236}">
                  <a16:creationId xmlns:a16="http://schemas.microsoft.com/office/drawing/2014/main" id="{B82B79F5-636F-420F-8B8E-C373BA30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6EE5B6-604E-4E32-9786-36D540E8F489}"/>
              </a:ext>
            </a:extLst>
          </p:cNvPr>
          <p:cNvGrpSpPr/>
          <p:nvPr/>
        </p:nvGrpSpPr>
        <p:grpSpPr>
          <a:xfrm>
            <a:off x="7678735" y="5138086"/>
            <a:ext cx="177012" cy="469615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50" name="Freeform 3404">
              <a:extLst>
                <a:ext uri="{FF2B5EF4-FFF2-40B4-BE49-F238E27FC236}">
                  <a16:creationId xmlns:a16="http://schemas.microsoft.com/office/drawing/2014/main" id="{3BC3B015-1EC6-416D-96E5-C0F89067A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05">
              <a:extLst>
                <a:ext uri="{FF2B5EF4-FFF2-40B4-BE49-F238E27FC236}">
                  <a16:creationId xmlns:a16="http://schemas.microsoft.com/office/drawing/2014/main" id="{DDAAEA0D-BADA-4832-B74D-F1F1F896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2E8F5E-9919-4F1F-A68E-D2914CB188A3}"/>
              </a:ext>
            </a:extLst>
          </p:cNvPr>
          <p:cNvGrpSpPr/>
          <p:nvPr/>
        </p:nvGrpSpPr>
        <p:grpSpPr>
          <a:xfrm>
            <a:off x="7919879" y="5138086"/>
            <a:ext cx="177012" cy="469615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53" name="Freeform 3404">
              <a:extLst>
                <a:ext uri="{FF2B5EF4-FFF2-40B4-BE49-F238E27FC236}">
                  <a16:creationId xmlns:a16="http://schemas.microsoft.com/office/drawing/2014/main" id="{EA2E6D7A-A585-4528-9DBC-8D853D64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05">
              <a:extLst>
                <a:ext uri="{FF2B5EF4-FFF2-40B4-BE49-F238E27FC236}">
                  <a16:creationId xmlns:a16="http://schemas.microsoft.com/office/drawing/2014/main" id="{3E2016B3-1238-42D2-9E3B-EA63AB8DE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A67257-5B1E-40FE-9D45-5FC443D2E57D}"/>
              </a:ext>
            </a:extLst>
          </p:cNvPr>
          <p:cNvGrpSpPr/>
          <p:nvPr/>
        </p:nvGrpSpPr>
        <p:grpSpPr>
          <a:xfrm>
            <a:off x="8161023" y="5138086"/>
            <a:ext cx="177012" cy="469615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56" name="Freeform 3404">
              <a:extLst>
                <a:ext uri="{FF2B5EF4-FFF2-40B4-BE49-F238E27FC236}">
                  <a16:creationId xmlns:a16="http://schemas.microsoft.com/office/drawing/2014/main" id="{717A0EEE-7243-44C3-B5B3-7D2AF85C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05">
              <a:extLst>
                <a:ext uri="{FF2B5EF4-FFF2-40B4-BE49-F238E27FC236}">
                  <a16:creationId xmlns:a16="http://schemas.microsoft.com/office/drawing/2014/main" id="{2BF833CF-D9B7-4288-8842-6295175F1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F3F997-F74B-44D5-ADC7-3A6A3E8F33D4}"/>
              </a:ext>
            </a:extLst>
          </p:cNvPr>
          <p:cNvGrpSpPr/>
          <p:nvPr/>
        </p:nvGrpSpPr>
        <p:grpSpPr>
          <a:xfrm>
            <a:off x="8402167" y="5138086"/>
            <a:ext cx="177012" cy="469615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59" name="Freeform 3404">
              <a:extLst>
                <a:ext uri="{FF2B5EF4-FFF2-40B4-BE49-F238E27FC236}">
                  <a16:creationId xmlns:a16="http://schemas.microsoft.com/office/drawing/2014/main" id="{F260AC42-CAD9-4D1A-B377-83FAF4062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05">
              <a:extLst>
                <a:ext uri="{FF2B5EF4-FFF2-40B4-BE49-F238E27FC236}">
                  <a16:creationId xmlns:a16="http://schemas.microsoft.com/office/drawing/2014/main" id="{DDF78094-8117-41A7-9B35-4CC7CF502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BB68F4-0F5F-426F-A4AB-882F8CE2D844}"/>
              </a:ext>
            </a:extLst>
          </p:cNvPr>
          <p:cNvGrpSpPr/>
          <p:nvPr/>
        </p:nvGrpSpPr>
        <p:grpSpPr>
          <a:xfrm>
            <a:off x="8643311" y="5138086"/>
            <a:ext cx="177012" cy="469615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62" name="Freeform 3404">
              <a:extLst>
                <a:ext uri="{FF2B5EF4-FFF2-40B4-BE49-F238E27FC236}">
                  <a16:creationId xmlns:a16="http://schemas.microsoft.com/office/drawing/2014/main" id="{0038A68E-2052-4CF2-B8D3-9ACEAE5AA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405">
              <a:extLst>
                <a:ext uri="{FF2B5EF4-FFF2-40B4-BE49-F238E27FC236}">
                  <a16:creationId xmlns:a16="http://schemas.microsoft.com/office/drawing/2014/main" id="{1B3A066B-C6DA-4FDE-BEA2-EE41AB09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F84D129-FCE6-4AC4-ACE8-B7104E617F1C}"/>
              </a:ext>
            </a:extLst>
          </p:cNvPr>
          <p:cNvGrpSpPr/>
          <p:nvPr/>
        </p:nvGrpSpPr>
        <p:grpSpPr>
          <a:xfrm>
            <a:off x="8884455" y="5138086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Freeform 3404">
              <a:extLst>
                <a:ext uri="{FF2B5EF4-FFF2-40B4-BE49-F238E27FC236}">
                  <a16:creationId xmlns:a16="http://schemas.microsoft.com/office/drawing/2014/main" id="{F8FE8340-F143-4C08-A96E-C631244EC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405">
              <a:extLst>
                <a:ext uri="{FF2B5EF4-FFF2-40B4-BE49-F238E27FC236}">
                  <a16:creationId xmlns:a16="http://schemas.microsoft.com/office/drawing/2014/main" id="{2B4C23AD-B526-42D5-B1FB-BBB3B0C6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BD5D5C-4132-4D5A-BFD0-253BC5B17321}"/>
              </a:ext>
            </a:extLst>
          </p:cNvPr>
          <p:cNvGrpSpPr/>
          <p:nvPr/>
        </p:nvGrpSpPr>
        <p:grpSpPr>
          <a:xfrm>
            <a:off x="9125599" y="5138086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8" name="Freeform 3404">
              <a:extLst>
                <a:ext uri="{FF2B5EF4-FFF2-40B4-BE49-F238E27FC236}">
                  <a16:creationId xmlns:a16="http://schemas.microsoft.com/office/drawing/2014/main" id="{0D483D32-A4B8-4F76-9714-02CE4757A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405">
              <a:extLst>
                <a:ext uri="{FF2B5EF4-FFF2-40B4-BE49-F238E27FC236}">
                  <a16:creationId xmlns:a16="http://schemas.microsoft.com/office/drawing/2014/main" id="{BDB860C7-27AD-47A5-9339-09F74DE4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Box 47">
            <a:extLst>
              <a:ext uri="{FF2B5EF4-FFF2-40B4-BE49-F238E27FC236}">
                <a16:creationId xmlns:a16="http://schemas.microsoft.com/office/drawing/2014/main" id="{809FA2F3-8F76-4848-B55D-FA6947FE773C}"/>
              </a:ext>
            </a:extLst>
          </p:cNvPr>
          <p:cNvSpPr txBox="1"/>
          <p:nvPr/>
        </p:nvSpPr>
        <p:spPr>
          <a:xfrm>
            <a:off x="4276725" y="5122738"/>
            <a:ext cx="2561523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E295E"/>
                </a:solidFill>
                <a:latin typeface="+mj-lt"/>
              </a:rPr>
              <a:t>$66,467</a:t>
            </a:r>
          </a:p>
        </p:txBody>
      </p:sp>
      <p:sp>
        <p:nvSpPr>
          <p:cNvPr id="138" name="TextBox 47">
            <a:extLst>
              <a:ext uri="{FF2B5EF4-FFF2-40B4-BE49-F238E27FC236}">
                <a16:creationId xmlns:a16="http://schemas.microsoft.com/office/drawing/2014/main" id="{012B5CF6-F3B0-4A9A-AB3D-0DCFDC2E8277}"/>
              </a:ext>
            </a:extLst>
          </p:cNvPr>
          <p:cNvSpPr txBox="1"/>
          <p:nvPr/>
        </p:nvSpPr>
        <p:spPr>
          <a:xfrm>
            <a:off x="4379930" y="5888617"/>
            <a:ext cx="235511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Quarterly Average Target</a:t>
            </a:r>
          </a:p>
        </p:txBody>
      </p:sp>
      <p:sp>
        <p:nvSpPr>
          <p:cNvPr id="146" name="Partial Circle 145">
            <a:extLst>
              <a:ext uri="{FF2B5EF4-FFF2-40B4-BE49-F238E27FC236}">
                <a16:creationId xmlns:a16="http://schemas.microsoft.com/office/drawing/2014/main" id="{6AD622B1-9E7A-205F-6D1C-044A78BD2001}"/>
              </a:ext>
            </a:extLst>
          </p:cNvPr>
          <p:cNvSpPr/>
          <p:nvPr/>
        </p:nvSpPr>
        <p:spPr>
          <a:xfrm>
            <a:off x="309863" y="830889"/>
            <a:ext cx="3886200" cy="3886200"/>
          </a:xfrm>
          <a:prstGeom prst="pie">
            <a:avLst>
              <a:gd name="adj1" fmla="val 6256523"/>
              <a:gd name="adj2" fmla="val 16200000"/>
            </a:avLst>
          </a:prstGeom>
          <a:solidFill>
            <a:srgbClr val="E98F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Partial Circle 146">
            <a:extLst>
              <a:ext uri="{FF2B5EF4-FFF2-40B4-BE49-F238E27FC236}">
                <a16:creationId xmlns:a16="http://schemas.microsoft.com/office/drawing/2014/main" id="{1A659F00-CE5F-2921-32E6-EBAF12271F17}"/>
              </a:ext>
            </a:extLst>
          </p:cNvPr>
          <p:cNvSpPr/>
          <p:nvPr/>
        </p:nvSpPr>
        <p:spPr>
          <a:xfrm>
            <a:off x="652763" y="1173789"/>
            <a:ext cx="3200400" cy="3200400"/>
          </a:xfrm>
          <a:prstGeom prst="pie">
            <a:avLst>
              <a:gd name="adj1" fmla="val 4908899"/>
              <a:gd name="adj2" fmla="val 16200000"/>
            </a:avLst>
          </a:prstGeom>
          <a:solidFill>
            <a:srgbClr val="E478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Partial Circle 147">
            <a:extLst>
              <a:ext uri="{FF2B5EF4-FFF2-40B4-BE49-F238E27FC236}">
                <a16:creationId xmlns:a16="http://schemas.microsoft.com/office/drawing/2014/main" id="{87CDA6BC-04D3-B665-7E83-E8928CFA7F7D}"/>
              </a:ext>
            </a:extLst>
          </p:cNvPr>
          <p:cNvSpPr/>
          <p:nvPr/>
        </p:nvSpPr>
        <p:spPr>
          <a:xfrm>
            <a:off x="995663" y="1516689"/>
            <a:ext cx="2514600" cy="2514600"/>
          </a:xfrm>
          <a:prstGeom prst="pie">
            <a:avLst>
              <a:gd name="adj1" fmla="val 2881685"/>
              <a:gd name="adj2" fmla="val 16200000"/>
            </a:avLst>
          </a:prstGeom>
          <a:solidFill>
            <a:srgbClr val="DC52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Partial Circle 148">
            <a:extLst>
              <a:ext uri="{FF2B5EF4-FFF2-40B4-BE49-F238E27FC236}">
                <a16:creationId xmlns:a16="http://schemas.microsoft.com/office/drawing/2014/main" id="{B0564A20-FB52-2471-8E26-6C55994429F2}"/>
              </a:ext>
            </a:extLst>
          </p:cNvPr>
          <p:cNvSpPr/>
          <p:nvPr/>
        </p:nvSpPr>
        <p:spPr>
          <a:xfrm>
            <a:off x="1338563" y="1859589"/>
            <a:ext cx="1828800" cy="1828800"/>
          </a:xfrm>
          <a:prstGeom prst="pie">
            <a:avLst>
              <a:gd name="adj1" fmla="val 44948"/>
              <a:gd name="adj2" fmla="val 16200000"/>
            </a:avLst>
          </a:prstGeom>
          <a:solidFill>
            <a:srgbClr val="CE29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1F55C9F-C43A-DC80-BFA7-0FD1DF42744D}"/>
              </a:ext>
            </a:extLst>
          </p:cNvPr>
          <p:cNvSpPr/>
          <p:nvPr/>
        </p:nvSpPr>
        <p:spPr>
          <a:xfrm>
            <a:off x="1681463" y="2202489"/>
            <a:ext cx="1143000" cy="1143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BAFEFA-7C2F-3F31-B5ED-69874504D44C}"/>
              </a:ext>
            </a:extLst>
          </p:cNvPr>
          <p:cNvSpPr txBox="1"/>
          <p:nvPr/>
        </p:nvSpPr>
        <p:spPr>
          <a:xfrm>
            <a:off x="1805288" y="1894712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2018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6D24780-8000-11A3-56B0-6ADD0939CBB9}"/>
              </a:ext>
            </a:extLst>
          </p:cNvPr>
          <p:cNvSpPr txBox="1"/>
          <p:nvPr/>
        </p:nvSpPr>
        <p:spPr>
          <a:xfrm>
            <a:off x="1786237" y="1569374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A9BB904-E7D6-1588-7B3B-23B929328183}"/>
              </a:ext>
            </a:extLst>
          </p:cNvPr>
          <p:cNvSpPr txBox="1"/>
          <p:nvPr/>
        </p:nvSpPr>
        <p:spPr>
          <a:xfrm>
            <a:off x="1814812" y="1221057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2019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132FA1-4301-B9A0-E641-923FB0B2D057}"/>
              </a:ext>
            </a:extLst>
          </p:cNvPr>
          <p:cNvSpPr txBox="1"/>
          <p:nvPr/>
        </p:nvSpPr>
        <p:spPr>
          <a:xfrm>
            <a:off x="1814812" y="878157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1D00C6-FC3F-D522-C2B4-B75EE9B3A8AD}"/>
              </a:ext>
            </a:extLst>
          </p:cNvPr>
          <p:cNvSpPr txBox="1"/>
          <p:nvPr/>
        </p:nvSpPr>
        <p:spPr>
          <a:xfrm>
            <a:off x="2619675" y="2527250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$273,095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C50C6A3-BACD-01D2-CE63-A3F1B9C10AAD}"/>
              </a:ext>
            </a:extLst>
          </p:cNvPr>
          <p:cNvSpPr txBox="1"/>
          <p:nvPr/>
        </p:nvSpPr>
        <p:spPr>
          <a:xfrm rot="19123295">
            <a:off x="2797476" y="3130235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$272,006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0D98030-3876-C910-D481-51BC6773931B}"/>
              </a:ext>
            </a:extLst>
          </p:cNvPr>
          <p:cNvSpPr txBox="1"/>
          <p:nvPr/>
        </p:nvSpPr>
        <p:spPr>
          <a:xfrm rot="21139836">
            <a:off x="2375786" y="3964657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264,065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A276E08-76DC-FFCE-3DB1-150AEA928E21}"/>
              </a:ext>
            </a:extLst>
          </p:cNvPr>
          <p:cNvSpPr txBox="1"/>
          <p:nvPr/>
        </p:nvSpPr>
        <p:spPr>
          <a:xfrm rot="946656">
            <a:off x="1716085" y="4468177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$254,307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7BFB04A-85C7-E809-04AE-30B4A2FFC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873833"/>
              </p:ext>
            </p:extLst>
          </p:nvPr>
        </p:nvGraphicFramePr>
        <p:xfrm>
          <a:off x="4106078" y="838716"/>
          <a:ext cx="750157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9" name="TextBox 47">
            <a:extLst>
              <a:ext uri="{FF2B5EF4-FFF2-40B4-BE49-F238E27FC236}">
                <a16:creationId xmlns:a16="http://schemas.microsoft.com/office/drawing/2014/main" id="{6F7E6F40-BE76-BB2D-5B3F-5BEE5CAB01BD}"/>
              </a:ext>
            </a:extLst>
          </p:cNvPr>
          <p:cNvSpPr txBox="1"/>
          <p:nvPr/>
        </p:nvSpPr>
        <p:spPr>
          <a:xfrm>
            <a:off x="9672161" y="5122738"/>
            <a:ext cx="2561523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E295E"/>
                </a:solidFill>
                <a:latin typeface="+mj-lt"/>
              </a:rPr>
              <a:t>50%</a:t>
            </a:r>
          </a:p>
        </p:txBody>
      </p:sp>
      <p:sp>
        <p:nvSpPr>
          <p:cNvPr id="160" name="TextBox 47">
            <a:extLst>
              <a:ext uri="{FF2B5EF4-FFF2-40B4-BE49-F238E27FC236}">
                <a16:creationId xmlns:a16="http://schemas.microsoft.com/office/drawing/2014/main" id="{99475D4F-F5D2-8CB7-9AC9-2AE1FD69E270}"/>
              </a:ext>
            </a:extLst>
          </p:cNvPr>
          <p:cNvSpPr txBox="1"/>
          <p:nvPr/>
        </p:nvSpPr>
        <p:spPr>
          <a:xfrm>
            <a:off x="9750490" y="5888617"/>
            <a:ext cx="237998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 above Target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6C5B27D-5200-AE80-9F7F-49447635F080}"/>
              </a:ext>
            </a:extLst>
          </p:cNvPr>
          <p:cNvGrpSpPr/>
          <p:nvPr/>
        </p:nvGrpSpPr>
        <p:grpSpPr>
          <a:xfrm>
            <a:off x="7430395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6" name="Freeform 3404">
              <a:extLst>
                <a:ext uri="{FF2B5EF4-FFF2-40B4-BE49-F238E27FC236}">
                  <a16:creationId xmlns:a16="http://schemas.microsoft.com/office/drawing/2014/main" id="{E2A9FD47-1DD7-E12F-3294-8A382F5A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405">
              <a:extLst>
                <a:ext uri="{FF2B5EF4-FFF2-40B4-BE49-F238E27FC236}">
                  <a16:creationId xmlns:a16="http://schemas.microsoft.com/office/drawing/2014/main" id="{E984A788-C339-D165-D4D3-8831E6BBF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F1EAFA3-F29A-5D9F-2C56-E30A80219499}"/>
              </a:ext>
            </a:extLst>
          </p:cNvPr>
          <p:cNvGrpSpPr/>
          <p:nvPr/>
        </p:nvGrpSpPr>
        <p:grpSpPr>
          <a:xfrm>
            <a:off x="7671539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9" name="Freeform 3404">
              <a:extLst>
                <a:ext uri="{FF2B5EF4-FFF2-40B4-BE49-F238E27FC236}">
                  <a16:creationId xmlns:a16="http://schemas.microsoft.com/office/drawing/2014/main" id="{4015ED0A-C098-0B8E-13BF-BA53D3047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5">
              <a:extLst>
                <a:ext uri="{FF2B5EF4-FFF2-40B4-BE49-F238E27FC236}">
                  <a16:creationId xmlns:a16="http://schemas.microsoft.com/office/drawing/2014/main" id="{36D7C4EE-1F3A-BF89-4E83-9AED247DC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87F13CB-7144-D7D9-B348-5E28A564B8DB}"/>
              </a:ext>
            </a:extLst>
          </p:cNvPr>
          <p:cNvGrpSpPr/>
          <p:nvPr/>
        </p:nvGrpSpPr>
        <p:grpSpPr>
          <a:xfrm>
            <a:off x="7912683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2" name="Freeform 3404">
              <a:extLst>
                <a:ext uri="{FF2B5EF4-FFF2-40B4-BE49-F238E27FC236}">
                  <a16:creationId xmlns:a16="http://schemas.microsoft.com/office/drawing/2014/main" id="{87B6EF43-F4C6-D9E5-AC37-300912CB8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05">
              <a:extLst>
                <a:ext uri="{FF2B5EF4-FFF2-40B4-BE49-F238E27FC236}">
                  <a16:creationId xmlns:a16="http://schemas.microsoft.com/office/drawing/2014/main" id="{71015B92-F686-85B0-9E0A-8C9D2C1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9E5FBFF-9EA2-FD07-1AF0-86828D624B4D}"/>
              </a:ext>
            </a:extLst>
          </p:cNvPr>
          <p:cNvGrpSpPr/>
          <p:nvPr/>
        </p:nvGrpSpPr>
        <p:grpSpPr>
          <a:xfrm>
            <a:off x="8153827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5" name="Freeform 3404">
              <a:extLst>
                <a:ext uri="{FF2B5EF4-FFF2-40B4-BE49-F238E27FC236}">
                  <a16:creationId xmlns:a16="http://schemas.microsoft.com/office/drawing/2014/main" id="{066FB361-B33D-817D-ACAD-EA10FDB74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05">
              <a:extLst>
                <a:ext uri="{FF2B5EF4-FFF2-40B4-BE49-F238E27FC236}">
                  <a16:creationId xmlns:a16="http://schemas.microsoft.com/office/drawing/2014/main" id="{98C2B3D6-43D7-DB18-C0BC-2BEE7788F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1A5DB4F-2C74-33E2-E827-47356C7C9902}"/>
              </a:ext>
            </a:extLst>
          </p:cNvPr>
          <p:cNvGrpSpPr/>
          <p:nvPr/>
        </p:nvGrpSpPr>
        <p:grpSpPr>
          <a:xfrm>
            <a:off x="8394971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8" name="Freeform 3404">
              <a:extLst>
                <a:ext uri="{FF2B5EF4-FFF2-40B4-BE49-F238E27FC236}">
                  <a16:creationId xmlns:a16="http://schemas.microsoft.com/office/drawing/2014/main" id="{9DDF1FCA-FB78-4259-C537-9AD95AA1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05">
              <a:extLst>
                <a:ext uri="{FF2B5EF4-FFF2-40B4-BE49-F238E27FC236}">
                  <a16:creationId xmlns:a16="http://schemas.microsoft.com/office/drawing/2014/main" id="{398E1641-58F4-4B55-EC26-FA0C0617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D30861F-9983-4FD3-90F4-D0A914BD8E29}"/>
              </a:ext>
            </a:extLst>
          </p:cNvPr>
          <p:cNvGrpSpPr/>
          <p:nvPr/>
        </p:nvGrpSpPr>
        <p:grpSpPr>
          <a:xfrm>
            <a:off x="8636115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1" name="Freeform 3404">
              <a:extLst>
                <a:ext uri="{FF2B5EF4-FFF2-40B4-BE49-F238E27FC236}">
                  <a16:creationId xmlns:a16="http://schemas.microsoft.com/office/drawing/2014/main" id="{8D7ED8D6-7E07-C248-B997-E01C6F9F9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405">
              <a:extLst>
                <a:ext uri="{FF2B5EF4-FFF2-40B4-BE49-F238E27FC236}">
                  <a16:creationId xmlns:a16="http://schemas.microsoft.com/office/drawing/2014/main" id="{E0E319D4-7EF9-8FAC-D325-B2F196044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C8689FB-860B-027F-37AF-7C90F5891684}"/>
              </a:ext>
            </a:extLst>
          </p:cNvPr>
          <p:cNvGrpSpPr/>
          <p:nvPr/>
        </p:nvGrpSpPr>
        <p:grpSpPr>
          <a:xfrm>
            <a:off x="8877259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4" name="Freeform 3404">
              <a:extLst>
                <a:ext uri="{FF2B5EF4-FFF2-40B4-BE49-F238E27FC236}">
                  <a16:creationId xmlns:a16="http://schemas.microsoft.com/office/drawing/2014/main" id="{319653E1-633E-928C-A7C8-019BC97B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05">
              <a:extLst>
                <a:ext uri="{FF2B5EF4-FFF2-40B4-BE49-F238E27FC236}">
                  <a16:creationId xmlns:a16="http://schemas.microsoft.com/office/drawing/2014/main" id="{CB019FE3-0C2D-A0AA-5EC5-EF2273088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8CDE8D5-19A0-3088-7E6A-577FD335D183}"/>
              </a:ext>
            </a:extLst>
          </p:cNvPr>
          <p:cNvGrpSpPr/>
          <p:nvPr/>
        </p:nvGrpSpPr>
        <p:grpSpPr>
          <a:xfrm>
            <a:off x="9118403" y="5701754"/>
            <a:ext cx="177012" cy="469615"/>
            <a:chOff x="8243888" y="5922963"/>
            <a:chExt cx="142875" cy="285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7" name="Freeform 3404">
              <a:extLst>
                <a:ext uri="{FF2B5EF4-FFF2-40B4-BE49-F238E27FC236}">
                  <a16:creationId xmlns:a16="http://schemas.microsoft.com/office/drawing/2014/main" id="{3D93EC0B-B787-4497-E897-A67A06B9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405">
              <a:extLst>
                <a:ext uri="{FF2B5EF4-FFF2-40B4-BE49-F238E27FC236}">
                  <a16:creationId xmlns:a16="http://schemas.microsoft.com/office/drawing/2014/main" id="{43D68905-4F86-37B2-1D44-BAF0CC68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2" name="Title 1">
            <a:extLst>
              <a:ext uri="{FF2B5EF4-FFF2-40B4-BE49-F238E27FC236}">
                <a16:creationId xmlns:a16="http://schemas.microsoft.com/office/drawing/2014/main" id="{559711FD-626E-9A83-789E-74D31BA8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04"/>
            <a:ext cx="10515600" cy="498598"/>
          </a:xfrm>
        </p:spPr>
        <p:txBody>
          <a:bodyPr/>
          <a:lstStyle/>
          <a:p>
            <a:r>
              <a:rPr lang="en-US" dirty="0"/>
              <a:t>Finance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ABD3BC-9172-2BE8-A6C3-DE88E727C748}"/>
              </a:ext>
            </a:extLst>
          </p:cNvPr>
          <p:cNvGrpSpPr/>
          <p:nvPr/>
        </p:nvGrpSpPr>
        <p:grpSpPr>
          <a:xfrm>
            <a:off x="10792366" y="355547"/>
            <a:ext cx="131718" cy="248629"/>
            <a:chOff x="1029498" y="2116489"/>
            <a:chExt cx="533428" cy="1777705"/>
          </a:xfrm>
          <a:solidFill>
            <a:srgbClr val="CE295E"/>
          </a:solidFill>
        </p:grpSpPr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621CE95F-080C-E998-5965-4D3FB2DB0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50AA5DF7-97BD-AB6E-9686-8F180E06A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3" name="Oval 15">
              <a:extLst>
                <a:ext uri="{FF2B5EF4-FFF2-40B4-BE49-F238E27FC236}">
                  <a16:creationId xmlns:a16="http://schemas.microsoft.com/office/drawing/2014/main" id="{46A06712-1BD8-C227-AB91-2E0026B62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4" name="Oval 16">
              <a:extLst>
                <a:ext uri="{FF2B5EF4-FFF2-40B4-BE49-F238E27FC236}">
                  <a16:creationId xmlns:a16="http://schemas.microsoft.com/office/drawing/2014/main" id="{C9EA4B62-3F18-01AC-099F-38C14A6B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1A22B312-7A30-FFF7-51D1-7E36C7EE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6" name="Oval 27">
              <a:extLst>
                <a:ext uri="{FF2B5EF4-FFF2-40B4-BE49-F238E27FC236}">
                  <a16:creationId xmlns:a16="http://schemas.microsoft.com/office/drawing/2014/main" id="{A359829E-960D-37A2-4C46-C33055377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7" name="Oval 28">
              <a:extLst>
                <a:ext uri="{FF2B5EF4-FFF2-40B4-BE49-F238E27FC236}">
                  <a16:creationId xmlns:a16="http://schemas.microsoft.com/office/drawing/2014/main" id="{86AB4AD4-1661-A942-7B06-2993345A8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88" name="Freeform 5">
            <a:extLst>
              <a:ext uri="{FF2B5EF4-FFF2-40B4-BE49-F238E27FC236}">
                <a16:creationId xmlns:a16="http://schemas.microsoft.com/office/drawing/2014/main" id="{D6939F6C-3D01-F7EF-4E56-240A3F89AF33}"/>
              </a:ext>
            </a:extLst>
          </p:cNvPr>
          <p:cNvSpPr>
            <a:spLocks/>
          </p:cNvSpPr>
          <p:nvPr/>
        </p:nvSpPr>
        <p:spPr bwMode="auto">
          <a:xfrm>
            <a:off x="10752787" y="587133"/>
            <a:ext cx="201299" cy="304096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CE295E"/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AB431894-9BEC-ABAC-1276-435B79E596A4}"/>
              </a:ext>
            </a:extLst>
          </p:cNvPr>
          <p:cNvSpPr>
            <a:spLocks noEditPoints="1"/>
          </p:cNvSpPr>
          <p:nvPr/>
        </p:nvSpPr>
        <p:spPr bwMode="auto">
          <a:xfrm>
            <a:off x="10683317" y="427867"/>
            <a:ext cx="330439" cy="463362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5D60C6-056F-9D98-9696-3F0366117D32}"/>
              </a:ext>
            </a:extLst>
          </p:cNvPr>
          <p:cNvSpPr txBox="1"/>
          <p:nvPr/>
        </p:nvSpPr>
        <p:spPr>
          <a:xfrm>
            <a:off x="10569547" y="832104"/>
            <a:ext cx="60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Salary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C257F57-5270-9E10-37A6-D5FD1F248341}"/>
              </a:ext>
            </a:extLst>
          </p:cNvPr>
          <p:cNvGrpSpPr/>
          <p:nvPr/>
        </p:nvGrpSpPr>
        <p:grpSpPr>
          <a:xfrm>
            <a:off x="11246580" y="351305"/>
            <a:ext cx="131718" cy="248629"/>
            <a:chOff x="1029498" y="2116489"/>
            <a:chExt cx="533428" cy="1777705"/>
          </a:xfrm>
          <a:solidFill>
            <a:srgbClr val="FFC000"/>
          </a:solidFill>
        </p:grpSpPr>
        <p:sp>
          <p:nvSpPr>
            <p:cNvPr id="92" name="Oval 13">
              <a:extLst>
                <a:ext uri="{FF2B5EF4-FFF2-40B4-BE49-F238E27FC236}">
                  <a16:creationId xmlns:a16="http://schemas.microsoft.com/office/drawing/2014/main" id="{2DEE4919-B20B-8BDF-19A6-0928AB70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3" name="Oval 14">
              <a:extLst>
                <a:ext uri="{FF2B5EF4-FFF2-40B4-BE49-F238E27FC236}">
                  <a16:creationId xmlns:a16="http://schemas.microsoft.com/office/drawing/2014/main" id="{15913000-451F-EFA1-CCC5-FD0A18F58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4" name="Oval 15">
              <a:extLst>
                <a:ext uri="{FF2B5EF4-FFF2-40B4-BE49-F238E27FC236}">
                  <a16:creationId xmlns:a16="http://schemas.microsoft.com/office/drawing/2014/main" id="{F9BDFBE3-209F-D3D0-8CB4-38109964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5" name="Oval 16">
              <a:extLst>
                <a:ext uri="{FF2B5EF4-FFF2-40B4-BE49-F238E27FC236}">
                  <a16:creationId xmlns:a16="http://schemas.microsoft.com/office/drawing/2014/main" id="{58A6D58B-6ACD-C2D0-7F17-94CC07BA4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6" name="Oval 17">
              <a:extLst>
                <a:ext uri="{FF2B5EF4-FFF2-40B4-BE49-F238E27FC236}">
                  <a16:creationId xmlns:a16="http://schemas.microsoft.com/office/drawing/2014/main" id="{E382B05D-B796-6724-286E-BD4E3B87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AD1FE4FD-61DB-C3E1-8C7A-8B65FC3D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8" name="Oval 28">
              <a:extLst>
                <a:ext uri="{FF2B5EF4-FFF2-40B4-BE49-F238E27FC236}">
                  <a16:creationId xmlns:a16="http://schemas.microsoft.com/office/drawing/2014/main" id="{29BF1169-569D-2114-37BB-4AC64A1E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99" name="Freeform 5">
            <a:extLst>
              <a:ext uri="{FF2B5EF4-FFF2-40B4-BE49-F238E27FC236}">
                <a16:creationId xmlns:a16="http://schemas.microsoft.com/office/drawing/2014/main" id="{D293C309-B90B-E2EA-F6BD-F4BAF1C8338D}"/>
              </a:ext>
            </a:extLst>
          </p:cNvPr>
          <p:cNvSpPr>
            <a:spLocks/>
          </p:cNvSpPr>
          <p:nvPr/>
        </p:nvSpPr>
        <p:spPr bwMode="auto">
          <a:xfrm>
            <a:off x="11207001" y="582891"/>
            <a:ext cx="201299" cy="304096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C000"/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C47BBD8C-9DCC-2F99-3B20-E9DFD4362F58}"/>
              </a:ext>
            </a:extLst>
          </p:cNvPr>
          <p:cNvSpPr>
            <a:spLocks noEditPoints="1"/>
          </p:cNvSpPr>
          <p:nvPr/>
        </p:nvSpPr>
        <p:spPr bwMode="auto">
          <a:xfrm>
            <a:off x="11137531" y="423625"/>
            <a:ext cx="330439" cy="463362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19DD0-8542-98BB-BAC5-0E762056DF11}"/>
              </a:ext>
            </a:extLst>
          </p:cNvPr>
          <p:cNvSpPr txBox="1"/>
          <p:nvPr/>
        </p:nvSpPr>
        <p:spPr>
          <a:xfrm>
            <a:off x="11025559" y="828296"/>
            <a:ext cx="72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17F2A3-7E65-741D-6C0D-42D0C7FDB579}"/>
              </a:ext>
            </a:extLst>
          </p:cNvPr>
          <p:cNvGrpSpPr/>
          <p:nvPr/>
        </p:nvGrpSpPr>
        <p:grpSpPr>
          <a:xfrm>
            <a:off x="1060836" y="1267490"/>
            <a:ext cx="10070328" cy="4909375"/>
            <a:chOff x="1060836" y="1862682"/>
            <a:chExt cx="10070328" cy="393638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E75B253-8BB6-D528-DBA2-45063AD32816}"/>
                </a:ext>
              </a:extLst>
            </p:cNvPr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CC6F1E9-78DD-1087-01A0-E7EC849E8A8B}"/>
                  </a:ext>
                </a:extLst>
              </p:cNvPr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5EED5965-4DEF-F311-11E0-E7A78C70E4AF}"/>
                  </a:ext>
                </a:extLst>
              </p:cNvPr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3F5D624-848C-679C-A986-FD5DCA359CBF}"/>
                  </a:ext>
                </a:extLst>
              </p:cNvPr>
              <p:cNvCxnSpPr>
                <a:stCxn id="149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1461E589-A7AD-FE2D-A894-96DC61093504}"/>
                  </a:ext>
                </a:extLst>
              </p:cNvPr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FDDCE4-876F-05E4-1983-40192397E449}"/>
                  </a:ext>
                </a:extLst>
              </p:cNvPr>
              <p:cNvCxnSpPr>
                <a:stCxn id="149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74EF6EE-1090-C095-4282-C06A52862A77}"/>
                </a:ext>
              </a:extLst>
            </p:cNvPr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C0CF04-33C6-C37B-0D13-A05E2E4BD9D5}"/>
                  </a:ext>
                </a:extLst>
              </p:cNvPr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B0D1713A-8F44-A17A-6562-F7A04B717255}"/>
                  </a:ext>
                </a:extLst>
              </p:cNvPr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7810C5F-93E0-D8C7-FDA5-49C23F4F3218}"/>
                  </a:ext>
                </a:extLst>
              </p:cNvPr>
              <p:cNvCxnSpPr>
                <a:stCxn id="144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53E2199C-D61C-C18B-D1D7-3DF3FD1D04F4}"/>
                  </a:ext>
                </a:extLst>
              </p:cNvPr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51D38F4-18FF-9E4A-88E5-0F73DA5F25FB}"/>
                  </a:ext>
                </a:extLst>
              </p:cNvPr>
              <p:cNvCxnSpPr>
                <a:stCxn id="144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A75942-ADCA-9206-ECB4-3D48E1C95756}"/>
                </a:ext>
              </a:extLst>
            </p:cNvPr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222C3B2-5F00-321D-7FA1-FBD95B2F89D4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A2334-A04A-4A95-DB0E-CF492325691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D92A7FA-4330-B4B0-6A31-A84206DDD917}"/>
                </a:ext>
              </a:extLst>
            </p:cNvPr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D03CDC7-FDA5-EBA4-265E-9B198A77165E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CE29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775477-95A5-3117-6D36-A5829EE88AC5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A61E66D-C827-B97A-B45D-9E7E677BB2F4}"/>
                </a:ext>
              </a:extLst>
            </p:cNvPr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A48271F-1A85-F638-E2A3-30EE2D133057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C56D85-07FC-1210-DB0B-5AB65C0DDD2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8800093-ECAB-40DE-4EA7-09E70AE68FFE}"/>
                </a:ext>
              </a:extLst>
            </p:cNvPr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09D6D1-43AC-528A-A3CD-C945B8586480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97224D6-51A2-CEB7-672E-19FDD1C35813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7532BD7-E6FC-29BD-377D-3E0A6692166D}"/>
                </a:ext>
              </a:extLst>
            </p:cNvPr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34BAF67-0A29-C155-C22A-BFD79C396B95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7AA541-7B77-D519-7936-5A55F6957FCE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437C-ECB2-ABFA-7F27-03EDF88B50C7}"/>
                </a:ext>
              </a:extLst>
            </p:cNvPr>
            <p:cNvSpPr txBox="1"/>
            <p:nvPr/>
          </p:nvSpPr>
          <p:spPr>
            <a:xfrm>
              <a:off x="6830576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110090-2FC1-69DA-2E29-F3EF77CFB741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F66DD7-7D6E-CA81-9579-C6CF145F48CE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4F7FEA6-08FD-0827-FDA4-F7FE06256939}"/>
              </a:ext>
            </a:extLst>
          </p:cNvPr>
          <p:cNvSpPr txBox="1"/>
          <p:nvPr/>
        </p:nvSpPr>
        <p:spPr>
          <a:xfrm>
            <a:off x="6100754" y="2303837"/>
            <a:ext cx="1880444" cy="1258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HR vs. Marketing</a:t>
            </a:r>
          </a:p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Years: 2019-2021</a:t>
            </a:r>
          </a:p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Quarter #: 11 Quarters</a:t>
            </a:r>
          </a:p>
          <a:p>
            <a:pPr algn="ctr">
              <a:lnSpc>
                <a:spcPts val="2000"/>
              </a:lnSpc>
            </a:pPr>
            <a:endParaRPr lang="en-US" sz="1400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algn="ctr">
              <a:lnSpc>
                <a:spcPts val="2000"/>
              </a:lnSpc>
            </a:pPr>
            <a:endParaRPr lang="en-US" sz="1400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95A11B-CAFC-86A2-9505-D26ABE178932}"/>
              </a:ext>
            </a:extLst>
          </p:cNvPr>
          <p:cNvSpPr txBox="1"/>
          <p:nvPr/>
        </p:nvSpPr>
        <p:spPr>
          <a:xfrm>
            <a:off x="2065529" y="1172607"/>
            <a:ext cx="1356383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9E5527-ECA6-01A2-C2FD-0A66897EACC7}"/>
              </a:ext>
            </a:extLst>
          </p:cNvPr>
          <p:cNvSpPr txBox="1"/>
          <p:nvPr/>
        </p:nvSpPr>
        <p:spPr>
          <a:xfrm>
            <a:off x="6345341" y="1167995"/>
            <a:ext cx="1356383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HR vs Marketing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1E5D53F-B02F-CDB8-2A0C-A3F264F7E299}"/>
              </a:ext>
            </a:extLst>
          </p:cNvPr>
          <p:cNvSpPr txBox="1">
            <a:spLocks/>
          </p:cNvSpPr>
          <p:nvPr/>
        </p:nvSpPr>
        <p:spPr>
          <a:xfrm>
            <a:off x="838200" y="96604"/>
            <a:ext cx="10515600" cy="4985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5378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09198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Upcoming Deposits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</a:extLst>
          </p:cNvPr>
          <p:cNvGrpSpPr/>
          <p:nvPr/>
        </p:nvGrpSpPr>
        <p:grpSpPr>
          <a:xfrm>
            <a:off x="438649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Salary Comparison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755EE4-AAED-40FD-A16A-259334EEE052}"/>
              </a:ext>
            </a:extLst>
          </p:cNvPr>
          <p:cNvGrpSpPr/>
          <p:nvPr/>
        </p:nvGrpSpPr>
        <p:grpSpPr>
          <a:xfrm>
            <a:off x="30480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CC89592-EA05-4F09-AE50-51BC0C185628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CFFF09D-96F9-453A-AC93-BC01E504D3BB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HR &amp; Marketing Salary in Years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64% of the time Marketing was ahead of HR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7C50A8E-3918-4827-975A-99A3EAB66BFA}"/>
              </a:ext>
            </a:extLst>
          </p:cNvPr>
          <p:cNvSpPr/>
          <p:nvPr/>
        </p:nvSpPr>
        <p:spPr>
          <a:xfrm>
            <a:off x="1685698" y="1158355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01E57-A6A4-4748-B362-9BA17072ED18}"/>
              </a:ext>
            </a:extLst>
          </p:cNvPr>
          <p:cNvGrpSpPr/>
          <p:nvPr/>
        </p:nvGrpSpPr>
        <p:grpSpPr>
          <a:xfrm>
            <a:off x="1899217" y="1347024"/>
            <a:ext cx="287338" cy="263526"/>
            <a:chOff x="3171825" y="1368425"/>
            <a:chExt cx="287338" cy="263526"/>
          </a:xfrm>
          <a:solidFill>
            <a:schemeClr val="bg1"/>
          </a:solidFill>
        </p:grpSpPr>
        <p:sp>
          <p:nvSpPr>
            <p:cNvPr id="13" name="Freeform 466">
              <a:extLst>
                <a:ext uri="{FF2B5EF4-FFF2-40B4-BE49-F238E27FC236}">
                  <a16:creationId xmlns:a16="http://schemas.microsoft.com/office/drawing/2014/main" id="{385D5C6F-FE82-4E8C-8542-1BECD761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98613"/>
              <a:ext cx="49213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136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7">
              <a:extLst>
                <a:ext uri="{FF2B5EF4-FFF2-40B4-BE49-F238E27FC236}">
                  <a16:creationId xmlns:a16="http://schemas.microsoft.com/office/drawing/2014/main" id="{3F4AD88D-507E-4EB6-B578-88060D4C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98613"/>
              <a:ext cx="28575" cy="33338"/>
            </a:xfrm>
            <a:custGeom>
              <a:avLst/>
              <a:gdLst>
                <a:gd name="T0" fmla="*/ 75 w 90"/>
                <a:gd name="T1" fmla="*/ 0 h 106"/>
                <a:gd name="T2" fmla="*/ 0 w 90"/>
                <a:gd name="T3" fmla="*/ 0 h 106"/>
                <a:gd name="T4" fmla="*/ 0 w 90"/>
                <a:gd name="T5" fmla="*/ 106 h 106"/>
                <a:gd name="T6" fmla="*/ 75 w 90"/>
                <a:gd name="T7" fmla="*/ 106 h 106"/>
                <a:gd name="T8" fmla="*/ 78 w 90"/>
                <a:gd name="T9" fmla="*/ 106 h 106"/>
                <a:gd name="T10" fmla="*/ 80 w 90"/>
                <a:gd name="T11" fmla="*/ 104 h 106"/>
                <a:gd name="T12" fmla="*/ 84 w 90"/>
                <a:gd name="T13" fmla="*/ 103 h 106"/>
                <a:gd name="T14" fmla="*/ 86 w 90"/>
                <a:gd name="T15" fmla="*/ 101 h 106"/>
                <a:gd name="T16" fmla="*/ 88 w 90"/>
                <a:gd name="T17" fmla="*/ 99 h 106"/>
                <a:gd name="T18" fmla="*/ 89 w 90"/>
                <a:gd name="T19" fmla="*/ 97 h 106"/>
                <a:gd name="T20" fmla="*/ 90 w 90"/>
                <a:gd name="T21" fmla="*/ 94 h 106"/>
                <a:gd name="T22" fmla="*/ 90 w 90"/>
                <a:gd name="T23" fmla="*/ 91 h 106"/>
                <a:gd name="T24" fmla="*/ 90 w 90"/>
                <a:gd name="T25" fmla="*/ 15 h 106"/>
                <a:gd name="T26" fmla="*/ 90 w 90"/>
                <a:gd name="T27" fmla="*/ 12 h 106"/>
                <a:gd name="T28" fmla="*/ 89 w 90"/>
                <a:gd name="T29" fmla="*/ 10 h 106"/>
                <a:gd name="T30" fmla="*/ 88 w 90"/>
                <a:gd name="T31" fmla="*/ 7 h 106"/>
                <a:gd name="T32" fmla="*/ 86 w 90"/>
                <a:gd name="T33" fmla="*/ 5 h 106"/>
                <a:gd name="T34" fmla="*/ 84 w 90"/>
                <a:gd name="T35" fmla="*/ 4 h 106"/>
                <a:gd name="T36" fmla="*/ 80 w 90"/>
                <a:gd name="T37" fmla="*/ 2 h 106"/>
                <a:gd name="T38" fmla="*/ 78 w 90"/>
                <a:gd name="T39" fmla="*/ 2 h 106"/>
                <a:gd name="T40" fmla="*/ 75 w 90"/>
                <a:gd name="T41" fmla="*/ 0 h 106"/>
                <a:gd name="T42" fmla="*/ 7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75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8" y="106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25BE5FD6-A410-4824-9697-31FCF7983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98613"/>
              <a:ext cx="28575" cy="33338"/>
            </a:xfrm>
            <a:custGeom>
              <a:avLst/>
              <a:gdLst>
                <a:gd name="T0" fmla="*/ 15 w 90"/>
                <a:gd name="T1" fmla="*/ 0 h 106"/>
                <a:gd name="T2" fmla="*/ 11 w 90"/>
                <a:gd name="T3" fmla="*/ 0 h 106"/>
                <a:gd name="T4" fmla="*/ 9 w 90"/>
                <a:gd name="T5" fmla="*/ 2 h 106"/>
                <a:gd name="T6" fmla="*/ 6 w 90"/>
                <a:gd name="T7" fmla="*/ 4 h 106"/>
                <a:gd name="T8" fmla="*/ 4 w 90"/>
                <a:gd name="T9" fmla="*/ 5 h 106"/>
                <a:gd name="T10" fmla="*/ 3 w 90"/>
                <a:gd name="T11" fmla="*/ 7 h 106"/>
                <a:gd name="T12" fmla="*/ 1 w 90"/>
                <a:gd name="T13" fmla="*/ 10 h 106"/>
                <a:gd name="T14" fmla="*/ 0 w 90"/>
                <a:gd name="T15" fmla="*/ 12 h 106"/>
                <a:gd name="T16" fmla="*/ 0 w 90"/>
                <a:gd name="T17" fmla="*/ 15 h 106"/>
                <a:gd name="T18" fmla="*/ 0 w 90"/>
                <a:gd name="T19" fmla="*/ 91 h 106"/>
                <a:gd name="T20" fmla="*/ 0 w 90"/>
                <a:gd name="T21" fmla="*/ 94 h 106"/>
                <a:gd name="T22" fmla="*/ 1 w 90"/>
                <a:gd name="T23" fmla="*/ 97 h 106"/>
                <a:gd name="T24" fmla="*/ 3 w 90"/>
                <a:gd name="T25" fmla="*/ 99 h 106"/>
                <a:gd name="T26" fmla="*/ 4 w 90"/>
                <a:gd name="T27" fmla="*/ 101 h 106"/>
                <a:gd name="T28" fmla="*/ 6 w 90"/>
                <a:gd name="T29" fmla="*/ 103 h 106"/>
                <a:gd name="T30" fmla="*/ 9 w 90"/>
                <a:gd name="T31" fmla="*/ 104 h 106"/>
                <a:gd name="T32" fmla="*/ 11 w 90"/>
                <a:gd name="T33" fmla="*/ 106 h 106"/>
                <a:gd name="T34" fmla="*/ 15 w 90"/>
                <a:gd name="T35" fmla="*/ 106 h 106"/>
                <a:gd name="T36" fmla="*/ 90 w 90"/>
                <a:gd name="T37" fmla="*/ 106 h 106"/>
                <a:gd name="T38" fmla="*/ 90 w 90"/>
                <a:gd name="T39" fmla="*/ 0 h 106"/>
                <a:gd name="T40" fmla="*/ 75 w 90"/>
                <a:gd name="T41" fmla="*/ 0 h 106"/>
                <a:gd name="T42" fmla="*/ 1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15" y="0"/>
                  </a:moveTo>
                  <a:lnTo>
                    <a:pt x="11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9">
              <a:extLst>
                <a:ext uri="{FF2B5EF4-FFF2-40B4-BE49-F238E27FC236}">
                  <a16:creationId xmlns:a16="http://schemas.microsoft.com/office/drawing/2014/main" id="{70C956FB-1840-44F1-8377-516D0A8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22413"/>
              <a:ext cx="49213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136 w 151"/>
                <a:gd name="T5" fmla="*/ 0 h 105"/>
                <a:gd name="T6" fmla="*/ 0 w 151"/>
                <a:gd name="T7" fmla="*/ 0 h 105"/>
                <a:gd name="T8" fmla="*/ 0 w 151"/>
                <a:gd name="T9" fmla="*/ 105 h 105"/>
                <a:gd name="T10" fmla="*/ 136 w 151"/>
                <a:gd name="T11" fmla="*/ 105 h 105"/>
                <a:gd name="T12" fmla="*/ 151 w 151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36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0">
              <a:extLst>
                <a:ext uri="{FF2B5EF4-FFF2-40B4-BE49-F238E27FC236}">
                  <a16:creationId xmlns:a16="http://schemas.microsoft.com/office/drawing/2014/main" id="{31F34C55-620E-437B-84B4-9120D2B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22413"/>
              <a:ext cx="28575" cy="33338"/>
            </a:xfrm>
            <a:custGeom>
              <a:avLst/>
              <a:gdLst>
                <a:gd name="T0" fmla="*/ 15 w 90"/>
                <a:gd name="T1" fmla="*/ 0 h 105"/>
                <a:gd name="T2" fmla="*/ 11 w 90"/>
                <a:gd name="T3" fmla="*/ 0 h 105"/>
                <a:gd name="T4" fmla="*/ 9 w 90"/>
                <a:gd name="T5" fmla="*/ 1 h 105"/>
                <a:gd name="T6" fmla="*/ 6 w 90"/>
                <a:gd name="T7" fmla="*/ 2 h 105"/>
                <a:gd name="T8" fmla="*/ 4 w 90"/>
                <a:gd name="T9" fmla="*/ 4 h 105"/>
                <a:gd name="T10" fmla="*/ 3 w 90"/>
                <a:gd name="T11" fmla="*/ 7 h 105"/>
                <a:gd name="T12" fmla="*/ 1 w 90"/>
                <a:gd name="T13" fmla="*/ 9 h 105"/>
                <a:gd name="T14" fmla="*/ 0 w 90"/>
                <a:gd name="T15" fmla="*/ 12 h 105"/>
                <a:gd name="T16" fmla="*/ 0 w 90"/>
                <a:gd name="T17" fmla="*/ 15 h 105"/>
                <a:gd name="T18" fmla="*/ 0 w 90"/>
                <a:gd name="T19" fmla="*/ 90 h 105"/>
                <a:gd name="T20" fmla="*/ 0 w 90"/>
                <a:gd name="T21" fmla="*/ 93 h 105"/>
                <a:gd name="T22" fmla="*/ 1 w 90"/>
                <a:gd name="T23" fmla="*/ 96 h 105"/>
                <a:gd name="T24" fmla="*/ 3 w 90"/>
                <a:gd name="T25" fmla="*/ 99 h 105"/>
                <a:gd name="T26" fmla="*/ 4 w 90"/>
                <a:gd name="T27" fmla="*/ 101 h 105"/>
                <a:gd name="T28" fmla="*/ 6 w 90"/>
                <a:gd name="T29" fmla="*/ 102 h 105"/>
                <a:gd name="T30" fmla="*/ 9 w 90"/>
                <a:gd name="T31" fmla="*/ 104 h 105"/>
                <a:gd name="T32" fmla="*/ 11 w 90"/>
                <a:gd name="T33" fmla="*/ 105 h 105"/>
                <a:gd name="T34" fmla="*/ 15 w 90"/>
                <a:gd name="T35" fmla="*/ 105 h 105"/>
                <a:gd name="T36" fmla="*/ 7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  <a:gd name="T42" fmla="*/ 75 w 90"/>
                <a:gd name="T43" fmla="*/ 0 h 105"/>
                <a:gd name="T44" fmla="*/ 15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1">
              <a:extLst>
                <a:ext uri="{FF2B5EF4-FFF2-40B4-BE49-F238E27FC236}">
                  <a16:creationId xmlns:a16="http://schemas.microsoft.com/office/drawing/2014/main" id="{18397A4D-BBCC-464A-A388-9BDBF3FBC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22413"/>
              <a:ext cx="28575" cy="33338"/>
            </a:xfrm>
            <a:custGeom>
              <a:avLst/>
              <a:gdLst>
                <a:gd name="T0" fmla="*/ 75 w 90"/>
                <a:gd name="T1" fmla="*/ 0 h 105"/>
                <a:gd name="T2" fmla="*/ 0 w 90"/>
                <a:gd name="T3" fmla="*/ 0 h 105"/>
                <a:gd name="T4" fmla="*/ 0 w 90"/>
                <a:gd name="T5" fmla="*/ 105 h 105"/>
                <a:gd name="T6" fmla="*/ 75 w 90"/>
                <a:gd name="T7" fmla="*/ 105 h 105"/>
                <a:gd name="T8" fmla="*/ 78 w 90"/>
                <a:gd name="T9" fmla="*/ 105 h 105"/>
                <a:gd name="T10" fmla="*/ 80 w 90"/>
                <a:gd name="T11" fmla="*/ 104 h 105"/>
                <a:gd name="T12" fmla="*/ 84 w 90"/>
                <a:gd name="T13" fmla="*/ 102 h 105"/>
                <a:gd name="T14" fmla="*/ 86 w 90"/>
                <a:gd name="T15" fmla="*/ 101 h 105"/>
                <a:gd name="T16" fmla="*/ 88 w 90"/>
                <a:gd name="T17" fmla="*/ 99 h 105"/>
                <a:gd name="T18" fmla="*/ 89 w 90"/>
                <a:gd name="T19" fmla="*/ 96 h 105"/>
                <a:gd name="T20" fmla="*/ 90 w 90"/>
                <a:gd name="T21" fmla="*/ 93 h 105"/>
                <a:gd name="T22" fmla="*/ 90 w 90"/>
                <a:gd name="T23" fmla="*/ 90 h 105"/>
                <a:gd name="T24" fmla="*/ 90 w 90"/>
                <a:gd name="T25" fmla="*/ 15 h 105"/>
                <a:gd name="T26" fmla="*/ 90 w 90"/>
                <a:gd name="T27" fmla="*/ 12 h 105"/>
                <a:gd name="T28" fmla="*/ 89 w 90"/>
                <a:gd name="T29" fmla="*/ 9 h 105"/>
                <a:gd name="T30" fmla="*/ 88 w 90"/>
                <a:gd name="T31" fmla="*/ 7 h 105"/>
                <a:gd name="T32" fmla="*/ 86 w 90"/>
                <a:gd name="T33" fmla="*/ 4 h 105"/>
                <a:gd name="T34" fmla="*/ 84 w 90"/>
                <a:gd name="T35" fmla="*/ 2 h 105"/>
                <a:gd name="T36" fmla="*/ 80 w 90"/>
                <a:gd name="T37" fmla="*/ 1 h 105"/>
                <a:gd name="T38" fmla="*/ 78 w 90"/>
                <a:gd name="T39" fmla="*/ 0 h 105"/>
                <a:gd name="T40" fmla="*/ 75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75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2">
              <a:extLst>
                <a:ext uri="{FF2B5EF4-FFF2-40B4-BE49-F238E27FC236}">
                  <a16:creationId xmlns:a16="http://schemas.microsoft.com/office/drawing/2014/main" id="{196FE97D-77A1-4D52-A288-82512B28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14462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4 h 105"/>
                <a:gd name="T12" fmla="*/ 3 w 90"/>
                <a:gd name="T13" fmla="*/ 6 h 105"/>
                <a:gd name="T14" fmla="*/ 1 w 90"/>
                <a:gd name="T15" fmla="*/ 9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3 h 105"/>
                <a:gd name="T24" fmla="*/ 1 w 90"/>
                <a:gd name="T25" fmla="*/ 96 h 105"/>
                <a:gd name="T26" fmla="*/ 3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45 w 90"/>
                <a:gd name="T39" fmla="*/ 105 h 105"/>
                <a:gd name="T40" fmla="*/ 90 w 90"/>
                <a:gd name="T41" fmla="*/ 105 h 105"/>
                <a:gd name="T42" fmla="*/ 90 w 90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3">
              <a:extLst>
                <a:ext uri="{FF2B5EF4-FFF2-40B4-BE49-F238E27FC236}">
                  <a16:creationId xmlns:a16="http://schemas.microsoft.com/office/drawing/2014/main" id="{AEEC57E4-9646-4A44-BD9D-7456C262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4462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46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06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6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4">
              <a:extLst>
                <a:ext uri="{FF2B5EF4-FFF2-40B4-BE49-F238E27FC236}">
                  <a16:creationId xmlns:a16="http://schemas.microsoft.com/office/drawing/2014/main" id="{3033CFA5-C735-49A7-99D6-6BC7D8DA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446213"/>
              <a:ext cx="28575" cy="33338"/>
            </a:xfrm>
            <a:custGeom>
              <a:avLst/>
              <a:gdLst>
                <a:gd name="T0" fmla="*/ 90 w 90"/>
                <a:gd name="T1" fmla="*/ 15 h 105"/>
                <a:gd name="T2" fmla="*/ 90 w 90"/>
                <a:gd name="T3" fmla="*/ 12 h 105"/>
                <a:gd name="T4" fmla="*/ 89 w 90"/>
                <a:gd name="T5" fmla="*/ 9 h 105"/>
                <a:gd name="T6" fmla="*/ 88 w 90"/>
                <a:gd name="T7" fmla="*/ 6 h 105"/>
                <a:gd name="T8" fmla="*/ 86 w 90"/>
                <a:gd name="T9" fmla="*/ 4 h 105"/>
                <a:gd name="T10" fmla="*/ 84 w 90"/>
                <a:gd name="T11" fmla="*/ 2 h 105"/>
                <a:gd name="T12" fmla="*/ 81 w 90"/>
                <a:gd name="T13" fmla="*/ 1 h 105"/>
                <a:gd name="T14" fmla="*/ 78 w 90"/>
                <a:gd name="T15" fmla="*/ 0 h 105"/>
                <a:gd name="T16" fmla="*/ 75 w 90"/>
                <a:gd name="T17" fmla="*/ 0 h 105"/>
                <a:gd name="T18" fmla="*/ 45 w 90"/>
                <a:gd name="T19" fmla="*/ 0 h 105"/>
                <a:gd name="T20" fmla="*/ 0 w 90"/>
                <a:gd name="T21" fmla="*/ 0 h 105"/>
                <a:gd name="T22" fmla="*/ 0 w 90"/>
                <a:gd name="T23" fmla="*/ 105 h 105"/>
                <a:gd name="T24" fmla="*/ 75 w 90"/>
                <a:gd name="T25" fmla="*/ 105 h 105"/>
                <a:gd name="T26" fmla="*/ 78 w 90"/>
                <a:gd name="T27" fmla="*/ 105 h 105"/>
                <a:gd name="T28" fmla="*/ 81 w 90"/>
                <a:gd name="T29" fmla="*/ 104 h 105"/>
                <a:gd name="T30" fmla="*/ 84 w 90"/>
                <a:gd name="T31" fmla="*/ 103 h 105"/>
                <a:gd name="T32" fmla="*/ 86 w 90"/>
                <a:gd name="T33" fmla="*/ 101 h 105"/>
                <a:gd name="T34" fmla="*/ 88 w 90"/>
                <a:gd name="T35" fmla="*/ 99 h 105"/>
                <a:gd name="T36" fmla="*/ 89 w 90"/>
                <a:gd name="T37" fmla="*/ 96 h 105"/>
                <a:gd name="T38" fmla="*/ 90 w 90"/>
                <a:gd name="T39" fmla="*/ 93 h 105"/>
                <a:gd name="T40" fmla="*/ 90 w 90"/>
                <a:gd name="T41" fmla="*/ 90 h 105"/>
                <a:gd name="T42" fmla="*/ 90 w 90"/>
                <a:gd name="T43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15"/>
                  </a:moveTo>
                  <a:lnTo>
                    <a:pt x="90" y="12"/>
                  </a:lnTo>
                  <a:lnTo>
                    <a:pt x="89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5">
              <a:extLst>
                <a:ext uri="{FF2B5EF4-FFF2-40B4-BE49-F238E27FC236}">
                  <a16:creationId xmlns:a16="http://schemas.microsoft.com/office/drawing/2014/main" id="{065F74B0-847F-49F5-9074-1CED108D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08113"/>
              <a:ext cx="30163" cy="33338"/>
            </a:xfrm>
            <a:custGeom>
              <a:avLst/>
              <a:gdLst>
                <a:gd name="T0" fmla="*/ 0 w 91"/>
                <a:gd name="T1" fmla="*/ 90 h 105"/>
                <a:gd name="T2" fmla="*/ 1 w 91"/>
                <a:gd name="T3" fmla="*/ 93 h 105"/>
                <a:gd name="T4" fmla="*/ 1 w 91"/>
                <a:gd name="T5" fmla="*/ 95 h 105"/>
                <a:gd name="T6" fmla="*/ 3 w 91"/>
                <a:gd name="T7" fmla="*/ 98 h 105"/>
                <a:gd name="T8" fmla="*/ 4 w 91"/>
                <a:gd name="T9" fmla="*/ 101 h 105"/>
                <a:gd name="T10" fmla="*/ 7 w 91"/>
                <a:gd name="T11" fmla="*/ 103 h 105"/>
                <a:gd name="T12" fmla="*/ 9 w 91"/>
                <a:gd name="T13" fmla="*/ 104 h 105"/>
                <a:gd name="T14" fmla="*/ 13 w 91"/>
                <a:gd name="T15" fmla="*/ 105 h 105"/>
                <a:gd name="T16" fmla="*/ 15 w 91"/>
                <a:gd name="T17" fmla="*/ 105 h 105"/>
                <a:gd name="T18" fmla="*/ 45 w 91"/>
                <a:gd name="T19" fmla="*/ 105 h 105"/>
                <a:gd name="T20" fmla="*/ 91 w 91"/>
                <a:gd name="T21" fmla="*/ 105 h 105"/>
                <a:gd name="T22" fmla="*/ 91 w 91"/>
                <a:gd name="T23" fmla="*/ 0 h 105"/>
                <a:gd name="T24" fmla="*/ 15 w 91"/>
                <a:gd name="T25" fmla="*/ 0 h 105"/>
                <a:gd name="T26" fmla="*/ 13 w 91"/>
                <a:gd name="T27" fmla="*/ 0 h 105"/>
                <a:gd name="T28" fmla="*/ 9 w 91"/>
                <a:gd name="T29" fmla="*/ 1 h 105"/>
                <a:gd name="T30" fmla="*/ 7 w 91"/>
                <a:gd name="T31" fmla="*/ 2 h 105"/>
                <a:gd name="T32" fmla="*/ 4 w 91"/>
                <a:gd name="T33" fmla="*/ 4 h 105"/>
                <a:gd name="T34" fmla="*/ 3 w 91"/>
                <a:gd name="T35" fmla="*/ 6 h 105"/>
                <a:gd name="T36" fmla="*/ 1 w 91"/>
                <a:gd name="T37" fmla="*/ 8 h 105"/>
                <a:gd name="T38" fmla="*/ 1 w 91"/>
                <a:gd name="T39" fmla="*/ 11 h 105"/>
                <a:gd name="T40" fmla="*/ 0 w 91"/>
                <a:gd name="T41" fmla="*/ 15 h 105"/>
                <a:gd name="T42" fmla="*/ 0 w 91"/>
                <a:gd name="T43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0" y="90"/>
                  </a:moveTo>
                  <a:lnTo>
                    <a:pt x="1" y="93"/>
                  </a:lnTo>
                  <a:lnTo>
                    <a:pt x="1" y="95"/>
                  </a:lnTo>
                  <a:lnTo>
                    <a:pt x="3" y="98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1" y="105"/>
                  </a:lnTo>
                  <a:lnTo>
                    <a:pt x="9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6">
              <a:extLst>
                <a:ext uri="{FF2B5EF4-FFF2-40B4-BE49-F238E27FC236}">
                  <a16:creationId xmlns:a16="http://schemas.microsoft.com/office/drawing/2014/main" id="{DB22E8D4-6BB2-4D40-BB88-1C39D4F8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1408113"/>
              <a:ext cx="47625" cy="33338"/>
            </a:xfrm>
            <a:custGeom>
              <a:avLst/>
              <a:gdLst>
                <a:gd name="T0" fmla="*/ 0 w 150"/>
                <a:gd name="T1" fmla="*/ 105 h 105"/>
                <a:gd name="T2" fmla="*/ 105 w 150"/>
                <a:gd name="T3" fmla="*/ 105 h 105"/>
                <a:gd name="T4" fmla="*/ 150 w 150"/>
                <a:gd name="T5" fmla="*/ 105 h 105"/>
                <a:gd name="T6" fmla="*/ 150 w 150"/>
                <a:gd name="T7" fmla="*/ 0 h 105"/>
                <a:gd name="T8" fmla="*/ 75 w 150"/>
                <a:gd name="T9" fmla="*/ 0 h 105"/>
                <a:gd name="T10" fmla="*/ 0 w 150"/>
                <a:gd name="T11" fmla="*/ 0 h 105"/>
                <a:gd name="T12" fmla="*/ 0 w 150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8">
              <a:extLst>
                <a:ext uri="{FF2B5EF4-FFF2-40B4-BE49-F238E27FC236}">
                  <a16:creationId xmlns:a16="http://schemas.microsoft.com/office/drawing/2014/main" id="{87F52D03-CB49-4783-A300-614548CA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408113"/>
              <a:ext cx="28575" cy="33338"/>
            </a:xfrm>
            <a:custGeom>
              <a:avLst/>
              <a:gdLst>
                <a:gd name="T0" fmla="*/ 0 w 90"/>
                <a:gd name="T1" fmla="*/ 105 h 105"/>
                <a:gd name="T2" fmla="*/ 75 w 90"/>
                <a:gd name="T3" fmla="*/ 105 h 105"/>
                <a:gd name="T4" fmla="*/ 78 w 90"/>
                <a:gd name="T5" fmla="*/ 105 h 105"/>
                <a:gd name="T6" fmla="*/ 82 w 90"/>
                <a:gd name="T7" fmla="*/ 104 h 105"/>
                <a:gd name="T8" fmla="*/ 84 w 90"/>
                <a:gd name="T9" fmla="*/ 103 h 105"/>
                <a:gd name="T10" fmla="*/ 86 w 90"/>
                <a:gd name="T11" fmla="*/ 101 h 105"/>
                <a:gd name="T12" fmla="*/ 88 w 90"/>
                <a:gd name="T13" fmla="*/ 98 h 105"/>
                <a:gd name="T14" fmla="*/ 89 w 90"/>
                <a:gd name="T15" fmla="*/ 95 h 105"/>
                <a:gd name="T16" fmla="*/ 90 w 90"/>
                <a:gd name="T17" fmla="*/ 93 h 105"/>
                <a:gd name="T18" fmla="*/ 90 w 90"/>
                <a:gd name="T19" fmla="*/ 90 h 105"/>
                <a:gd name="T20" fmla="*/ 90 w 90"/>
                <a:gd name="T21" fmla="*/ 15 h 105"/>
                <a:gd name="T22" fmla="*/ 90 w 90"/>
                <a:gd name="T23" fmla="*/ 11 h 105"/>
                <a:gd name="T24" fmla="*/ 89 w 90"/>
                <a:gd name="T25" fmla="*/ 8 h 105"/>
                <a:gd name="T26" fmla="*/ 88 w 90"/>
                <a:gd name="T27" fmla="*/ 6 h 105"/>
                <a:gd name="T28" fmla="*/ 86 w 90"/>
                <a:gd name="T29" fmla="*/ 4 h 105"/>
                <a:gd name="T30" fmla="*/ 84 w 90"/>
                <a:gd name="T31" fmla="*/ 2 h 105"/>
                <a:gd name="T32" fmla="*/ 82 w 90"/>
                <a:gd name="T33" fmla="*/ 1 h 105"/>
                <a:gd name="T34" fmla="*/ 78 w 90"/>
                <a:gd name="T35" fmla="*/ 0 h 105"/>
                <a:gd name="T36" fmla="*/ 75 w 90"/>
                <a:gd name="T37" fmla="*/ 0 h 105"/>
                <a:gd name="T38" fmla="*/ 0 w 90"/>
                <a:gd name="T39" fmla="*/ 0 h 105"/>
                <a:gd name="T40" fmla="*/ 0 w 90"/>
                <a:gd name="T4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05"/>
                  </a:moveTo>
                  <a:lnTo>
                    <a:pt x="75" y="105"/>
                  </a:lnTo>
                  <a:lnTo>
                    <a:pt x="78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8"/>
                  </a:lnTo>
                  <a:lnTo>
                    <a:pt x="89" y="95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DBADE0C6-806F-47B9-9C52-13B9C417A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560513"/>
              <a:ext cx="28575" cy="33338"/>
            </a:xfrm>
            <a:custGeom>
              <a:avLst/>
              <a:gdLst>
                <a:gd name="T0" fmla="*/ 90 w 90"/>
                <a:gd name="T1" fmla="*/ 90 h 105"/>
                <a:gd name="T2" fmla="*/ 90 w 90"/>
                <a:gd name="T3" fmla="*/ 15 h 105"/>
                <a:gd name="T4" fmla="*/ 90 w 90"/>
                <a:gd name="T5" fmla="*/ 12 h 105"/>
                <a:gd name="T6" fmla="*/ 89 w 90"/>
                <a:gd name="T7" fmla="*/ 9 h 105"/>
                <a:gd name="T8" fmla="*/ 88 w 90"/>
                <a:gd name="T9" fmla="*/ 7 h 105"/>
                <a:gd name="T10" fmla="*/ 86 w 90"/>
                <a:gd name="T11" fmla="*/ 5 h 105"/>
                <a:gd name="T12" fmla="*/ 84 w 90"/>
                <a:gd name="T13" fmla="*/ 2 h 105"/>
                <a:gd name="T14" fmla="*/ 80 w 90"/>
                <a:gd name="T15" fmla="*/ 1 h 105"/>
                <a:gd name="T16" fmla="*/ 78 w 90"/>
                <a:gd name="T17" fmla="*/ 0 h 105"/>
                <a:gd name="T18" fmla="*/ 75 w 90"/>
                <a:gd name="T19" fmla="*/ 0 h 105"/>
                <a:gd name="T20" fmla="*/ 15 w 90"/>
                <a:gd name="T21" fmla="*/ 0 h 105"/>
                <a:gd name="T22" fmla="*/ 0 w 90"/>
                <a:gd name="T23" fmla="*/ 0 h 105"/>
                <a:gd name="T24" fmla="*/ 0 w 90"/>
                <a:gd name="T25" fmla="*/ 105 h 105"/>
                <a:gd name="T26" fmla="*/ 15 w 90"/>
                <a:gd name="T27" fmla="*/ 105 h 105"/>
                <a:gd name="T28" fmla="*/ 75 w 90"/>
                <a:gd name="T29" fmla="*/ 105 h 105"/>
                <a:gd name="T30" fmla="*/ 78 w 90"/>
                <a:gd name="T31" fmla="*/ 105 h 105"/>
                <a:gd name="T32" fmla="*/ 80 w 90"/>
                <a:gd name="T33" fmla="*/ 104 h 105"/>
                <a:gd name="T34" fmla="*/ 84 w 90"/>
                <a:gd name="T35" fmla="*/ 103 h 105"/>
                <a:gd name="T36" fmla="*/ 86 w 90"/>
                <a:gd name="T37" fmla="*/ 101 h 105"/>
                <a:gd name="T38" fmla="*/ 88 w 90"/>
                <a:gd name="T39" fmla="*/ 99 h 105"/>
                <a:gd name="T40" fmla="*/ 89 w 90"/>
                <a:gd name="T41" fmla="*/ 97 h 105"/>
                <a:gd name="T42" fmla="*/ 90 w 90"/>
                <a:gd name="T43" fmla="*/ 94 h 105"/>
                <a:gd name="T44" fmla="*/ 90 w 90"/>
                <a:gd name="T45" fmla="*/ 90 h 105"/>
                <a:gd name="T46" fmla="*/ 90 w 90"/>
                <a:gd name="T47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105">
                  <a:moveTo>
                    <a:pt x="90" y="90"/>
                  </a:move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0">
              <a:extLst>
                <a:ext uri="{FF2B5EF4-FFF2-40B4-BE49-F238E27FC236}">
                  <a16:creationId xmlns:a16="http://schemas.microsoft.com/office/drawing/2014/main" id="{C8E574A7-2E84-4B27-8D39-E8F428D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5605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15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5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1">
              <a:extLst>
                <a:ext uri="{FF2B5EF4-FFF2-40B4-BE49-F238E27FC236}">
                  <a16:creationId xmlns:a16="http://schemas.microsoft.com/office/drawing/2014/main" id="{8B0D6F72-7A5D-4B7E-BC3D-3CDDA28E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5 h 105"/>
                <a:gd name="T12" fmla="*/ 2 w 90"/>
                <a:gd name="T13" fmla="*/ 7 h 105"/>
                <a:gd name="T14" fmla="*/ 1 w 90"/>
                <a:gd name="T15" fmla="*/ 10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4 h 105"/>
                <a:gd name="T24" fmla="*/ 1 w 90"/>
                <a:gd name="T25" fmla="*/ 97 h 105"/>
                <a:gd name="T26" fmla="*/ 2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2">
              <a:extLst>
                <a:ext uri="{FF2B5EF4-FFF2-40B4-BE49-F238E27FC236}">
                  <a16:creationId xmlns:a16="http://schemas.microsoft.com/office/drawing/2014/main" id="{A018FEA5-42F8-45D6-903D-DEDCEE10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84313"/>
              <a:ext cx="49213" cy="33338"/>
            </a:xfrm>
            <a:custGeom>
              <a:avLst/>
              <a:gdLst>
                <a:gd name="T0" fmla="*/ 151 w 151"/>
                <a:gd name="T1" fmla="*/ 106 h 106"/>
                <a:gd name="T2" fmla="*/ 151 w 151"/>
                <a:gd name="T3" fmla="*/ 0 h 106"/>
                <a:gd name="T4" fmla="*/ 45 w 151"/>
                <a:gd name="T5" fmla="*/ 0 h 106"/>
                <a:gd name="T6" fmla="*/ 0 w 151"/>
                <a:gd name="T7" fmla="*/ 0 h 106"/>
                <a:gd name="T8" fmla="*/ 0 w 151"/>
                <a:gd name="T9" fmla="*/ 106 h 106"/>
                <a:gd name="T10" fmla="*/ 15 w 151"/>
                <a:gd name="T11" fmla="*/ 106 h 106"/>
                <a:gd name="T12" fmla="*/ 151 w 15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6">
                  <a:moveTo>
                    <a:pt x="151" y="106"/>
                  </a:move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3">
              <a:extLst>
                <a:ext uri="{FF2B5EF4-FFF2-40B4-BE49-F238E27FC236}">
                  <a16:creationId xmlns:a16="http://schemas.microsoft.com/office/drawing/2014/main" id="{9420C61C-BD63-442B-856D-C607C206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484313"/>
              <a:ext cx="28575" cy="33338"/>
            </a:xfrm>
            <a:custGeom>
              <a:avLst/>
              <a:gdLst>
                <a:gd name="T0" fmla="*/ 75 w 90"/>
                <a:gd name="T1" fmla="*/ 106 h 106"/>
                <a:gd name="T2" fmla="*/ 78 w 90"/>
                <a:gd name="T3" fmla="*/ 105 h 106"/>
                <a:gd name="T4" fmla="*/ 80 w 90"/>
                <a:gd name="T5" fmla="*/ 104 h 106"/>
                <a:gd name="T6" fmla="*/ 84 w 90"/>
                <a:gd name="T7" fmla="*/ 103 h 106"/>
                <a:gd name="T8" fmla="*/ 86 w 90"/>
                <a:gd name="T9" fmla="*/ 101 h 106"/>
                <a:gd name="T10" fmla="*/ 88 w 90"/>
                <a:gd name="T11" fmla="*/ 99 h 106"/>
                <a:gd name="T12" fmla="*/ 89 w 90"/>
                <a:gd name="T13" fmla="*/ 96 h 106"/>
                <a:gd name="T14" fmla="*/ 90 w 90"/>
                <a:gd name="T15" fmla="*/ 93 h 106"/>
                <a:gd name="T16" fmla="*/ 90 w 90"/>
                <a:gd name="T17" fmla="*/ 91 h 106"/>
                <a:gd name="T18" fmla="*/ 90 w 90"/>
                <a:gd name="T19" fmla="*/ 15 h 106"/>
                <a:gd name="T20" fmla="*/ 90 w 90"/>
                <a:gd name="T21" fmla="*/ 13 h 106"/>
                <a:gd name="T22" fmla="*/ 89 w 90"/>
                <a:gd name="T23" fmla="*/ 10 h 106"/>
                <a:gd name="T24" fmla="*/ 88 w 90"/>
                <a:gd name="T25" fmla="*/ 7 h 106"/>
                <a:gd name="T26" fmla="*/ 86 w 90"/>
                <a:gd name="T27" fmla="*/ 4 h 106"/>
                <a:gd name="T28" fmla="*/ 84 w 90"/>
                <a:gd name="T29" fmla="*/ 3 h 106"/>
                <a:gd name="T30" fmla="*/ 80 w 90"/>
                <a:gd name="T31" fmla="*/ 1 h 106"/>
                <a:gd name="T32" fmla="*/ 78 w 90"/>
                <a:gd name="T33" fmla="*/ 1 h 106"/>
                <a:gd name="T34" fmla="*/ 75 w 90"/>
                <a:gd name="T35" fmla="*/ 0 h 106"/>
                <a:gd name="T36" fmla="*/ 45 w 90"/>
                <a:gd name="T37" fmla="*/ 0 h 106"/>
                <a:gd name="T38" fmla="*/ 0 w 90"/>
                <a:gd name="T39" fmla="*/ 0 h 106"/>
                <a:gd name="T40" fmla="*/ 0 w 90"/>
                <a:gd name="T41" fmla="*/ 106 h 106"/>
                <a:gd name="T42" fmla="*/ 15 w 90"/>
                <a:gd name="T43" fmla="*/ 106 h 106"/>
                <a:gd name="T44" fmla="*/ 75 w 90"/>
                <a:gd name="T4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6">
                  <a:moveTo>
                    <a:pt x="75" y="106"/>
                  </a:move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84">
              <a:extLst>
                <a:ext uri="{FF2B5EF4-FFF2-40B4-BE49-F238E27FC236}">
                  <a16:creationId xmlns:a16="http://schemas.microsoft.com/office/drawing/2014/main" id="{71355AF3-97FA-44F4-8CED-39EABD79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484313"/>
              <a:ext cx="28575" cy="33338"/>
            </a:xfrm>
            <a:custGeom>
              <a:avLst/>
              <a:gdLst>
                <a:gd name="T0" fmla="*/ 15 w 90"/>
                <a:gd name="T1" fmla="*/ 106 h 106"/>
                <a:gd name="T2" fmla="*/ 90 w 90"/>
                <a:gd name="T3" fmla="*/ 106 h 106"/>
                <a:gd name="T4" fmla="*/ 90 w 90"/>
                <a:gd name="T5" fmla="*/ 0 h 106"/>
                <a:gd name="T6" fmla="*/ 15 w 90"/>
                <a:gd name="T7" fmla="*/ 0 h 106"/>
                <a:gd name="T8" fmla="*/ 11 w 90"/>
                <a:gd name="T9" fmla="*/ 1 h 106"/>
                <a:gd name="T10" fmla="*/ 9 w 90"/>
                <a:gd name="T11" fmla="*/ 1 h 106"/>
                <a:gd name="T12" fmla="*/ 6 w 90"/>
                <a:gd name="T13" fmla="*/ 3 h 106"/>
                <a:gd name="T14" fmla="*/ 4 w 90"/>
                <a:gd name="T15" fmla="*/ 4 h 106"/>
                <a:gd name="T16" fmla="*/ 2 w 90"/>
                <a:gd name="T17" fmla="*/ 7 h 106"/>
                <a:gd name="T18" fmla="*/ 1 w 90"/>
                <a:gd name="T19" fmla="*/ 10 h 106"/>
                <a:gd name="T20" fmla="*/ 0 w 90"/>
                <a:gd name="T21" fmla="*/ 13 h 106"/>
                <a:gd name="T22" fmla="*/ 0 w 90"/>
                <a:gd name="T23" fmla="*/ 15 h 106"/>
                <a:gd name="T24" fmla="*/ 0 w 90"/>
                <a:gd name="T25" fmla="*/ 90 h 106"/>
                <a:gd name="T26" fmla="*/ 0 w 90"/>
                <a:gd name="T27" fmla="*/ 93 h 106"/>
                <a:gd name="T28" fmla="*/ 1 w 90"/>
                <a:gd name="T29" fmla="*/ 96 h 106"/>
                <a:gd name="T30" fmla="*/ 2 w 90"/>
                <a:gd name="T31" fmla="*/ 99 h 106"/>
                <a:gd name="T32" fmla="*/ 4 w 90"/>
                <a:gd name="T33" fmla="*/ 101 h 106"/>
                <a:gd name="T34" fmla="*/ 6 w 90"/>
                <a:gd name="T35" fmla="*/ 103 h 106"/>
                <a:gd name="T36" fmla="*/ 9 w 90"/>
                <a:gd name="T37" fmla="*/ 104 h 106"/>
                <a:gd name="T38" fmla="*/ 11 w 90"/>
                <a:gd name="T39" fmla="*/ 105 h 106"/>
                <a:gd name="T40" fmla="*/ 15 w 90"/>
                <a:gd name="T4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15" y="106"/>
                  </a:move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5">
              <a:extLst>
                <a:ext uri="{FF2B5EF4-FFF2-40B4-BE49-F238E27FC236}">
                  <a16:creationId xmlns:a16="http://schemas.microsoft.com/office/drawing/2014/main" id="{1D1D6786-F147-423B-8681-E0DF22328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368425"/>
              <a:ext cx="28575" cy="34925"/>
            </a:xfrm>
            <a:custGeom>
              <a:avLst/>
              <a:gdLst>
                <a:gd name="T0" fmla="*/ 90 w 90"/>
                <a:gd name="T1" fmla="*/ 92 h 107"/>
                <a:gd name="T2" fmla="*/ 90 w 90"/>
                <a:gd name="T3" fmla="*/ 15 h 107"/>
                <a:gd name="T4" fmla="*/ 90 w 90"/>
                <a:gd name="T5" fmla="*/ 13 h 107"/>
                <a:gd name="T6" fmla="*/ 89 w 90"/>
                <a:gd name="T7" fmla="*/ 10 h 107"/>
                <a:gd name="T8" fmla="*/ 88 w 90"/>
                <a:gd name="T9" fmla="*/ 8 h 107"/>
                <a:gd name="T10" fmla="*/ 86 w 90"/>
                <a:gd name="T11" fmla="*/ 6 h 107"/>
                <a:gd name="T12" fmla="*/ 84 w 90"/>
                <a:gd name="T13" fmla="*/ 4 h 107"/>
                <a:gd name="T14" fmla="*/ 80 w 90"/>
                <a:gd name="T15" fmla="*/ 3 h 107"/>
                <a:gd name="T16" fmla="*/ 78 w 90"/>
                <a:gd name="T17" fmla="*/ 2 h 107"/>
                <a:gd name="T18" fmla="*/ 75 w 90"/>
                <a:gd name="T19" fmla="*/ 2 h 107"/>
                <a:gd name="T20" fmla="*/ 0 w 90"/>
                <a:gd name="T21" fmla="*/ 0 h 107"/>
                <a:gd name="T22" fmla="*/ 0 w 90"/>
                <a:gd name="T23" fmla="*/ 107 h 107"/>
                <a:gd name="T24" fmla="*/ 75 w 90"/>
                <a:gd name="T25" fmla="*/ 107 h 107"/>
                <a:gd name="T26" fmla="*/ 78 w 90"/>
                <a:gd name="T27" fmla="*/ 106 h 107"/>
                <a:gd name="T28" fmla="*/ 80 w 90"/>
                <a:gd name="T29" fmla="*/ 106 h 107"/>
                <a:gd name="T30" fmla="*/ 84 w 90"/>
                <a:gd name="T31" fmla="*/ 103 h 107"/>
                <a:gd name="T32" fmla="*/ 86 w 90"/>
                <a:gd name="T33" fmla="*/ 102 h 107"/>
                <a:gd name="T34" fmla="*/ 88 w 90"/>
                <a:gd name="T35" fmla="*/ 100 h 107"/>
                <a:gd name="T36" fmla="*/ 89 w 90"/>
                <a:gd name="T37" fmla="*/ 97 h 107"/>
                <a:gd name="T38" fmla="*/ 90 w 90"/>
                <a:gd name="T39" fmla="*/ 95 h 107"/>
                <a:gd name="T40" fmla="*/ 90 w 90"/>
                <a:gd name="T41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90" y="92"/>
                  </a:move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5" y="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5" y="107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4" y="103"/>
                  </a:lnTo>
                  <a:lnTo>
                    <a:pt x="86" y="102"/>
                  </a:lnTo>
                  <a:lnTo>
                    <a:pt x="88" y="100"/>
                  </a:lnTo>
                  <a:lnTo>
                    <a:pt x="89" y="97"/>
                  </a:lnTo>
                  <a:lnTo>
                    <a:pt x="90" y="95"/>
                  </a:lnTo>
                  <a:lnTo>
                    <a:pt x="9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86">
              <a:extLst>
                <a:ext uri="{FF2B5EF4-FFF2-40B4-BE49-F238E27FC236}">
                  <a16:creationId xmlns:a16="http://schemas.microsoft.com/office/drawing/2014/main" id="{7EF27FE8-5FBD-4924-9F78-02B9C47D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368425"/>
              <a:ext cx="28575" cy="34925"/>
            </a:xfrm>
            <a:custGeom>
              <a:avLst/>
              <a:gdLst>
                <a:gd name="T0" fmla="*/ 15 w 90"/>
                <a:gd name="T1" fmla="*/ 107 h 107"/>
                <a:gd name="T2" fmla="*/ 90 w 90"/>
                <a:gd name="T3" fmla="*/ 107 h 107"/>
                <a:gd name="T4" fmla="*/ 90 w 90"/>
                <a:gd name="T5" fmla="*/ 0 h 107"/>
                <a:gd name="T6" fmla="*/ 15 w 90"/>
                <a:gd name="T7" fmla="*/ 0 h 107"/>
                <a:gd name="T8" fmla="*/ 11 w 90"/>
                <a:gd name="T9" fmla="*/ 2 h 107"/>
                <a:gd name="T10" fmla="*/ 9 w 90"/>
                <a:gd name="T11" fmla="*/ 3 h 107"/>
                <a:gd name="T12" fmla="*/ 6 w 90"/>
                <a:gd name="T13" fmla="*/ 4 h 107"/>
                <a:gd name="T14" fmla="*/ 4 w 90"/>
                <a:gd name="T15" fmla="*/ 6 h 107"/>
                <a:gd name="T16" fmla="*/ 3 w 90"/>
                <a:gd name="T17" fmla="*/ 8 h 107"/>
                <a:gd name="T18" fmla="*/ 1 w 90"/>
                <a:gd name="T19" fmla="*/ 10 h 107"/>
                <a:gd name="T20" fmla="*/ 0 w 90"/>
                <a:gd name="T21" fmla="*/ 13 h 107"/>
                <a:gd name="T22" fmla="*/ 0 w 90"/>
                <a:gd name="T23" fmla="*/ 17 h 107"/>
                <a:gd name="T24" fmla="*/ 0 w 90"/>
                <a:gd name="T25" fmla="*/ 92 h 107"/>
                <a:gd name="T26" fmla="*/ 0 w 90"/>
                <a:gd name="T27" fmla="*/ 95 h 107"/>
                <a:gd name="T28" fmla="*/ 1 w 90"/>
                <a:gd name="T29" fmla="*/ 97 h 107"/>
                <a:gd name="T30" fmla="*/ 3 w 90"/>
                <a:gd name="T31" fmla="*/ 100 h 107"/>
                <a:gd name="T32" fmla="*/ 4 w 90"/>
                <a:gd name="T33" fmla="*/ 102 h 107"/>
                <a:gd name="T34" fmla="*/ 6 w 90"/>
                <a:gd name="T35" fmla="*/ 103 h 107"/>
                <a:gd name="T36" fmla="*/ 9 w 90"/>
                <a:gd name="T37" fmla="*/ 106 h 107"/>
                <a:gd name="T38" fmla="*/ 11 w 90"/>
                <a:gd name="T39" fmla="*/ 106 h 107"/>
                <a:gd name="T40" fmla="*/ 15 w 90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15" y="107"/>
                  </a:moveTo>
                  <a:lnTo>
                    <a:pt x="90" y="107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2"/>
                  </a:lnTo>
                  <a:lnTo>
                    <a:pt x="6" y="103"/>
                  </a:lnTo>
                  <a:lnTo>
                    <a:pt x="9" y="106"/>
                  </a:lnTo>
                  <a:lnTo>
                    <a:pt x="11" y="106"/>
                  </a:lnTo>
                  <a:lnTo>
                    <a:pt x="1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87">
              <a:extLst>
                <a:ext uri="{FF2B5EF4-FFF2-40B4-BE49-F238E27FC236}">
                  <a16:creationId xmlns:a16="http://schemas.microsoft.com/office/drawing/2014/main" id="{CF46FD9E-E244-467B-8525-9D7D4A9D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368425"/>
              <a:ext cx="49213" cy="34925"/>
            </a:xfrm>
            <a:custGeom>
              <a:avLst/>
              <a:gdLst>
                <a:gd name="T0" fmla="*/ 151 w 151"/>
                <a:gd name="T1" fmla="*/ 107 h 107"/>
                <a:gd name="T2" fmla="*/ 151 w 151"/>
                <a:gd name="T3" fmla="*/ 0 h 107"/>
                <a:gd name="T4" fmla="*/ 0 w 151"/>
                <a:gd name="T5" fmla="*/ 0 h 107"/>
                <a:gd name="T6" fmla="*/ 0 w 151"/>
                <a:gd name="T7" fmla="*/ 107 h 107"/>
                <a:gd name="T8" fmla="*/ 76 w 151"/>
                <a:gd name="T9" fmla="*/ 107 h 107"/>
                <a:gd name="T10" fmla="*/ 151 w 15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151" y="107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6" y="107"/>
                  </a:lnTo>
                  <a:lnTo>
                    <a:pt x="15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88">
              <a:extLst>
                <a:ext uri="{FF2B5EF4-FFF2-40B4-BE49-F238E27FC236}">
                  <a16:creationId xmlns:a16="http://schemas.microsoft.com/office/drawing/2014/main" id="{88D57E34-34BA-47A7-98D6-DB982DAF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98613"/>
              <a:ext cx="28575" cy="33338"/>
            </a:xfrm>
            <a:custGeom>
              <a:avLst/>
              <a:gdLst>
                <a:gd name="T0" fmla="*/ 75 w 91"/>
                <a:gd name="T1" fmla="*/ 0 h 106"/>
                <a:gd name="T2" fmla="*/ 45 w 91"/>
                <a:gd name="T3" fmla="*/ 0 h 106"/>
                <a:gd name="T4" fmla="*/ 0 w 91"/>
                <a:gd name="T5" fmla="*/ 0 h 106"/>
                <a:gd name="T6" fmla="*/ 0 w 91"/>
                <a:gd name="T7" fmla="*/ 106 h 106"/>
                <a:gd name="T8" fmla="*/ 75 w 91"/>
                <a:gd name="T9" fmla="*/ 106 h 106"/>
                <a:gd name="T10" fmla="*/ 79 w 91"/>
                <a:gd name="T11" fmla="*/ 106 h 106"/>
                <a:gd name="T12" fmla="*/ 81 w 91"/>
                <a:gd name="T13" fmla="*/ 104 h 106"/>
                <a:gd name="T14" fmla="*/ 84 w 91"/>
                <a:gd name="T15" fmla="*/ 103 h 106"/>
                <a:gd name="T16" fmla="*/ 86 w 91"/>
                <a:gd name="T17" fmla="*/ 101 h 106"/>
                <a:gd name="T18" fmla="*/ 88 w 91"/>
                <a:gd name="T19" fmla="*/ 99 h 106"/>
                <a:gd name="T20" fmla="*/ 89 w 91"/>
                <a:gd name="T21" fmla="*/ 97 h 106"/>
                <a:gd name="T22" fmla="*/ 91 w 91"/>
                <a:gd name="T23" fmla="*/ 94 h 106"/>
                <a:gd name="T24" fmla="*/ 91 w 91"/>
                <a:gd name="T25" fmla="*/ 91 h 106"/>
                <a:gd name="T26" fmla="*/ 91 w 91"/>
                <a:gd name="T27" fmla="*/ 15 h 106"/>
                <a:gd name="T28" fmla="*/ 91 w 91"/>
                <a:gd name="T29" fmla="*/ 12 h 106"/>
                <a:gd name="T30" fmla="*/ 89 w 91"/>
                <a:gd name="T31" fmla="*/ 10 h 106"/>
                <a:gd name="T32" fmla="*/ 88 w 91"/>
                <a:gd name="T33" fmla="*/ 7 h 106"/>
                <a:gd name="T34" fmla="*/ 86 w 91"/>
                <a:gd name="T35" fmla="*/ 5 h 106"/>
                <a:gd name="T36" fmla="*/ 84 w 91"/>
                <a:gd name="T37" fmla="*/ 4 h 106"/>
                <a:gd name="T38" fmla="*/ 81 w 91"/>
                <a:gd name="T39" fmla="*/ 2 h 106"/>
                <a:gd name="T40" fmla="*/ 79 w 91"/>
                <a:gd name="T41" fmla="*/ 2 h 106"/>
                <a:gd name="T42" fmla="*/ 75 w 91"/>
                <a:gd name="T43" fmla="*/ 0 h 106"/>
                <a:gd name="T44" fmla="*/ 75 w 9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106">
                  <a:moveTo>
                    <a:pt x="75" y="0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9" y="106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1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89">
              <a:extLst>
                <a:ext uri="{FF2B5EF4-FFF2-40B4-BE49-F238E27FC236}">
                  <a16:creationId xmlns:a16="http://schemas.microsoft.com/office/drawing/2014/main" id="{F30E7BFE-901E-4881-9F33-4F3776C8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98613"/>
              <a:ext cx="28575" cy="33338"/>
            </a:xfrm>
            <a:custGeom>
              <a:avLst/>
              <a:gdLst>
                <a:gd name="T0" fmla="*/ 0 w 90"/>
                <a:gd name="T1" fmla="*/ 15 h 106"/>
                <a:gd name="T2" fmla="*/ 0 w 90"/>
                <a:gd name="T3" fmla="*/ 91 h 106"/>
                <a:gd name="T4" fmla="*/ 0 w 90"/>
                <a:gd name="T5" fmla="*/ 94 h 106"/>
                <a:gd name="T6" fmla="*/ 1 w 90"/>
                <a:gd name="T7" fmla="*/ 97 h 106"/>
                <a:gd name="T8" fmla="*/ 3 w 90"/>
                <a:gd name="T9" fmla="*/ 99 h 106"/>
                <a:gd name="T10" fmla="*/ 4 w 90"/>
                <a:gd name="T11" fmla="*/ 101 h 106"/>
                <a:gd name="T12" fmla="*/ 6 w 90"/>
                <a:gd name="T13" fmla="*/ 103 h 106"/>
                <a:gd name="T14" fmla="*/ 10 w 90"/>
                <a:gd name="T15" fmla="*/ 104 h 106"/>
                <a:gd name="T16" fmla="*/ 12 w 90"/>
                <a:gd name="T17" fmla="*/ 106 h 106"/>
                <a:gd name="T18" fmla="*/ 15 w 90"/>
                <a:gd name="T19" fmla="*/ 106 h 106"/>
                <a:gd name="T20" fmla="*/ 90 w 90"/>
                <a:gd name="T21" fmla="*/ 106 h 106"/>
                <a:gd name="T22" fmla="*/ 90 w 90"/>
                <a:gd name="T23" fmla="*/ 0 h 106"/>
                <a:gd name="T24" fmla="*/ 15 w 90"/>
                <a:gd name="T25" fmla="*/ 0 h 106"/>
                <a:gd name="T26" fmla="*/ 12 w 90"/>
                <a:gd name="T27" fmla="*/ 0 h 106"/>
                <a:gd name="T28" fmla="*/ 10 w 90"/>
                <a:gd name="T29" fmla="*/ 2 h 106"/>
                <a:gd name="T30" fmla="*/ 6 w 90"/>
                <a:gd name="T31" fmla="*/ 4 h 106"/>
                <a:gd name="T32" fmla="*/ 4 w 90"/>
                <a:gd name="T33" fmla="*/ 5 h 106"/>
                <a:gd name="T34" fmla="*/ 3 w 90"/>
                <a:gd name="T35" fmla="*/ 7 h 106"/>
                <a:gd name="T36" fmla="*/ 1 w 90"/>
                <a:gd name="T37" fmla="*/ 10 h 106"/>
                <a:gd name="T38" fmla="*/ 0 w 90"/>
                <a:gd name="T39" fmla="*/ 12 h 106"/>
                <a:gd name="T40" fmla="*/ 0 w 90"/>
                <a:gd name="T4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0" y="15"/>
                  </a:move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10" y="104"/>
                  </a:lnTo>
                  <a:lnTo>
                    <a:pt x="12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0">
              <a:extLst>
                <a:ext uri="{FF2B5EF4-FFF2-40B4-BE49-F238E27FC236}">
                  <a16:creationId xmlns:a16="http://schemas.microsoft.com/office/drawing/2014/main" id="{3B4BB294-3F58-429D-AD93-7B23F68F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98613"/>
              <a:ext cx="47625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45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1">
              <a:extLst>
                <a:ext uri="{FF2B5EF4-FFF2-40B4-BE49-F238E27FC236}">
                  <a16:creationId xmlns:a16="http://schemas.microsoft.com/office/drawing/2014/main" id="{8322FD8B-1448-4FFE-A201-5D31615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560513"/>
              <a:ext cx="47625" cy="33338"/>
            </a:xfrm>
            <a:custGeom>
              <a:avLst/>
              <a:gdLst>
                <a:gd name="T0" fmla="*/ 150 w 150"/>
                <a:gd name="T1" fmla="*/ 0 h 105"/>
                <a:gd name="T2" fmla="*/ 105 w 150"/>
                <a:gd name="T3" fmla="*/ 0 h 105"/>
                <a:gd name="T4" fmla="*/ 0 w 150"/>
                <a:gd name="T5" fmla="*/ 0 h 105"/>
                <a:gd name="T6" fmla="*/ 0 w 150"/>
                <a:gd name="T7" fmla="*/ 105 h 105"/>
                <a:gd name="T8" fmla="*/ 105 w 150"/>
                <a:gd name="T9" fmla="*/ 105 h 105"/>
                <a:gd name="T10" fmla="*/ 150 w 150"/>
                <a:gd name="T11" fmla="*/ 105 h 105"/>
                <a:gd name="T12" fmla="*/ 150 w 150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150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2">
              <a:extLst>
                <a:ext uri="{FF2B5EF4-FFF2-40B4-BE49-F238E27FC236}">
                  <a16:creationId xmlns:a16="http://schemas.microsoft.com/office/drawing/2014/main" id="{EE943E9D-D099-460E-BED6-3461B3C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45 w 90"/>
                <a:gd name="T3" fmla="*/ 0 h 105"/>
                <a:gd name="T4" fmla="*/ 15 w 90"/>
                <a:gd name="T5" fmla="*/ 0 h 105"/>
                <a:gd name="T6" fmla="*/ 12 w 90"/>
                <a:gd name="T7" fmla="*/ 0 h 105"/>
                <a:gd name="T8" fmla="*/ 10 w 90"/>
                <a:gd name="T9" fmla="*/ 1 h 105"/>
                <a:gd name="T10" fmla="*/ 7 w 90"/>
                <a:gd name="T11" fmla="*/ 2 h 105"/>
                <a:gd name="T12" fmla="*/ 4 w 90"/>
                <a:gd name="T13" fmla="*/ 5 h 105"/>
                <a:gd name="T14" fmla="*/ 3 w 90"/>
                <a:gd name="T15" fmla="*/ 7 h 105"/>
                <a:gd name="T16" fmla="*/ 1 w 90"/>
                <a:gd name="T17" fmla="*/ 10 h 105"/>
                <a:gd name="T18" fmla="*/ 1 w 90"/>
                <a:gd name="T19" fmla="*/ 12 h 105"/>
                <a:gd name="T20" fmla="*/ 0 w 90"/>
                <a:gd name="T21" fmla="*/ 15 h 105"/>
                <a:gd name="T22" fmla="*/ 0 w 90"/>
                <a:gd name="T23" fmla="*/ 90 h 105"/>
                <a:gd name="T24" fmla="*/ 1 w 90"/>
                <a:gd name="T25" fmla="*/ 94 h 105"/>
                <a:gd name="T26" fmla="*/ 1 w 90"/>
                <a:gd name="T27" fmla="*/ 97 h 105"/>
                <a:gd name="T28" fmla="*/ 3 w 90"/>
                <a:gd name="T29" fmla="*/ 99 h 105"/>
                <a:gd name="T30" fmla="*/ 4 w 90"/>
                <a:gd name="T31" fmla="*/ 101 h 105"/>
                <a:gd name="T32" fmla="*/ 7 w 90"/>
                <a:gd name="T33" fmla="*/ 103 h 105"/>
                <a:gd name="T34" fmla="*/ 10 w 90"/>
                <a:gd name="T35" fmla="*/ 104 h 105"/>
                <a:gd name="T36" fmla="*/ 12 w 90"/>
                <a:gd name="T37" fmla="*/ 105 h 105"/>
                <a:gd name="T38" fmla="*/ 15 w 90"/>
                <a:gd name="T39" fmla="*/ 105 h 105"/>
                <a:gd name="T40" fmla="*/ 45 w 90"/>
                <a:gd name="T41" fmla="*/ 105 h 105"/>
                <a:gd name="T42" fmla="*/ 90 w 90"/>
                <a:gd name="T43" fmla="*/ 105 h 105"/>
                <a:gd name="T44" fmla="*/ 90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4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3">
              <a:extLst>
                <a:ext uri="{FF2B5EF4-FFF2-40B4-BE49-F238E27FC236}">
                  <a16:creationId xmlns:a16="http://schemas.microsoft.com/office/drawing/2014/main" id="{72E69C20-B8DF-4566-BBFE-E0C94A5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560513"/>
              <a:ext cx="28575" cy="33338"/>
            </a:xfrm>
            <a:custGeom>
              <a:avLst/>
              <a:gdLst>
                <a:gd name="T0" fmla="*/ 76 w 91"/>
                <a:gd name="T1" fmla="*/ 0 h 105"/>
                <a:gd name="T2" fmla="*/ 0 w 91"/>
                <a:gd name="T3" fmla="*/ 0 h 105"/>
                <a:gd name="T4" fmla="*/ 0 w 91"/>
                <a:gd name="T5" fmla="*/ 105 h 105"/>
                <a:gd name="T6" fmla="*/ 76 w 91"/>
                <a:gd name="T7" fmla="*/ 105 h 105"/>
                <a:gd name="T8" fmla="*/ 79 w 91"/>
                <a:gd name="T9" fmla="*/ 105 h 105"/>
                <a:gd name="T10" fmla="*/ 82 w 91"/>
                <a:gd name="T11" fmla="*/ 104 h 105"/>
                <a:gd name="T12" fmla="*/ 84 w 91"/>
                <a:gd name="T13" fmla="*/ 103 h 105"/>
                <a:gd name="T14" fmla="*/ 86 w 91"/>
                <a:gd name="T15" fmla="*/ 101 h 105"/>
                <a:gd name="T16" fmla="*/ 88 w 91"/>
                <a:gd name="T17" fmla="*/ 99 h 105"/>
                <a:gd name="T18" fmla="*/ 89 w 91"/>
                <a:gd name="T19" fmla="*/ 97 h 105"/>
                <a:gd name="T20" fmla="*/ 91 w 91"/>
                <a:gd name="T21" fmla="*/ 94 h 105"/>
                <a:gd name="T22" fmla="*/ 91 w 91"/>
                <a:gd name="T23" fmla="*/ 90 h 105"/>
                <a:gd name="T24" fmla="*/ 91 w 91"/>
                <a:gd name="T25" fmla="*/ 15 h 105"/>
                <a:gd name="T26" fmla="*/ 91 w 91"/>
                <a:gd name="T27" fmla="*/ 12 h 105"/>
                <a:gd name="T28" fmla="*/ 89 w 91"/>
                <a:gd name="T29" fmla="*/ 9 h 105"/>
                <a:gd name="T30" fmla="*/ 88 w 91"/>
                <a:gd name="T31" fmla="*/ 7 h 105"/>
                <a:gd name="T32" fmla="*/ 86 w 91"/>
                <a:gd name="T33" fmla="*/ 5 h 105"/>
                <a:gd name="T34" fmla="*/ 84 w 91"/>
                <a:gd name="T35" fmla="*/ 2 h 105"/>
                <a:gd name="T36" fmla="*/ 82 w 91"/>
                <a:gd name="T37" fmla="*/ 1 h 105"/>
                <a:gd name="T38" fmla="*/ 79 w 91"/>
                <a:gd name="T39" fmla="*/ 0 h 105"/>
                <a:gd name="T40" fmla="*/ 76 w 91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05">
                  <a:moveTo>
                    <a:pt x="7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6" y="105"/>
                  </a:lnTo>
                  <a:lnTo>
                    <a:pt x="79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94">
              <a:extLst>
                <a:ext uri="{FF2B5EF4-FFF2-40B4-BE49-F238E27FC236}">
                  <a16:creationId xmlns:a16="http://schemas.microsoft.com/office/drawing/2014/main" id="{3EF09789-E73A-4CFB-9FCF-08DA0000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22413"/>
              <a:ext cx="28575" cy="33338"/>
            </a:xfrm>
            <a:custGeom>
              <a:avLst/>
              <a:gdLst>
                <a:gd name="T0" fmla="*/ 75 w 91"/>
                <a:gd name="T1" fmla="*/ 105 h 105"/>
                <a:gd name="T2" fmla="*/ 79 w 91"/>
                <a:gd name="T3" fmla="*/ 105 h 105"/>
                <a:gd name="T4" fmla="*/ 81 w 91"/>
                <a:gd name="T5" fmla="*/ 104 h 105"/>
                <a:gd name="T6" fmla="*/ 84 w 91"/>
                <a:gd name="T7" fmla="*/ 102 h 105"/>
                <a:gd name="T8" fmla="*/ 86 w 91"/>
                <a:gd name="T9" fmla="*/ 101 h 105"/>
                <a:gd name="T10" fmla="*/ 88 w 91"/>
                <a:gd name="T11" fmla="*/ 99 h 105"/>
                <a:gd name="T12" fmla="*/ 89 w 91"/>
                <a:gd name="T13" fmla="*/ 96 h 105"/>
                <a:gd name="T14" fmla="*/ 91 w 91"/>
                <a:gd name="T15" fmla="*/ 93 h 105"/>
                <a:gd name="T16" fmla="*/ 91 w 91"/>
                <a:gd name="T17" fmla="*/ 90 h 105"/>
                <a:gd name="T18" fmla="*/ 91 w 91"/>
                <a:gd name="T19" fmla="*/ 15 h 105"/>
                <a:gd name="T20" fmla="*/ 91 w 91"/>
                <a:gd name="T21" fmla="*/ 12 h 105"/>
                <a:gd name="T22" fmla="*/ 89 w 91"/>
                <a:gd name="T23" fmla="*/ 9 h 105"/>
                <a:gd name="T24" fmla="*/ 88 w 91"/>
                <a:gd name="T25" fmla="*/ 7 h 105"/>
                <a:gd name="T26" fmla="*/ 86 w 91"/>
                <a:gd name="T27" fmla="*/ 4 h 105"/>
                <a:gd name="T28" fmla="*/ 84 w 91"/>
                <a:gd name="T29" fmla="*/ 2 h 105"/>
                <a:gd name="T30" fmla="*/ 81 w 91"/>
                <a:gd name="T31" fmla="*/ 1 h 105"/>
                <a:gd name="T32" fmla="*/ 79 w 91"/>
                <a:gd name="T33" fmla="*/ 0 h 105"/>
                <a:gd name="T34" fmla="*/ 75 w 91"/>
                <a:gd name="T35" fmla="*/ 0 h 105"/>
                <a:gd name="T36" fmla="*/ 0 w 91"/>
                <a:gd name="T37" fmla="*/ 0 h 105"/>
                <a:gd name="T38" fmla="*/ 0 w 91"/>
                <a:gd name="T39" fmla="*/ 105 h 105"/>
                <a:gd name="T40" fmla="*/ 45 w 91"/>
                <a:gd name="T41" fmla="*/ 105 h 105"/>
                <a:gd name="T42" fmla="*/ 75 w 91"/>
                <a:gd name="T4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75" y="105"/>
                  </a:moveTo>
                  <a:lnTo>
                    <a:pt x="79" y="105"/>
                  </a:lnTo>
                  <a:lnTo>
                    <a:pt x="81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1" y="93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7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5">
              <a:extLst>
                <a:ext uri="{FF2B5EF4-FFF2-40B4-BE49-F238E27FC236}">
                  <a16:creationId xmlns:a16="http://schemas.microsoft.com/office/drawing/2014/main" id="{35F9925A-D080-4D49-928B-2EF534E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22413"/>
              <a:ext cx="47625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45 w 151"/>
                <a:gd name="T9" fmla="*/ 105 h 105"/>
                <a:gd name="T10" fmla="*/ 151 w 1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96">
              <a:extLst>
                <a:ext uri="{FF2B5EF4-FFF2-40B4-BE49-F238E27FC236}">
                  <a16:creationId xmlns:a16="http://schemas.microsoft.com/office/drawing/2014/main" id="{4D7DF8E6-7B8D-412C-9307-FAE2CA5C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22413"/>
              <a:ext cx="28575" cy="33338"/>
            </a:xfrm>
            <a:custGeom>
              <a:avLst/>
              <a:gdLst>
                <a:gd name="T0" fmla="*/ 0 w 90"/>
                <a:gd name="T1" fmla="*/ 15 h 105"/>
                <a:gd name="T2" fmla="*/ 0 w 90"/>
                <a:gd name="T3" fmla="*/ 90 h 105"/>
                <a:gd name="T4" fmla="*/ 0 w 90"/>
                <a:gd name="T5" fmla="*/ 93 h 105"/>
                <a:gd name="T6" fmla="*/ 1 w 90"/>
                <a:gd name="T7" fmla="*/ 96 h 105"/>
                <a:gd name="T8" fmla="*/ 3 w 90"/>
                <a:gd name="T9" fmla="*/ 99 h 105"/>
                <a:gd name="T10" fmla="*/ 4 w 90"/>
                <a:gd name="T11" fmla="*/ 101 h 105"/>
                <a:gd name="T12" fmla="*/ 6 w 90"/>
                <a:gd name="T13" fmla="*/ 102 h 105"/>
                <a:gd name="T14" fmla="*/ 10 w 90"/>
                <a:gd name="T15" fmla="*/ 104 h 105"/>
                <a:gd name="T16" fmla="*/ 12 w 90"/>
                <a:gd name="T17" fmla="*/ 105 h 105"/>
                <a:gd name="T18" fmla="*/ 15 w 90"/>
                <a:gd name="T19" fmla="*/ 105 h 105"/>
                <a:gd name="T20" fmla="*/ 90 w 90"/>
                <a:gd name="T21" fmla="*/ 105 h 105"/>
                <a:gd name="T22" fmla="*/ 90 w 90"/>
                <a:gd name="T23" fmla="*/ 0 h 105"/>
                <a:gd name="T24" fmla="*/ 15 w 90"/>
                <a:gd name="T25" fmla="*/ 0 h 105"/>
                <a:gd name="T26" fmla="*/ 12 w 90"/>
                <a:gd name="T27" fmla="*/ 0 h 105"/>
                <a:gd name="T28" fmla="*/ 10 w 90"/>
                <a:gd name="T29" fmla="*/ 1 h 105"/>
                <a:gd name="T30" fmla="*/ 6 w 90"/>
                <a:gd name="T31" fmla="*/ 2 h 105"/>
                <a:gd name="T32" fmla="*/ 4 w 90"/>
                <a:gd name="T33" fmla="*/ 4 h 105"/>
                <a:gd name="T34" fmla="*/ 3 w 90"/>
                <a:gd name="T35" fmla="*/ 7 h 105"/>
                <a:gd name="T36" fmla="*/ 1 w 90"/>
                <a:gd name="T37" fmla="*/ 9 h 105"/>
                <a:gd name="T38" fmla="*/ 0 w 90"/>
                <a:gd name="T39" fmla="*/ 12 h 105"/>
                <a:gd name="T40" fmla="*/ 0 w 90"/>
                <a:gd name="T41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5"/>
                  </a:move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C834D-A801-489D-B18E-A3C9646F4D2E}"/>
              </a:ext>
            </a:extLst>
          </p:cNvPr>
          <p:cNvGrpSpPr/>
          <p:nvPr/>
        </p:nvGrpSpPr>
        <p:grpSpPr>
          <a:xfrm>
            <a:off x="4386489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0A31DB-DD27-4F64-AB8C-EC7887B70CFD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b="1" dirty="0">
                  <a:latin typeface="+mj-lt"/>
                </a:rPr>
                <a:t>$ 61,403 – Average H&amp;M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6A4160-8BE0-4F42-8528-A692DB7BDCCE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 Quarters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51F8D54-5195-4686-B421-E1F7E4D42652}"/>
              </a:ext>
            </a:extLst>
          </p:cNvPr>
          <p:cNvSpPr/>
          <p:nvPr/>
        </p:nvSpPr>
        <p:spPr>
          <a:xfrm>
            <a:off x="5767387" y="1242245"/>
            <a:ext cx="657225" cy="657225"/>
          </a:xfrm>
          <a:prstGeom prst="ellipse">
            <a:avLst/>
          </a:prstGeom>
          <a:solidFill>
            <a:srgbClr val="40404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68AE60-C71A-4B80-811C-CAC02ADD32C2}"/>
              </a:ext>
            </a:extLst>
          </p:cNvPr>
          <p:cNvSpPr/>
          <p:nvPr/>
        </p:nvSpPr>
        <p:spPr>
          <a:xfrm>
            <a:off x="4686300" y="2768999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$60,506 – HR Average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$62,300 – Marketing Average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52331" y="1427188"/>
            <a:ext cx="287338" cy="287338"/>
            <a:chOff x="304800" y="771525"/>
            <a:chExt cx="287338" cy="287338"/>
          </a:xfrm>
          <a:solidFill>
            <a:schemeClr val="bg1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8467385" y="1577181"/>
            <a:ext cx="3419021" cy="962601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400" dirty="0"/>
              <a:t>Total: HR + Marketing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8467385" y="3372670"/>
            <a:ext cx="3419021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2019: $164,483 + $181,848 = $346,331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8467385" y="2956227"/>
            <a:ext cx="3419021" cy="419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2020: $279,139 + $280,333= </a:t>
            </a:r>
            <a:r>
              <a:rPr lang="en-US" sz="1400" dirty="0">
                <a:solidFill>
                  <a:schemeClr val="bg1"/>
                </a:solidFill>
              </a:rPr>
              <a:t>$559,472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>
            <a:off x="8467385" y="2539783"/>
            <a:ext cx="3419021" cy="419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2021: $221,945 + $223,116 = $445,061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10653A-F5C8-47DE-8D3E-A0B5438ED781}"/>
              </a:ext>
            </a:extLst>
          </p:cNvPr>
          <p:cNvSpPr/>
          <p:nvPr/>
        </p:nvSpPr>
        <p:spPr>
          <a:xfrm>
            <a:off x="9848283" y="1242245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5423" y="258005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885423" y="2994209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885423" y="341294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8007BE-3B68-4A53-AEE4-024A0881F8D7}"/>
              </a:ext>
            </a:extLst>
          </p:cNvPr>
          <p:cNvGrpSpPr/>
          <p:nvPr/>
        </p:nvGrpSpPr>
        <p:grpSpPr>
          <a:xfrm>
            <a:off x="10033226" y="1470845"/>
            <a:ext cx="287338" cy="200025"/>
            <a:chOff x="877888" y="1966913"/>
            <a:chExt cx="287338" cy="200025"/>
          </a:xfrm>
          <a:solidFill>
            <a:schemeClr val="bg1"/>
          </a:solidFill>
        </p:grpSpPr>
        <p:sp>
          <p:nvSpPr>
            <p:cNvPr id="102" name="Freeform 433">
              <a:extLst>
                <a:ext uri="{FF2B5EF4-FFF2-40B4-BE49-F238E27FC236}">
                  <a16:creationId xmlns:a16="http://schemas.microsoft.com/office/drawing/2014/main" id="{D0CE91C6-2C66-47F1-A984-605FA356B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1966913"/>
              <a:ext cx="287338" cy="200025"/>
            </a:xfrm>
            <a:custGeom>
              <a:avLst/>
              <a:gdLst>
                <a:gd name="T0" fmla="*/ 550 w 903"/>
                <a:gd name="T1" fmla="*/ 473 h 632"/>
                <a:gd name="T2" fmla="*/ 491 w 903"/>
                <a:gd name="T3" fmla="*/ 438 h 632"/>
                <a:gd name="T4" fmla="*/ 499 w 903"/>
                <a:gd name="T5" fmla="*/ 388 h 632"/>
                <a:gd name="T6" fmla="*/ 512 w 903"/>
                <a:gd name="T7" fmla="*/ 331 h 632"/>
                <a:gd name="T8" fmla="*/ 507 w 903"/>
                <a:gd name="T9" fmla="*/ 272 h 632"/>
                <a:gd name="T10" fmla="*/ 486 w 903"/>
                <a:gd name="T11" fmla="*/ 219 h 632"/>
                <a:gd name="T12" fmla="*/ 519 w 903"/>
                <a:gd name="T13" fmla="*/ 173 h 632"/>
                <a:gd name="T14" fmla="*/ 585 w 903"/>
                <a:gd name="T15" fmla="*/ 151 h 632"/>
                <a:gd name="T16" fmla="*/ 651 w 903"/>
                <a:gd name="T17" fmla="*/ 158 h 632"/>
                <a:gd name="T18" fmla="*/ 708 w 903"/>
                <a:gd name="T19" fmla="*/ 189 h 632"/>
                <a:gd name="T20" fmla="*/ 748 w 903"/>
                <a:gd name="T21" fmla="*/ 237 h 632"/>
                <a:gd name="T22" fmla="*/ 767 w 903"/>
                <a:gd name="T23" fmla="*/ 299 h 632"/>
                <a:gd name="T24" fmla="*/ 760 w 903"/>
                <a:gd name="T25" fmla="*/ 366 h 632"/>
                <a:gd name="T26" fmla="*/ 730 w 903"/>
                <a:gd name="T27" fmla="*/ 422 h 632"/>
                <a:gd name="T28" fmla="*/ 681 w 903"/>
                <a:gd name="T29" fmla="*/ 461 h 632"/>
                <a:gd name="T30" fmla="*/ 619 w 903"/>
                <a:gd name="T31" fmla="*/ 481 h 632"/>
                <a:gd name="T32" fmla="*/ 392 w 903"/>
                <a:gd name="T33" fmla="*/ 422 h 632"/>
                <a:gd name="T34" fmla="*/ 387 w 903"/>
                <a:gd name="T35" fmla="*/ 466 h 632"/>
                <a:gd name="T36" fmla="*/ 331 w 903"/>
                <a:gd name="T37" fmla="*/ 452 h 632"/>
                <a:gd name="T38" fmla="*/ 307 w 903"/>
                <a:gd name="T39" fmla="*/ 482 h 632"/>
                <a:gd name="T40" fmla="*/ 268 w 903"/>
                <a:gd name="T41" fmla="*/ 474 h 632"/>
                <a:gd name="T42" fmla="*/ 241 w 903"/>
                <a:gd name="T43" fmla="*/ 452 h 632"/>
                <a:gd name="T44" fmla="*/ 199 w 903"/>
                <a:gd name="T45" fmla="*/ 432 h 632"/>
                <a:gd name="T46" fmla="*/ 174 w 903"/>
                <a:gd name="T47" fmla="*/ 400 h 632"/>
                <a:gd name="T48" fmla="*/ 158 w 903"/>
                <a:gd name="T49" fmla="*/ 361 h 632"/>
                <a:gd name="T50" fmla="*/ 181 w 903"/>
                <a:gd name="T51" fmla="*/ 301 h 632"/>
                <a:gd name="T52" fmla="*/ 181 w 903"/>
                <a:gd name="T53" fmla="*/ 271 h 632"/>
                <a:gd name="T54" fmla="*/ 179 w 903"/>
                <a:gd name="T55" fmla="*/ 223 h 632"/>
                <a:gd name="T56" fmla="*/ 206 w 903"/>
                <a:gd name="T57" fmla="*/ 193 h 632"/>
                <a:gd name="T58" fmla="*/ 241 w 903"/>
                <a:gd name="T59" fmla="*/ 168 h 632"/>
                <a:gd name="T60" fmla="*/ 277 w 903"/>
                <a:gd name="T61" fmla="*/ 156 h 632"/>
                <a:gd name="T62" fmla="*/ 316 w 903"/>
                <a:gd name="T63" fmla="*/ 150 h 632"/>
                <a:gd name="T64" fmla="*/ 362 w 903"/>
                <a:gd name="T65" fmla="*/ 180 h 632"/>
                <a:gd name="T66" fmla="*/ 400 w 903"/>
                <a:gd name="T67" fmla="*/ 173 h 632"/>
                <a:gd name="T68" fmla="*/ 422 w 903"/>
                <a:gd name="T69" fmla="*/ 210 h 632"/>
                <a:gd name="T70" fmla="*/ 447 w 903"/>
                <a:gd name="T71" fmla="*/ 216 h 632"/>
                <a:gd name="T72" fmla="*/ 472 w 903"/>
                <a:gd name="T73" fmla="*/ 259 h 632"/>
                <a:gd name="T74" fmla="*/ 482 w 903"/>
                <a:gd name="T75" fmla="*/ 301 h 632"/>
                <a:gd name="T76" fmla="*/ 482 w 903"/>
                <a:gd name="T77" fmla="*/ 331 h 632"/>
                <a:gd name="T78" fmla="*/ 472 w 903"/>
                <a:gd name="T79" fmla="*/ 373 h 632"/>
                <a:gd name="T80" fmla="*/ 447 w 903"/>
                <a:gd name="T81" fmla="*/ 417 h 632"/>
                <a:gd name="T82" fmla="*/ 422 w 903"/>
                <a:gd name="T83" fmla="*/ 444 h 632"/>
                <a:gd name="T84" fmla="*/ 60 w 903"/>
                <a:gd name="T85" fmla="*/ 1 h 632"/>
                <a:gd name="T86" fmla="*/ 33 w 903"/>
                <a:gd name="T87" fmla="*/ 13 h 632"/>
                <a:gd name="T88" fmla="*/ 13 w 903"/>
                <a:gd name="T89" fmla="*/ 33 h 632"/>
                <a:gd name="T90" fmla="*/ 2 w 903"/>
                <a:gd name="T91" fmla="*/ 60 h 632"/>
                <a:gd name="T92" fmla="*/ 1 w 903"/>
                <a:gd name="T93" fmla="*/ 564 h 632"/>
                <a:gd name="T94" fmla="*/ 10 w 903"/>
                <a:gd name="T95" fmla="*/ 593 h 632"/>
                <a:gd name="T96" fmla="*/ 28 w 903"/>
                <a:gd name="T97" fmla="*/ 615 h 632"/>
                <a:gd name="T98" fmla="*/ 54 w 903"/>
                <a:gd name="T99" fmla="*/ 629 h 632"/>
                <a:gd name="T100" fmla="*/ 828 w 903"/>
                <a:gd name="T101" fmla="*/ 632 h 632"/>
                <a:gd name="T102" fmla="*/ 857 w 903"/>
                <a:gd name="T103" fmla="*/ 626 h 632"/>
                <a:gd name="T104" fmla="*/ 882 w 903"/>
                <a:gd name="T105" fmla="*/ 610 h 632"/>
                <a:gd name="T106" fmla="*/ 898 w 903"/>
                <a:gd name="T107" fmla="*/ 587 h 632"/>
                <a:gd name="T108" fmla="*/ 903 w 903"/>
                <a:gd name="T109" fmla="*/ 557 h 632"/>
                <a:gd name="T110" fmla="*/ 900 w 903"/>
                <a:gd name="T111" fmla="*/ 53 h 632"/>
                <a:gd name="T112" fmla="*/ 886 w 903"/>
                <a:gd name="T113" fmla="*/ 27 h 632"/>
                <a:gd name="T114" fmla="*/ 865 w 903"/>
                <a:gd name="T115" fmla="*/ 9 h 632"/>
                <a:gd name="T116" fmla="*/ 836 w 903"/>
                <a:gd name="T11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3" h="632">
                  <a:moveTo>
                    <a:pt x="603" y="482"/>
                  </a:moveTo>
                  <a:lnTo>
                    <a:pt x="585" y="481"/>
                  </a:lnTo>
                  <a:lnTo>
                    <a:pt x="567" y="478"/>
                  </a:lnTo>
                  <a:lnTo>
                    <a:pt x="550" y="473"/>
                  </a:lnTo>
                  <a:lnTo>
                    <a:pt x="534" y="467"/>
                  </a:lnTo>
                  <a:lnTo>
                    <a:pt x="519" y="459"/>
                  </a:lnTo>
                  <a:lnTo>
                    <a:pt x="504" y="449"/>
                  </a:lnTo>
                  <a:lnTo>
                    <a:pt x="491" y="438"/>
                  </a:lnTo>
                  <a:lnTo>
                    <a:pt x="478" y="426"/>
                  </a:lnTo>
                  <a:lnTo>
                    <a:pt x="486" y="413"/>
                  </a:lnTo>
                  <a:lnTo>
                    <a:pt x="492" y="401"/>
                  </a:lnTo>
                  <a:lnTo>
                    <a:pt x="499" y="388"/>
                  </a:lnTo>
                  <a:lnTo>
                    <a:pt x="503" y="374"/>
                  </a:lnTo>
                  <a:lnTo>
                    <a:pt x="507" y="360"/>
                  </a:lnTo>
                  <a:lnTo>
                    <a:pt x="510" y="345"/>
                  </a:lnTo>
                  <a:lnTo>
                    <a:pt x="512" y="331"/>
                  </a:lnTo>
                  <a:lnTo>
                    <a:pt x="512" y="316"/>
                  </a:lnTo>
                  <a:lnTo>
                    <a:pt x="512" y="301"/>
                  </a:lnTo>
                  <a:lnTo>
                    <a:pt x="510" y="286"/>
                  </a:lnTo>
                  <a:lnTo>
                    <a:pt x="507" y="272"/>
                  </a:lnTo>
                  <a:lnTo>
                    <a:pt x="503" y="257"/>
                  </a:lnTo>
                  <a:lnTo>
                    <a:pt x="499" y="245"/>
                  </a:lnTo>
                  <a:lnTo>
                    <a:pt x="492" y="232"/>
                  </a:lnTo>
                  <a:lnTo>
                    <a:pt x="486" y="219"/>
                  </a:lnTo>
                  <a:lnTo>
                    <a:pt x="478" y="207"/>
                  </a:lnTo>
                  <a:lnTo>
                    <a:pt x="491" y="194"/>
                  </a:lnTo>
                  <a:lnTo>
                    <a:pt x="504" y="182"/>
                  </a:lnTo>
                  <a:lnTo>
                    <a:pt x="519" y="173"/>
                  </a:lnTo>
                  <a:lnTo>
                    <a:pt x="534" y="165"/>
                  </a:lnTo>
                  <a:lnTo>
                    <a:pt x="550" y="159"/>
                  </a:lnTo>
                  <a:lnTo>
                    <a:pt x="567" y="154"/>
                  </a:lnTo>
                  <a:lnTo>
                    <a:pt x="585" y="151"/>
                  </a:lnTo>
                  <a:lnTo>
                    <a:pt x="603" y="150"/>
                  </a:lnTo>
                  <a:lnTo>
                    <a:pt x="619" y="151"/>
                  </a:lnTo>
                  <a:lnTo>
                    <a:pt x="636" y="153"/>
                  </a:lnTo>
                  <a:lnTo>
                    <a:pt x="651" y="158"/>
                  </a:lnTo>
                  <a:lnTo>
                    <a:pt x="667" y="163"/>
                  </a:lnTo>
                  <a:lnTo>
                    <a:pt x="681" y="171"/>
                  </a:lnTo>
                  <a:lnTo>
                    <a:pt x="695" y="179"/>
                  </a:lnTo>
                  <a:lnTo>
                    <a:pt x="708" y="189"/>
                  </a:lnTo>
                  <a:lnTo>
                    <a:pt x="720" y="200"/>
                  </a:lnTo>
                  <a:lnTo>
                    <a:pt x="730" y="211"/>
                  </a:lnTo>
                  <a:lnTo>
                    <a:pt x="740" y="223"/>
                  </a:lnTo>
                  <a:lnTo>
                    <a:pt x="748" y="237"/>
                  </a:lnTo>
                  <a:lnTo>
                    <a:pt x="755" y="252"/>
                  </a:lnTo>
                  <a:lnTo>
                    <a:pt x="760" y="267"/>
                  </a:lnTo>
                  <a:lnTo>
                    <a:pt x="765" y="283"/>
                  </a:lnTo>
                  <a:lnTo>
                    <a:pt x="767" y="299"/>
                  </a:lnTo>
                  <a:lnTo>
                    <a:pt x="768" y="316"/>
                  </a:lnTo>
                  <a:lnTo>
                    <a:pt x="767" y="333"/>
                  </a:lnTo>
                  <a:lnTo>
                    <a:pt x="765" y="350"/>
                  </a:lnTo>
                  <a:lnTo>
                    <a:pt x="760" y="366"/>
                  </a:lnTo>
                  <a:lnTo>
                    <a:pt x="755" y="381"/>
                  </a:lnTo>
                  <a:lnTo>
                    <a:pt x="748" y="395"/>
                  </a:lnTo>
                  <a:lnTo>
                    <a:pt x="740" y="409"/>
                  </a:lnTo>
                  <a:lnTo>
                    <a:pt x="730" y="422"/>
                  </a:lnTo>
                  <a:lnTo>
                    <a:pt x="720" y="433"/>
                  </a:lnTo>
                  <a:lnTo>
                    <a:pt x="708" y="444"/>
                  </a:lnTo>
                  <a:lnTo>
                    <a:pt x="695" y="454"/>
                  </a:lnTo>
                  <a:lnTo>
                    <a:pt x="681" y="461"/>
                  </a:lnTo>
                  <a:lnTo>
                    <a:pt x="667" y="469"/>
                  </a:lnTo>
                  <a:lnTo>
                    <a:pt x="651" y="474"/>
                  </a:lnTo>
                  <a:lnTo>
                    <a:pt x="636" y="478"/>
                  </a:lnTo>
                  <a:lnTo>
                    <a:pt x="619" y="481"/>
                  </a:lnTo>
                  <a:lnTo>
                    <a:pt x="603" y="482"/>
                  </a:lnTo>
                  <a:close/>
                  <a:moveTo>
                    <a:pt x="422" y="444"/>
                  </a:moveTo>
                  <a:lnTo>
                    <a:pt x="422" y="422"/>
                  </a:lnTo>
                  <a:lnTo>
                    <a:pt x="392" y="422"/>
                  </a:lnTo>
                  <a:lnTo>
                    <a:pt x="392" y="452"/>
                  </a:lnTo>
                  <a:lnTo>
                    <a:pt x="411" y="452"/>
                  </a:lnTo>
                  <a:lnTo>
                    <a:pt x="400" y="459"/>
                  </a:lnTo>
                  <a:lnTo>
                    <a:pt x="387" y="466"/>
                  </a:lnTo>
                  <a:lnTo>
                    <a:pt x="374" y="471"/>
                  </a:lnTo>
                  <a:lnTo>
                    <a:pt x="362" y="475"/>
                  </a:lnTo>
                  <a:lnTo>
                    <a:pt x="362" y="452"/>
                  </a:lnTo>
                  <a:lnTo>
                    <a:pt x="331" y="452"/>
                  </a:lnTo>
                  <a:lnTo>
                    <a:pt x="331" y="481"/>
                  </a:lnTo>
                  <a:lnTo>
                    <a:pt x="324" y="482"/>
                  </a:lnTo>
                  <a:lnTo>
                    <a:pt x="316" y="482"/>
                  </a:lnTo>
                  <a:lnTo>
                    <a:pt x="307" y="482"/>
                  </a:lnTo>
                  <a:lnTo>
                    <a:pt x="296" y="481"/>
                  </a:lnTo>
                  <a:lnTo>
                    <a:pt x="286" y="479"/>
                  </a:lnTo>
                  <a:lnTo>
                    <a:pt x="277" y="477"/>
                  </a:lnTo>
                  <a:lnTo>
                    <a:pt x="268" y="474"/>
                  </a:lnTo>
                  <a:lnTo>
                    <a:pt x="259" y="471"/>
                  </a:lnTo>
                  <a:lnTo>
                    <a:pt x="250" y="468"/>
                  </a:lnTo>
                  <a:lnTo>
                    <a:pt x="241" y="463"/>
                  </a:lnTo>
                  <a:lnTo>
                    <a:pt x="241" y="452"/>
                  </a:lnTo>
                  <a:lnTo>
                    <a:pt x="221" y="452"/>
                  </a:lnTo>
                  <a:lnTo>
                    <a:pt x="214" y="445"/>
                  </a:lnTo>
                  <a:lnTo>
                    <a:pt x="206" y="439"/>
                  </a:lnTo>
                  <a:lnTo>
                    <a:pt x="199" y="432"/>
                  </a:lnTo>
                  <a:lnTo>
                    <a:pt x="192" y="425"/>
                  </a:lnTo>
                  <a:lnTo>
                    <a:pt x="186" y="417"/>
                  </a:lnTo>
                  <a:lnTo>
                    <a:pt x="179" y="409"/>
                  </a:lnTo>
                  <a:lnTo>
                    <a:pt x="174" y="400"/>
                  </a:lnTo>
                  <a:lnTo>
                    <a:pt x="170" y="392"/>
                  </a:lnTo>
                  <a:lnTo>
                    <a:pt x="181" y="392"/>
                  </a:lnTo>
                  <a:lnTo>
                    <a:pt x="181" y="361"/>
                  </a:lnTo>
                  <a:lnTo>
                    <a:pt x="158" y="361"/>
                  </a:lnTo>
                  <a:lnTo>
                    <a:pt x="153" y="346"/>
                  </a:lnTo>
                  <a:lnTo>
                    <a:pt x="151" y="331"/>
                  </a:lnTo>
                  <a:lnTo>
                    <a:pt x="181" y="331"/>
                  </a:lnTo>
                  <a:lnTo>
                    <a:pt x="181" y="301"/>
                  </a:lnTo>
                  <a:lnTo>
                    <a:pt x="151" y="301"/>
                  </a:lnTo>
                  <a:lnTo>
                    <a:pt x="153" y="285"/>
                  </a:lnTo>
                  <a:lnTo>
                    <a:pt x="158" y="271"/>
                  </a:lnTo>
                  <a:lnTo>
                    <a:pt x="181" y="271"/>
                  </a:lnTo>
                  <a:lnTo>
                    <a:pt x="181" y="240"/>
                  </a:lnTo>
                  <a:lnTo>
                    <a:pt x="170" y="240"/>
                  </a:lnTo>
                  <a:lnTo>
                    <a:pt x="174" y="232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92" y="207"/>
                  </a:lnTo>
                  <a:lnTo>
                    <a:pt x="199" y="201"/>
                  </a:lnTo>
                  <a:lnTo>
                    <a:pt x="206" y="193"/>
                  </a:lnTo>
                  <a:lnTo>
                    <a:pt x="214" y="187"/>
                  </a:lnTo>
                  <a:lnTo>
                    <a:pt x="221" y="180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50" y="164"/>
                  </a:lnTo>
                  <a:lnTo>
                    <a:pt x="259" y="161"/>
                  </a:lnTo>
                  <a:lnTo>
                    <a:pt x="268" y="158"/>
                  </a:lnTo>
                  <a:lnTo>
                    <a:pt x="277" y="156"/>
                  </a:lnTo>
                  <a:lnTo>
                    <a:pt x="286" y="153"/>
                  </a:lnTo>
                  <a:lnTo>
                    <a:pt x="296" y="151"/>
                  </a:lnTo>
                  <a:lnTo>
                    <a:pt x="307" y="151"/>
                  </a:lnTo>
                  <a:lnTo>
                    <a:pt x="316" y="150"/>
                  </a:lnTo>
                  <a:lnTo>
                    <a:pt x="324" y="150"/>
                  </a:lnTo>
                  <a:lnTo>
                    <a:pt x="331" y="151"/>
                  </a:lnTo>
                  <a:lnTo>
                    <a:pt x="331" y="180"/>
                  </a:lnTo>
                  <a:lnTo>
                    <a:pt x="362" y="180"/>
                  </a:lnTo>
                  <a:lnTo>
                    <a:pt x="362" y="157"/>
                  </a:lnTo>
                  <a:lnTo>
                    <a:pt x="374" y="161"/>
                  </a:lnTo>
                  <a:lnTo>
                    <a:pt x="387" y="166"/>
                  </a:lnTo>
                  <a:lnTo>
                    <a:pt x="400" y="173"/>
                  </a:lnTo>
                  <a:lnTo>
                    <a:pt x="411" y="180"/>
                  </a:lnTo>
                  <a:lnTo>
                    <a:pt x="392" y="180"/>
                  </a:lnTo>
                  <a:lnTo>
                    <a:pt x="392" y="210"/>
                  </a:lnTo>
                  <a:lnTo>
                    <a:pt x="422" y="210"/>
                  </a:lnTo>
                  <a:lnTo>
                    <a:pt x="422" y="189"/>
                  </a:lnTo>
                  <a:lnTo>
                    <a:pt x="431" y="196"/>
                  </a:lnTo>
                  <a:lnTo>
                    <a:pt x="440" y="206"/>
                  </a:lnTo>
                  <a:lnTo>
                    <a:pt x="447" y="216"/>
                  </a:lnTo>
                  <a:lnTo>
                    <a:pt x="455" y="225"/>
                  </a:lnTo>
                  <a:lnTo>
                    <a:pt x="461" y="236"/>
                  </a:lnTo>
                  <a:lnTo>
                    <a:pt x="467" y="247"/>
                  </a:lnTo>
                  <a:lnTo>
                    <a:pt x="472" y="259"/>
                  </a:lnTo>
                  <a:lnTo>
                    <a:pt x="475" y="271"/>
                  </a:lnTo>
                  <a:lnTo>
                    <a:pt x="452" y="271"/>
                  </a:lnTo>
                  <a:lnTo>
                    <a:pt x="452" y="301"/>
                  </a:lnTo>
                  <a:lnTo>
                    <a:pt x="482" y="301"/>
                  </a:lnTo>
                  <a:lnTo>
                    <a:pt x="482" y="309"/>
                  </a:lnTo>
                  <a:lnTo>
                    <a:pt x="482" y="316"/>
                  </a:lnTo>
                  <a:lnTo>
                    <a:pt x="482" y="324"/>
                  </a:lnTo>
                  <a:lnTo>
                    <a:pt x="482" y="331"/>
                  </a:lnTo>
                  <a:lnTo>
                    <a:pt x="452" y="331"/>
                  </a:lnTo>
                  <a:lnTo>
                    <a:pt x="452" y="361"/>
                  </a:lnTo>
                  <a:lnTo>
                    <a:pt x="475" y="361"/>
                  </a:lnTo>
                  <a:lnTo>
                    <a:pt x="472" y="373"/>
                  </a:lnTo>
                  <a:lnTo>
                    <a:pt x="467" y="385"/>
                  </a:lnTo>
                  <a:lnTo>
                    <a:pt x="461" y="396"/>
                  </a:lnTo>
                  <a:lnTo>
                    <a:pt x="455" y="407"/>
                  </a:lnTo>
                  <a:lnTo>
                    <a:pt x="447" y="417"/>
                  </a:lnTo>
                  <a:lnTo>
                    <a:pt x="440" y="427"/>
                  </a:lnTo>
                  <a:lnTo>
                    <a:pt x="431" y="436"/>
                  </a:lnTo>
                  <a:lnTo>
                    <a:pt x="422" y="444"/>
                  </a:lnTo>
                  <a:lnTo>
                    <a:pt x="422" y="444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557"/>
                  </a:lnTo>
                  <a:lnTo>
                    <a:pt x="1" y="564"/>
                  </a:lnTo>
                  <a:lnTo>
                    <a:pt x="2" y="572"/>
                  </a:lnTo>
                  <a:lnTo>
                    <a:pt x="3" y="579"/>
                  </a:lnTo>
                  <a:lnTo>
                    <a:pt x="7" y="586"/>
                  </a:lnTo>
                  <a:lnTo>
                    <a:pt x="10" y="593"/>
                  </a:lnTo>
                  <a:lnTo>
                    <a:pt x="13" y="599"/>
                  </a:lnTo>
                  <a:lnTo>
                    <a:pt x="17" y="605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33" y="619"/>
                  </a:lnTo>
                  <a:lnTo>
                    <a:pt x="40" y="623"/>
                  </a:lnTo>
                  <a:lnTo>
                    <a:pt x="46" y="626"/>
                  </a:lnTo>
                  <a:lnTo>
                    <a:pt x="54" y="629"/>
                  </a:lnTo>
                  <a:lnTo>
                    <a:pt x="60" y="631"/>
                  </a:lnTo>
                  <a:lnTo>
                    <a:pt x="68" y="632"/>
                  </a:lnTo>
                  <a:lnTo>
                    <a:pt x="75" y="632"/>
                  </a:lnTo>
                  <a:lnTo>
                    <a:pt x="828" y="632"/>
                  </a:lnTo>
                  <a:lnTo>
                    <a:pt x="836" y="632"/>
                  </a:lnTo>
                  <a:lnTo>
                    <a:pt x="843" y="631"/>
                  </a:lnTo>
                  <a:lnTo>
                    <a:pt x="851" y="629"/>
                  </a:lnTo>
                  <a:lnTo>
                    <a:pt x="857" y="626"/>
                  </a:lnTo>
                  <a:lnTo>
                    <a:pt x="865" y="623"/>
                  </a:lnTo>
                  <a:lnTo>
                    <a:pt x="870" y="619"/>
                  </a:lnTo>
                  <a:lnTo>
                    <a:pt x="876" y="615"/>
                  </a:lnTo>
                  <a:lnTo>
                    <a:pt x="882" y="610"/>
                  </a:lnTo>
                  <a:lnTo>
                    <a:pt x="886" y="605"/>
                  </a:lnTo>
                  <a:lnTo>
                    <a:pt x="890" y="599"/>
                  </a:lnTo>
                  <a:lnTo>
                    <a:pt x="895" y="593"/>
                  </a:lnTo>
                  <a:lnTo>
                    <a:pt x="898" y="587"/>
                  </a:lnTo>
                  <a:lnTo>
                    <a:pt x="900" y="579"/>
                  </a:lnTo>
                  <a:lnTo>
                    <a:pt x="902" y="572"/>
                  </a:lnTo>
                  <a:lnTo>
                    <a:pt x="903" y="564"/>
                  </a:lnTo>
                  <a:lnTo>
                    <a:pt x="903" y="557"/>
                  </a:lnTo>
                  <a:lnTo>
                    <a:pt x="903" y="75"/>
                  </a:lnTo>
                  <a:lnTo>
                    <a:pt x="903" y="68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2" y="21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5"/>
                  </a:lnTo>
                  <a:lnTo>
                    <a:pt x="851" y="3"/>
                  </a:lnTo>
                  <a:lnTo>
                    <a:pt x="843" y="1"/>
                  </a:lnTo>
                  <a:lnTo>
                    <a:pt x="836" y="0"/>
                  </a:lnTo>
                  <a:lnTo>
                    <a:pt x="8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4">
              <a:extLst>
                <a:ext uri="{FF2B5EF4-FFF2-40B4-BE49-F238E27FC236}">
                  <a16:creationId xmlns:a16="http://schemas.microsoft.com/office/drawing/2014/main" id="{30899386-DA20-45F7-9F80-B28EF46B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526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435">
              <a:extLst>
                <a:ext uri="{FF2B5EF4-FFF2-40B4-BE49-F238E27FC236}">
                  <a16:creationId xmlns:a16="http://schemas.microsoft.com/office/drawing/2014/main" id="{834CEF6D-25BC-4467-90F0-FCB8E616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716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436">
              <a:extLst>
                <a:ext uri="{FF2B5EF4-FFF2-40B4-BE49-F238E27FC236}">
                  <a16:creationId xmlns:a16="http://schemas.microsoft.com/office/drawing/2014/main" id="{5A07BE7D-17A5-48AF-BBAE-2F8EDCE8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37">
              <a:extLst>
                <a:ext uri="{FF2B5EF4-FFF2-40B4-BE49-F238E27FC236}">
                  <a16:creationId xmlns:a16="http://schemas.microsoft.com/office/drawing/2014/main" id="{ABCE1F96-72C3-41F5-9324-133CEA8B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1002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38">
              <a:extLst>
                <a:ext uri="{FF2B5EF4-FFF2-40B4-BE49-F238E27FC236}">
                  <a16:creationId xmlns:a16="http://schemas.microsoft.com/office/drawing/2014/main" id="{F30470D5-34E0-4759-9B13-ECD38D20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240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39">
              <a:extLst>
                <a:ext uri="{FF2B5EF4-FFF2-40B4-BE49-F238E27FC236}">
                  <a16:creationId xmlns:a16="http://schemas.microsoft.com/office/drawing/2014/main" id="{25219C16-596F-4188-8E6E-1C56615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40">
              <a:extLst>
                <a:ext uri="{FF2B5EF4-FFF2-40B4-BE49-F238E27FC236}">
                  <a16:creationId xmlns:a16="http://schemas.microsoft.com/office/drawing/2014/main" id="{DC624ED0-73A8-494E-A006-0DBAE587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41">
              <a:extLst>
                <a:ext uri="{FF2B5EF4-FFF2-40B4-BE49-F238E27FC236}">
                  <a16:creationId xmlns:a16="http://schemas.microsoft.com/office/drawing/2014/main" id="{669F6E53-A695-4E1F-AB85-A34FE43D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2">
              <a:extLst>
                <a:ext uri="{FF2B5EF4-FFF2-40B4-BE49-F238E27FC236}">
                  <a16:creationId xmlns:a16="http://schemas.microsoft.com/office/drawing/2014/main" id="{C17D0782-16A5-4FE1-8F4B-BD0C11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43">
              <a:extLst>
                <a:ext uri="{FF2B5EF4-FFF2-40B4-BE49-F238E27FC236}">
                  <a16:creationId xmlns:a16="http://schemas.microsoft.com/office/drawing/2014/main" id="{272E8601-9310-490D-94F6-63CEEB8F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44">
              <a:extLst>
                <a:ext uri="{FF2B5EF4-FFF2-40B4-BE49-F238E27FC236}">
                  <a16:creationId xmlns:a16="http://schemas.microsoft.com/office/drawing/2014/main" id="{FE61DE21-6C27-46D8-842D-BDD3C8EF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90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445">
              <a:extLst>
                <a:ext uri="{FF2B5EF4-FFF2-40B4-BE49-F238E27FC236}">
                  <a16:creationId xmlns:a16="http://schemas.microsoft.com/office/drawing/2014/main" id="{6CCE631C-12A5-4752-8E65-BA8787F5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335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46">
              <a:extLst>
                <a:ext uri="{FF2B5EF4-FFF2-40B4-BE49-F238E27FC236}">
                  <a16:creationId xmlns:a16="http://schemas.microsoft.com/office/drawing/2014/main" id="{3CB2E858-A7D8-4E87-AE5E-5399DC5D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526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47">
              <a:extLst>
                <a:ext uri="{FF2B5EF4-FFF2-40B4-BE49-F238E27FC236}">
                  <a16:creationId xmlns:a16="http://schemas.microsoft.com/office/drawing/2014/main" id="{B78B1C91-9EA0-420D-AB04-82322F7D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716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48">
              <a:extLst>
                <a:ext uri="{FF2B5EF4-FFF2-40B4-BE49-F238E27FC236}">
                  <a16:creationId xmlns:a16="http://schemas.microsoft.com/office/drawing/2014/main" id="{9BBF9638-FA96-4436-AE58-8EBA61CB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907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49">
              <a:extLst>
                <a:ext uri="{FF2B5EF4-FFF2-40B4-BE49-F238E27FC236}">
                  <a16:creationId xmlns:a16="http://schemas.microsoft.com/office/drawing/2014/main" id="{919C5518-E69B-42C0-AFDE-170FE83E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335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27" name="Chart 1026">
            <a:extLst>
              <a:ext uri="{FF2B5EF4-FFF2-40B4-BE49-F238E27FC236}">
                <a16:creationId xmlns:a16="http://schemas.microsoft.com/office/drawing/2014/main" id="{1B17C7EB-0FAD-41E6-9BE9-1AEB806F6571}"/>
              </a:ext>
            </a:extLst>
          </p:cNvPr>
          <p:cNvGraphicFramePr/>
          <p:nvPr/>
        </p:nvGraphicFramePr>
        <p:xfrm>
          <a:off x="5869213" y="4580201"/>
          <a:ext cx="1825175" cy="15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7" name="Rectangle 186">
            <a:extLst>
              <a:ext uri="{FF2B5EF4-FFF2-40B4-BE49-F238E27FC236}">
                <a16:creationId xmlns:a16="http://schemas.microsoft.com/office/drawing/2014/main" id="{B46D891C-8009-4D3A-AE8D-056B662B8089}"/>
              </a:ext>
            </a:extLst>
          </p:cNvPr>
          <p:cNvSpPr/>
          <p:nvPr/>
        </p:nvSpPr>
        <p:spPr>
          <a:xfrm>
            <a:off x="4625346" y="5043425"/>
            <a:ext cx="1326985" cy="276999"/>
          </a:xfrm>
          <a:prstGeom prst="rect">
            <a:avLst/>
          </a:prstGeom>
          <a:solidFill>
            <a:srgbClr val="CE295E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Higher than Average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A5AD744-30BD-4F9E-88ED-80B7CB0B905E}"/>
              </a:ext>
            </a:extLst>
          </p:cNvPr>
          <p:cNvSpPr/>
          <p:nvPr/>
        </p:nvSpPr>
        <p:spPr>
          <a:xfrm>
            <a:off x="4625346" y="5794370"/>
            <a:ext cx="1331136" cy="276999"/>
          </a:xfrm>
          <a:prstGeom prst="rect">
            <a:avLst/>
          </a:prstGeom>
          <a:solidFill>
            <a:srgbClr val="404040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Higher than Average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B1ACF7-5AEB-4633-8F49-D88B53378400}"/>
              </a:ext>
            </a:extLst>
          </p:cNvPr>
          <p:cNvSpPr/>
          <p:nvPr/>
        </p:nvSpPr>
        <p:spPr>
          <a:xfrm>
            <a:off x="4807597" y="4564487"/>
            <a:ext cx="95979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CE295E"/>
                </a:solidFill>
                <a:latin typeface="+mj-lt"/>
              </a:rPr>
              <a:t>36%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7EB548-7973-4FFC-B967-63DC95FCDF00}"/>
              </a:ext>
            </a:extLst>
          </p:cNvPr>
          <p:cNvSpPr/>
          <p:nvPr/>
        </p:nvSpPr>
        <p:spPr>
          <a:xfrm>
            <a:off x="4807597" y="5335127"/>
            <a:ext cx="95979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404040"/>
                </a:solidFill>
                <a:latin typeface="+mj-lt"/>
              </a:rPr>
              <a:t>27%</a:t>
            </a:r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203F881B-211C-3A42-254A-ECEA8BC83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37291"/>
              </p:ext>
            </p:extLst>
          </p:nvPr>
        </p:nvGraphicFramePr>
        <p:xfrm>
          <a:off x="365488" y="4580201"/>
          <a:ext cx="2815862" cy="166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1" name="Chart 180">
            <a:extLst>
              <a:ext uri="{FF2B5EF4-FFF2-40B4-BE49-F238E27FC236}">
                <a16:creationId xmlns:a16="http://schemas.microsoft.com/office/drawing/2014/main" id="{FEC20929-FC31-C6E6-742E-D8BFFDF97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714721"/>
              </p:ext>
            </p:extLst>
          </p:nvPr>
        </p:nvGraphicFramePr>
        <p:xfrm>
          <a:off x="2072254" y="4432250"/>
          <a:ext cx="2803111" cy="200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9C5A97-3FA0-B98B-DB73-232D6C6DFCDC}"/>
              </a:ext>
            </a:extLst>
          </p:cNvPr>
          <p:cNvSpPr txBox="1"/>
          <p:nvPr/>
        </p:nvSpPr>
        <p:spPr>
          <a:xfrm>
            <a:off x="828675" y="5187208"/>
            <a:ext cx="64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HR</a:t>
            </a:r>
            <a:endParaRPr 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6345700-2F57-6700-72FE-78E426C1A4A3}"/>
              </a:ext>
            </a:extLst>
          </p:cNvPr>
          <p:cNvSpPr txBox="1"/>
          <p:nvPr/>
        </p:nvSpPr>
        <p:spPr>
          <a:xfrm>
            <a:off x="2378002" y="5196733"/>
            <a:ext cx="95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Marketing</a:t>
            </a:r>
            <a:endParaRPr lang="en-US" b="1" dirty="0"/>
          </a:p>
        </p:txBody>
      </p:sp>
      <p:graphicFrame>
        <p:nvGraphicFramePr>
          <p:cNvPr id="183" name="Chart 182">
            <a:extLst>
              <a:ext uri="{FF2B5EF4-FFF2-40B4-BE49-F238E27FC236}">
                <a16:creationId xmlns:a16="http://schemas.microsoft.com/office/drawing/2014/main" id="{670B1266-11E4-629C-BC3B-731D1E15A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921911"/>
              </p:ext>
            </p:extLst>
          </p:nvPr>
        </p:nvGraphicFramePr>
        <p:xfrm>
          <a:off x="296069" y="1604195"/>
          <a:ext cx="3419022" cy="181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1" name="Chart 190">
            <a:extLst>
              <a:ext uri="{FF2B5EF4-FFF2-40B4-BE49-F238E27FC236}">
                <a16:creationId xmlns:a16="http://schemas.microsoft.com/office/drawing/2014/main" id="{9C7214D8-1DFD-800B-4EF3-EAF64C436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426595"/>
              </p:ext>
            </p:extLst>
          </p:nvPr>
        </p:nvGraphicFramePr>
        <p:xfrm>
          <a:off x="302606" y="1600608"/>
          <a:ext cx="3419022" cy="181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862E1A-A740-75CB-DFEB-7D59C52A1FF8}"/>
              </a:ext>
            </a:extLst>
          </p:cNvPr>
          <p:cNvGrpSpPr/>
          <p:nvPr/>
        </p:nvGrpSpPr>
        <p:grpSpPr>
          <a:xfrm>
            <a:off x="9310199" y="4011798"/>
            <a:ext cx="270181" cy="958121"/>
            <a:chOff x="1029498" y="2116489"/>
            <a:chExt cx="533428" cy="1777705"/>
          </a:xfrm>
          <a:solidFill>
            <a:srgbClr val="CE295E"/>
          </a:solidFill>
        </p:grpSpPr>
        <p:sp>
          <p:nvSpPr>
            <p:cNvPr id="131" name="Oval 13">
              <a:extLst>
                <a:ext uri="{FF2B5EF4-FFF2-40B4-BE49-F238E27FC236}">
                  <a16:creationId xmlns:a16="http://schemas.microsoft.com/office/drawing/2014/main" id="{257251CF-3F02-725E-426E-962EE1AA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2" name="Oval 14">
              <a:extLst>
                <a:ext uri="{FF2B5EF4-FFF2-40B4-BE49-F238E27FC236}">
                  <a16:creationId xmlns:a16="http://schemas.microsoft.com/office/drawing/2014/main" id="{F0F04F64-ACB4-E51B-ACA8-AAF431A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3" name="Oval 15">
              <a:extLst>
                <a:ext uri="{FF2B5EF4-FFF2-40B4-BE49-F238E27FC236}">
                  <a16:creationId xmlns:a16="http://schemas.microsoft.com/office/drawing/2014/main" id="{0F59CD3E-643C-DCB1-266D-46246E6F4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Oval 16">
              <a:extLst>
                <a:ext uri="{FF2B5EF4-FFF2-40B4-BE49-F238E27FC236}">
                  <a16:creationId xmlns:a16="http://schemas.microsoft.com/office/drawing/2014/main" id="{365036F8-5D4B-FFEE-2FCC-4B33C4E81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Oval 17">
              <a:extLst>
                <a:ext uri="{FF2B5EF4-FFF2-40B4-BE49-F238E27FC236}">
                  <a16:creationId xmlns:a16="http://schemas.microsoft.com/office/drawing/2014/main" id="{1A7DCAD6-2264-0C63-202C-3196B0F0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6" name="Oval 27">
              <a:extLst>
                <a:ext uri="{FF2B5EF4-FFF2-40B4-BE49-F238E27FC236}">
                  <a16:creationId xmlns:a16="http://schemas.microsoft.com/office/drawing/2014/main" id="{DF555D23-68C8-941A-0BF7-9E1B4131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7" name="Oval 28">
              <a:extLst>
                <a:ext uri="{FF2B5EF4-FFF2-40B4-BE49-F238E27FC236}">
                  <a16:creationId xmlns:a16="http://schemas.microsoft.com/office/drawing/2014/main" id="{AE262CFB-CA74-45B4-5037-5ADAC996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8" name="Freeform 5">
            <a:extLst>
              <a:ext uri="{FF2B5EF4-FFF2-40B4-BE49-F238E27FC236}">
                <a16:creationId xmlns:a16="http://schemas.microsoft.com/office/drawing/2014/main" id="{390605CC-9F24-2539-5556-85423F722525}"/>
              </a:ext>
            </a:extLst>
          </p:cNvPr>
          <p:cNvSpPr>
            <a:spLocks/>
          </p:cNvSpPr>
          <p:nvPr/>
        </p:nvSpPr>
        <p:spPr bwMode="auto">
          <a:xfrm>
            <a:off x="9200272" y="4847983"/>
            <a:ext cx="412907" cy="1171871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CE295E"/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79945537-8180-784A-8949-24FA46A0BCEB}"/>
              </a:ext>
            </a:extLst>
          </p:cNvPr>
          <p:cNvSpPr>
            <a:spLocks noEditPoints="1"/>
          </p:cNvSpPr>
          <p:nvPr/>
        </p:nvSpPr>
        <p:spPr bwMode="auto">
          <a:xfrm>
            <a:off x="9067826" y="4303924"/>
            <a:ext cx="677801" cy="1785618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582464-F76F-35DA-D772-D811946CDEE2}"/>
              </a:ext>
            </a:extLst>
          </p:cNvPr>
          <p:cNvGrpSpPr/>
          <p:nvPr/>
        </p:nvGrpSpPr>
        <p:grpSpPr>
          <a:xfrm>
            <a:off x="11006494" y="4062134"/>
            <a:ext cx="270181" cy="958121"/>
            <a:chOff x="1029498" y="2116489"/>
            <a:chExt cx="533428" cy="177770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1" name="Oval 13">
              <a:extLst>
                <a:ext uri="{FF2B5EF4-FFF2-40B4-BE49-F238E27FC236}">
                  <a16:creationId xmlns:a16="http://schemas.microsoft.com/office/drawing/2014/main" id="{8112B227-858D-27B2-87D9-D769673F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2" name="Oval 14">
              <a:extLst>
                <a:ext uri="{FF2B5EF4-FFF2-40B4-BE49-F238E27FC236}">
                  <a16:creationId xmlns:a16="http://schemas.microsoft.com/office/drawing/2014/main" id="{29A15D1B-B333-DCEC-0787-B34CA152A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3" name="Oval 15">
              <a:extLst>
                <a:ext uri="{FF2B5EF4-FFF2-40B4-BE49-F238E27FC236}">
                  <a16:creationId xmlns:a16="http://schemas.microsoft.com/office/drawing/2014/main" id="{4E62C383-3285-46D2-9691-B5A29F77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4" name="Oval 16">
              <a:extLst>
                <a:ext uri="{FF2B5EF4-FFF2-40B4-BE49-F238E27FC236}">
                  <a16:creationId xmlns:a16="http://schemas.microsoft.com/office/drawing/2014/main" id="{008157D7-B7E3-F8EA-A145-0BA08845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5" name="Oval 17">
              <a:extLst>
                <a:ext uri="{FF2B5EF4-FFF2-40B4-BE49-F238E27FC236}">
                  <a16:creationId xmlns:a16="http://schemas.microsoft.com/office/drawing/2014/main" id="{D57DF681-0AF2-7CA1-6A93-4E1BF1D9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6" name="Oval 27">
              <a:extLst>
                <a:ext uri="{FF2B5EF4-FFF2-40B4-BE49-F238E27FC236}">
                  <a16:creationId xmlns:a16="http://schemas.microsoft.com/office/drawing/2014/main" id="{7A3C7282-5DA7-E04F-1EC0-FEF100DE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7" name="Oval 28">
              <a:extLst>
                <a:ext uri="{FF2B5EF4-FFF2-40B4-BE49-F238E27FC236}">
                  <a16:creationId xmlns:a16="http://schemas.microsoft.com/office/drawing/2014/main" id="{E5FC8D66-0E82-E4F6-C0DF-652E904A2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48" name="Freeform 5">
            <a:extLst>
              <a:ext uri="{FF2B5EF4-FFF2-40B4-BE49-F238E27FC236}">
                <a16:creationId xmlns:a16="http://schemas.microsoft.com/office/drawing/2014/main" id="{58CCEB6F-3B0A-3D9E-C6C8-D46F744223C9}"/>
              </a:ext>
            </a:extLst>
          </p:cNvPr>
          <p:cNvSpPr>
            <a:spLocks/>
          </p:cNvSpPr>
          <p:nvPr/>
        </p:nvSpPr>
        <p:spPr bwMode="auto">
          <a:xfrm>
            <a:off x="10896567" y="4898319"/>
            <a:ext cx="412907" cy="1171871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Freeform 6">
            <a:extLst>
              <a:ext uri="{FF2B5EF4-FFF2-40B4-BE49-F238E27FC236}">
                <a16:creationId xmlns:a16="http://schemas.microsoft.com/office/drawing/2014/main" id="{1B933D6C-FE1D-6D56-04AC-C16E792E4B24}"/>
              </a:ext>
            </a:extLst>
          </p:cNvPr>
          <p:cNvSpPr>
            <a:spLocks noEditPoints="1"/>
          </p:cNvSpPr>
          <p:nvPr/>
        </p:nvSpPr>
        <p:spPr bwMode="auto">
          <a:xfrm>
            <a:off x="10764121" y="4354260"/>
            <a:ext cx="677801" cy="1785618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BAE4-8020-FE90-B8EE-D5FBDAF2DCA0}"/>
              </a:ext>
            </a:extLst>
          </p:cNvPr>
          <p:cNvSpPr txBox="1"/>
          <p:nvPr/>
        </p:nvSpPr>
        <p:spPr>
          <a:xfrm>
            <a:off x="9179707" y="6029641"/>
            <a:ext cx="5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FEBA45-DDCC-02E5-DD94-16E9451181C0}"/>
              </a:ext>
            </a:extLst>
          </p:cNvPr>
          <p:cNvSpPr txBox="1"/>
          <p:nvPr/>
        </p:nvSpPr>
        <p:spPr>
          <a:xfrm>
            <a:off x="10535167" y="6051055"/>
            <a:ext cx="11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A1E-8243-FE9C-2685-5FEFCAF2C3F0}"/>
              </a:ext>
            </a:extLst>
          </p:cNvPr>
          <p:cNvSpPr txBox="1"/>
          <p:nvPr/>
        </p:nvSpPr>
        <p:spPr>
          <a:xfrm>
            <a:off x="6182525" y="5563538"/>
            <a:ext cx="621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2019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40CD31-EB45-99E8-E7D2-2E67095345E6}"/>
              </a:ext>
            </a:extLst>
          </p:cNvPr>
          <p:cNvSpPr txBox="1"/>
          <p:nvPr/>
        </p:nvSpPr>
        <p:spPr>
          <a:xfrm>
            <a:off x="6625477" y="4782903"/>
            <a:ext cx="621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2020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E34B37-5168-37BD-6245-DC47458B56D3}"/>
              </a:ext>
            </a:extLst>
          </p:cNvPr>
          <p:cNvSpPr txBox="1"/>
          <p:nvPr/>
        </p:nvSpPr>
        <p:spPr>
          <a:xfrm>
            <a:off x="7254199" y="5596284"/>
            <a:ext cx="621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C34D46-60D4-2579-2376-A07E28864B1B}"/>
              </a:ext>
            </a:extLst>
          </p:cNvPr>
          <p:cNvSpPr txBox="1"/>
          <p:nvPr/>
        </p:nvSpPr>
        <p:spPr>
          <a:xfrm>
            <a:off x="1387101" y="4455882"/>
            <a:ext cx="55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2021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ECE9C75-AAC5-257F-0D65-B272ED1BAD41}"/>
              </a:ext>
            </a:extLst>
          </p:cNvPr>
          <p:cNvSpPr txBox="1"/>
          <p:nvPr/>
        </p:nvSpPr>
        <p:spPr>
          <a:xfrm>
            <a:off x="278459" y="5972020"/>
            <a:ext cx="55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2020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0E12DF-84AF-EE86-90DE-84875CF22A39}"/>
              </a:ext>
            </a:extLst>
          </p:cNvPr>
          <p:cNvSpPr txBox="1"/>
          <p:nvPr/>
        </p:nvSpPr>
        <p:spPr>
          <a:xfrm>
            <a:off x="301075" y="4487448"/>
            <a:ext cx="55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2019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D8D59F-FF48-1B8F-5A50-287BA744480B}"/>
              </a:ext>
            </a:extLst>
          </p:cNvPr>
          <p:cNvSpPr txBox="1"/>
          <p:nvPr/>
        </p:nvSpPr>
        <p:spPr>
          <a:xfrm>
            <a:off x="2100830" y="6025725"/>
            <a:ext cx="55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2020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D95AFE4-FAE5-3EFB-6D63-DFAB4CA3A81C}"/>
              </a:ext>
            </a:extLst>
          </p:cNvPr>
          <p:cNvSpPr txBox="1"/>
          <p:nvPr/>
        </p:nvSpPr>
        <p:spPr>
          <a:xfrm>
            <a:off x="3293803" y="4474296"/>
            <a:ext cx="55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2021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3766F40-EE49-CE39-2276-F8339009D4B7}"/>
              </a:ext>
            </a:extLst>
          </p:cNvPr>
          <p:cNvSpPr txBox="1"/>
          <p:nvPr/>
        </p:nvSpPr>
        <p:spPr>
          <a:xfrm>
            <a:off x="2085049" y="4474296"/>
            <a:ext cx="55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2019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CD1E53A9-95DC-58C9-FCB1-6135FD0B7617}"/>
              </a:ext>
            </a:extLst>
          </p:cNvPr>
          <p:cNvSpPr txBox="1">
            <a:spLocks/>
          </p:cNvSpPr>
          <p:nvPr/>
        </p:nvSpPr>
        <p:spPr>
          <a:xfrm>
            <a:off x="838200" y="96604"/>
            <a:ext cx="10515600" cy="4985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HR vs Marketing</a:t>
            </a:r>
          </a:p>
        </p:txBody>
      </p:sp>
    </p:spTree>
    <p:extLst>
      <p:ext uri="{BB962C8B-B14F-4D97-AF65-F5344CB8AC3E}">
        <p14:creationId xmlns:p14="http://schemas.microsoft.com/office/powerpoint/2010/main" val="90846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47750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AF5ED5-D518-B527-E78E-88F0FC4C0DE6}"/>
              </a:ext>
            </a:extLst>
          </p:cNvPr>
          <p:cNvGrpSpPr/>
          <p:nvPr/>
        </p:nvGrpSpPr>
        <p:grpSpPr>
          <a:xfrm>
            <a:off x="9310199" y="4011798"/>
            <a:ext cx="270181" cy="958121"/>
            <a:chOff x="1029498" y="2116489"/>
            <a:chExt cx="533428" cy="1777705"/>
          </a:xfrm>
          <a:solidFill>
            <a:srgbClr val="CE295E"/>
          </a:solidFill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A5A83CFE-B3B3-123C-BA76-6CEC084C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AA5A9495-DC73-957B-3646-35F8FE73C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5B6C599F-DE65-DB66-C9AB-9B8FF4BF9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A1B3A307-0E70-BCB4-B5AC-1F56783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2C2BD94F-223B-E148-0797-ADE28D7A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6" name="Oval 27">
              <a:extLst>
                <a:ext uri="{FF2B5EF4-FFF2-40B4-BE49-F238E27FC236}">
                  <a16:creationId xmlns:a16="http://schemas.microsoft.com/office/drawing/2014/main" id="{776A1C2D-CBCB-717B-62AD-00E76B56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Oval 28">
              <a:extLst>
                <a:ext uri="{FF2B5EF4-FFF2-40B4-BE49-F238E27FC236}">
                  <a16:creationId xmlns:a16="http://schemas.microsoft.com/office/drawing/2014/main" id="{1089E869-A2F3-292D-7A3D-216C30F8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48" name="Freeform 5">
            <a:extLst>
              <a:ext uri="{FF2B5EF4-FFF2-40B4-BE49-F238E27FC236}">
                <a16:creationId xmlns:a16="http://schemas.microsoft.com/office/drawing/2014/main" id="{0074E7F0-22CC-BC50-F531-769078FC8DB5}"/>
              </a:ext>
            </a:extLst>
          </p:cNvPr>
          <p:cNvSpPr>
            <a:spLocks/>
          </p:cNvSpPr>
          <p:nvPr/>
        </p:nvSpPr>
        <p:spPr bwMode="auto">
          <a:xfrm>
            <a:off x="9200272" y="4847983"/>
            <a:ext cx="412907" cy="1171871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CE295E"/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EA465517-2096-D188-451D-C6B39084FB2D}"/>
              </a:ext>
            </a:extLst>
          </p:cNvPr>
          <p:cNvSpPr>
            <a:spLocks noEditPoints="1"/>
          </p:cNvSpPr>
          <p:nvPr/>
        </p:nvSpPr>
        <p:spPr bwMode="auto">
          <a:xfrm>
            <a:off x="9067826" y="4303924"/>
            <a:ext cx="677801" cy="1785618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54C479-FFFC-52B3-A0F5-2E3738065DC8}"/>
              </a:ext>
            </a:extLst>
          </p:cNvPr>
          <p:cNvGrpSpPr/>
          <p:nvPr/>
        </p:nvGrpSpPr>
        <p:grpSpPr>
          <a:xfrm>
            <a:off x="11006494" y="4062134"/>
            <a:ext cx="270181" cy="958121"/>
            <a:chOff x="1029498" y="2116489"/>
            <a:chExt cx="533428" cy="177770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E6767F27-C430-D8CB-403C-3A7470447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287CFD2F-BF50-2F5B-AE9C-7B4EA4F8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EF6860D0-3844-C7B4-69BD-70F578B9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5A1D6DA9-A663-F6AC-1761-526ACC91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Oval 17">
              <a:extLst>
                <a:ext uri="{FF2B5EF4-FFF2-40B4-BE49-F238E27FC236}">
                  <a16:creationId xmlns:a16="http://schemas.microsoft.com/office/drawing/2014/main" id="{242F5C0F-EED8-8B85-DA06-B69D26C6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A3FDE23B-C47C-B8C5-066B-9A33782C8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56D3970F-FBB9-7CB9-02E1-3C822DA5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8" name="Freeform 5">
            <a:extLst>
              <a:ext uri="{FF2B5EF4-FFF2-40B4-BE49-F238E27FC236}">
                <a16:creationId xmlns:a16="http://schemas.microsoft.com/office/drawing/2014/main" id="{F5E111ED-82AB-3B49-E877-1C0030E9250B}"/>
              </a:ext>
            </a:extLst>
          </p:cNvPr>
          <p:cNvSpPr>
            <a:spLocks/>
          </p:cNvSpPr>
          <p:nvPr/>
        </p:nvSpPr>
        <p:spPr bwMode="auto">
          <a:xfrm>
            <a:off x="10896567" y="4898319"/>
            <a:ext cx="412907" cy="1171871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EF9F718F-5DA7-B5D9-80D8-32F328113544}"/>
              </a:ext>
            </a:extLst>
          </p:cNvPr>
          <p:cNvSpPr>
            <a:spLocks noEditPoints="1"/>
          </p:cNvSpPr>
          <p:nvPr/>
        </p:nvSpPr>
        <p:spPr bwMode="auto">
          <a:xfrm>
            <a:off x="10764121" y="4354260"/>
            <a:ext cx="677801" cy="1785618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95EEC1-4FFA-AF90-913F-71149912AF1F}"/>
              </a:ext>
            </a:extLst>
          </p:cNvPr>
          <p:cNvSpPr txBox="1"/>
          <p:nvPr/>
        </p:nvSpPr>
        <p:spPr>
          <a:xfrm>
            <a:off x="9207699" y="6029641"/>
            <a:ext cx="5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012707-DFAF-D3C4-0D62-6F0C33047750}"/>
              </a:ext>
            </a:extLst>
          </p:cNvPr>
          <p:cNvSpPr txBox="1"/>
          <p:nvPr/>
        </p:nvSpPr>
        <p:spPr>
          <a:xfrm>
            <a:off x="10579952" y="6051055"/>
            <a:ext cx="117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29D8956-DD4C-0F60-CB7D-08DDB8BB6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134681"/>
              </p:ext>
            </p:extLst>
          </p:nvPr>
        </p:nvGraphicFramePr>
        <p:xfrm>
          <a:off x="289911" y="759859"/>
          <a:ext cx="8042317" cy="283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CC18DDFE-ACDB-8579-92A4-CA1ED29F1AF7}"/>
              </a:ext>
            </a:extLst>
          </p:cNvPr>
          <p:cNvGrpSpPr/>
          <p:nvPr/>
        </p:nvGrpSpPr>
        <p:grpSpPr>
          <a:xfrm>
            <a:off x="10152786" y="4027595"/>
            <a:ext cx="270181" cy="958121"/>
            <a:chOff x="1029498" y="2116489"/>
            <a:chExt cx="533428" cy="1777705"/>
          </a:xfrm>
          <a:solidFill>
            <a:srgbClr val="FFC000"/>
          </a:solidFill>
        </p:grpSpPr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DCEF4255-2734-6396-C12B-0B66399C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22" y="3204217"/>
              <a:ext cx="195977" cy="1959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AC1F0B6E-871E-4EDC-DE59-B3439C017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090" y="3537029"/>
              <a:ext cx="358324" cy="3571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A959A8F1-0742-94BE-0495-64B417B3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8" y="3234367"/>
              <a:ext cx="136836" cy="1356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7" name="Oval 16">
              <a:extLst>
                <a:ext uri="{FF2B5EF4-FFF2-40B4-BE49-F238E27FC236}">
                  <a16:creationId xmlns:a16="http://schemas.microsoft.com/office/drawing/2014/main" id="{5638F6F6-5488-CEBA-661D-8A987C5E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71" y="2847052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Oval 17">
              <a:extLst>
                <a:ext uri="{FF2B5EF4-FFF2-40B4-BE49-F238E27FC236}">
                  <a16:creationId xmlns:a16="http://schemas.microsoft.com/office/drawing/2014/main" id="{6291911F-535E-F073-3AC9-CC3AB5B24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90" y="2406395"/>
              <a:ext cx="136836" cy="1379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Oval 27">
              <a:extLst>
                <a:ext uri="{FF2B5EF4-FFF2-40B4-BE49-F238E27FC236}">
                  <a16:creationId xmlns:a16="http://schemas.microsoft.com/office/drawing/2014/main" id="{E7D52AFE-81A1-FAA2-ED3A-63C4C07B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76" y="2492207"/>
              <a:ext cx="134517" cy="1368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Oval 28">
              <a:extLst>
                <a:ext uri="{FF2B5EF4-FFF2-40B4-BE49-F238E27FC236}">
                  <a16:creationId xmlns:a16="http://schemas.microsoft.com/office/drawing/2014/main" id="{E91B6F52-D2ED-510B-433A-8B8E9DFEE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3" y="2116489"/>
              <a:ext cx="255118" cy="2551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71" name="Freeform 5">
            <a:extLst>
              <a:ext uri="{FF2B5EF4-FFF2-40B4-BE49-F238E27FC236}">
                <a16:creationId xmlns:a16="http://schemas.microsoft.com/office/drawing/2014/main" id="{53FFD78E-D069-E2D1-16D2-E4D5DE84C981}"/>
              </a:ext>
            </a:extLst>
          </p:cNvPr>
          <p:cNvSpPr>
            <a:spLocks/>
          </p:cNvSpPr>
          <p:nvPr/>
        </p:nvSpPr>
        <p:spPr bwMode="auto">
          <a:xfrm>
            <a:off x="10042859" y="4863780"/>
            <a:ext cx="412907" cy="1171871"/>
          </a:xfrm>
          <a:custGeom>
            <a:avLst/>
            <a:gdLst>
              <a:gd name="T0" fmla="*/ 0 w 374"/>
              <a:gd name="T1" fmla="*/ 0 h 998"/>
              <a:gd name="T2" fmla="*/ 0 w 374"/>
              <a:gd name="T3" fmla="*/ 810 h 998"/>
              <a:gd name="T4" fmla="*/ 0 w 374"/>
              <a:gd name="T5" fmla="*/ 811 h 998"/>
              <a:gd name="T6" fmla="*/ 187 w 374"/>
              <a:gd name="T7" fmla="*/ 998 h 998"/>
              <a:gd name="T8" fmla="*/ 374 w 374"/>
              <a:gd name="T9" fmla="*/ 811 h 998"/>
              <a:gd name="T10" fmla="*/ 374 w 374"/>
              <a:gd name="T11" fmla="*/ 0 h 998"/>
              <a:gd name="T12" fmla="*/ 0 w 374"/>
              <a:gd name="T13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998">
                <a:moveTo>
                  <a:pt x="0" y="0"/>
                </a:moveTo>
                <a:cubicBezTo>
                  <a:pt x="0" y="810"/>
                  <a:pt x="0" y="810"/>
                  <a:pt x="0" y="810"/>
                </a:cubicBezTo>
                <a:cubicBezTo>
                  <a:pt x="0" y="811"/>
                  <a:pt x="0" y="811"/>
                  <a:pt x="0" y="811"/>
                </a:cubicBezTo>
                <a:cubicBezTo>
                  <a:pt x="0" y="914"/>
                  <a:pt x="84" y="998"/>
                  <a:pt x="187" y="998"/>
                </a:cubicBezTo>
                <a:cubicBezTo>
                  <a:pt x="290" y="998"/>
                  <a:pt x="374" y="914"/>
                  <a:pt x="374" y="811"/>
                </a:cubicBezTo>
                <a:cubicBezTo>
                  <a:pt x="374" y="0"/>
                  <a:pt x="374" y="0"/>
                  <a:pt x="37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C000"/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CC2CECD5-BAFD-7BBE-EE5D-BE37BAAD1C84}"/>
              </a:ext>
            </a:extLst>
          </p:cNvPr>
          <p:cNvSpPr>
            <a:spLocks noEditPoints="1"/>
          </p:cNvSpPr>
          <p:nvPr/>
        </p:nvSpPr>
        <p:spPr bwMode="auto">
          <a:xfrm>
            <a:off x="9910413" y="4319721"/>
            <a:ext cx="677801" cy="1785618"/>
          </a:xfrm>
          <a:custGeom>
            <a:avLst/>
            <a:gdLst>
              <a:gd name="T0" fmla="*/ 307 w 614"/>
              <a:gd name="T1" fmla="*/ 1521 h 1521"/>
              <a:gd name="T2" fmla="*/ 85 w 614"/>
              <a:gd name="T3" fmla="*/ 1299 h 1521"/>
              <a:gd name="T4" fmla="*/ 85 w 614"/>
              <a:gd name="T5" fmla="*/ 161 h 1521"/>
              <a:gd name="T6" fmla="*/ 81 w 614"/>
              <a:gd name="T7" fmla="*/ 161 h 1521"/>
              <a:gd name="T8" fmla="*/ 0 w 614"/>
              <a:gd name="T9" fmla="*/ 81 h 1521"/>
              <a:gd name="T10" fmla="*/ 81 w 614"/>
              <a:gd name="T11" fmla="*/ 0 h 1521"/>
              <a:gd name="T12" fmla="*/ 533 w 614"/>
              <a:gd name="T13" fmla="*/ 0 h 1521"/>
              <a:gd name="T14" fmla="*/ 614 w 614"/>
              <a:gd name="T15" fmla="*/ 81 h 1521"/>
              <a:gd name="T16" fmla="*/ 533 w 614"/>
              <a:gd name="T17" fmla="*/ 161 h 1521"/>
              <a:gd name="T18" fmla="*/ 529 w 614"/>
              <a:gd name="T19" fmla="*/ 161 h 1521"/>
              <a:gd name="T20" fmla="*/ 529 w 614"/>
              <a:gd name="T21" fmla="*/ 1299 h 1521"/>
              <a:gd name="T22" fmla="*/ 307 w 614"/>
              <a:gd name="T23" fmla="*/ 1521 h 1521"/>
              <a:gd name="T24" fmla="*/ 155 w 614"/>
              <a:gd name="T25" fmla="*/ 1300 h 1521"/>
              <a:gd name="T26" fmla="*/ 307 w 614"/>
              <a:gd name="T27" fmla="*/ 1450 h 1521"/>
              <a:gd name="T28" fmla="*/ 459 w 614"/>
              <a:gd name="T29" fmla="*/ 1299 h 1521"/>
              <a:gd name="T30" fmla="*/ 459 w 614"/>
              <a:gd name="T31" fmla="*/ 91 h 1521"/>
              <a:gd name="T32" fmla="*/ 533 w 614"/>
              <a:gd name="T33" fmla="*/ 91 h 1521"/>
              <a:gd name="T34" fmla="*/ 543 w 614"/>
              <a:gd name="T35" fmla="*/ 81 h 1521"/>
              <a:gd name="T36" fmla="*/ 534 w 614"/>
              <a:gd name="T37" fmla="*/ 71 h 1521"/>
              <a:gd name="T38" fmla="*/ 80 w 614"/>
              <a:gd name="T39" fmla="*/ 71 h 1521"/>
              <a:gd name="T40" fmla="*/ 71 w 614"/>
              <a:gd name="T41" fmla="*/ 81 h 1521"/>
              <a:gd name="T42" fmla="*/ 81 w 614"/>
              <a:gd name="T43" fmla="*/ 91 h 1521"/>
              <a:gd name="T44" fmla="*/ 155 w 614"/>
              <a:gd name="T45" fmla="*/ 91 h 1521"/>
              <a:gd name="T46" fmla="*/ 155 w 614"/>
              <a:gd name="T47" fmla="*/ 130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4" h="1521">
                <a:moveTo>
                  <a:pt x="307" y="1521"/>
                </a:moveTo>
                <a:cubicBezTo>
                  <a:pt x="184" y="1521"/>
                  <a:pt x="85" y="1421"/>
                  <a:pt x="85" y="1299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36" y="161"/>
                  <a:pt x="0" y="125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7" y="0"/>
                  <a:pt x="614" y="36"/>
                  <a:pt x="614" y="81"/>
                </a:cubicBezTo>
                <a:cubicBezTo>
                  <a:pt x="614" y="125"/>
                  <a:pt x="577" y="161"/>
                  <a:pt x="533" y="161"/>
                </a:cubicBezTo>
                <a:cubicBezTo>
                  <a:pt x="529" y="161"/>
                  <a:pt x="529" y="161"/>
                  <a:pt x="529" y="161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29" y="1421"/>
                  <a:pt x="429" y="1521"/>
                  <a:pt x="307" y="1521"/>
                </a:cubicBezTo>
                <a:close/>
                <a:moveTo>
                  <a:pt x="155" y="1300"/>
                </a:moveTo>
                <a:cubicBezTo>
                  <a:pt x="156" y="1383"/>
                  <a:pt x="224" y="1450"/>
                  <a:pt x="307" y="1450"/>
                </a:cubicBezTo>
                <a:cubicBezTo>
                  <a:pt x="391" y="1450"/>
                  <a:pt x="459" y="1382"/>
                  <a:pt x="459" y="1299"/>
                </a:cubicBezTo>
                <a:cubicBezTo>
                  <a:pt x="459" y="91"/>
                  <a:pt x="459" y="91"/>
                  <a:pt x="459" y="91"/>
                </a:cubicBezTo>
                <a:cubicBezTo>
                  <a:pt x="533" y="91"/>
                  <a:pt x="533" y="91"/>
                  <a:pt x="533" y="91"/>
                </a:cubicBezTo>
                <a:cubicBezTo>
                  <a:pt x="539" y="91"/>
                  <a:pt x="543" y="86"/>
                  <a:pt x="543" y="81"/>
                </a:cubicBezTo>
                <a:cubicBezTo>
                  <a:pt x="543" y="75"/>
                  <a:pt x="539" y="71"/>
                  <a:pt x="534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5" y="71"/>
                  <a:pt x="71" y="75"/>
                  <a:pt x="71" y="81"/>
                </a:cubicBezTo>
                <a:cubicBezTo>
                  <a:pt x="71" y="86"/>
                  <a:pt x="75" y="91"/>
                  <a:pt x="81" y="91"/>
                </a:cubicBezTo>
                <a:cubicBezTo>
                  <a:pt x="155" y="91"/>
                  <a:pt x="155" y="91"/>
                  <a:pt x="155" y="91"/>
                </a:cubicBezTo>
                <a:lnTo>
                  <a:pt x="155" y="130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DB4E4F-8ECD-5F9A-7438-38ABD374C204}"/>
              </a:ext>
            </a:extLst>
          </p:cNvPr>
          <p:cNvSpPr txBox="1"/>
          <p:nvPr/>
        </p:nvSpPr>
        <p:spPr>
          <a:xfrm>
            <a:off x="9873000" y="6045438"/>
            <a:ext cx="78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5DE99163-1A47-7853-6749-29816689A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475901"/>
              </p:ext>
            </p:extLst>
          </p:nvPr>
        </p:nvGraphicFramePr>
        <p:xfrm>
          <a:off x="292608" y="3592287"/>
          <a:ext cx="8042317" cy="283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itle 1">
            <a:extLst>
              <a:ext uri="{FF2B5EF4-FFF2-40B4-BE49-F238E27FC236}">
                <a16:creationId xmlns:a16="http://schemas.microsoft.com/office/drawing/2014/main" id="{9D1EDAB1-348B-C7CB-8DDD-2F2B5B81EAFA}"/>
              </a:ext>
            </a:extLst>
          </p:cNvPr>
          <p:cNvSpPr txBox="1">
            <a:spLocks/>
          </p:cNvSpPr>
          <p:nvPr/>
        </p:nvSpPr>
        <p:spPr>
          <a:xfrm>
            <a:off x="838200" y="96604"/>
            <a:ext cx="10515600" cy="4985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Hr</a:t>
            </a:r>
            <a:r>
              <a:rPr lang="en-US" dirty="0"/>
              <a:t> vs Marketing</a:t>
            </a:r>
          </a:p>
        </p:txBody>
      </p:sp>
      <p:sp>
        <p:nvSpPr>
          <p:cNvPr id="76" name="TextBox 47">
            <a:extLst>
              <a:ext uri="{FF2B5EF4-FFF2-40B4-BE49-F238E27FC236}">
                <a16:creationId xmlns:a16="http://schemas.microsoft.com/office/drawing/2014/main" id="{4C088ACA-CAFC-0EE0-CD91-49EFAC18A6E7}"/>
              </a:ext>
            </a:extLst>
          </p:cNvPr>
          <p:cNvSpPr txBox="1"/>
          <p:nvPr/>
        </p:nvSpPr>
        <p:spPr>
          <a:xfrm>
            <a:off x="9022973" y="780066"/>
            <a:ext cx="2561523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E295E"/>
                </a:solidFill>
                <a:latin typeface="+mj-lt"/>
              </a:rPr>
              <a:t>55%</a:t>
            </a:r>
          </a:p>
        </p:txBody>
      </p:sp>
      <p:sp>
        <p:nvSpPr>
          <p:cNvPr id="77" name="TextBox 47">
            <a:extLst>
              <a:ext uri="{FF2B5EF4-FFF2-40B4-BE49-F238E27FC236}">
                <a16:creationId xmlns:a16="http://schemas.microsoft.com/office/drawing/2014/main" id="{7FBA6224-399A-6954-D929-3475ADABCB56}"/>
              </a:ext>
            </a:extLst>
          </p:cNvPr>
          <p:cNvSpPr txBox="1"/>
          <p:nvPr/>
        </p:nvSpPr>
        <p:spPr>
          <a:xfrm>
            <a:off x="9126178" y="1545945"/>
            <a:ext cx="235511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 &lt; Target</a:t>
            </a:r>
          </a:p>
        </p:txBody>
      </p:sp>
      <p:sp>
        <p:nvSpPr>
          <p:cNvPr id="78" name="TextBox 47">
            <a:extLst>
              <a:ext uri="{FF2B5EF4-FFF2-40B4-BE49-F238E27FC236}">
                <a16:creationId xmlns:a16="http://schemas.microsoft.com/office/drawing/2014/main" id="{3991824E-7E9B-9CCD-F53C-34FD77850DB2}"/>
              </a:ext>
            </a:extLst>
          </p:cNvPr>
          <p:cNvSpPr txBox="1"/>
          <p:nvPr/>
        </p:nvSpPr>
        <p:spPr>
          <a:xfrm>
            <a:off x="9025128" y="1817818"/>
            <a:ext cx="2561523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E295E"/>
                </a:solidFill>
                <a:latin typeface="+mj-lt"/>
              </a:rPr>
              <a:t>27%</a:t>
            </a: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id="{C0CEAD97-2EEA-47EC-6685-B819F154DF46}"/>
              </a:ext>
            </a:extLst>
          </p:cNvPr>
          <p:cNvSpPr txBox="1"/>
          <p:nvPr/>
        </p:nvSpPr>
        <p:spPr>
          <a:xfrm>
            <a:off x="9125712" y="2583697"/>
            <a:ext cx="235511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 &gt; Target</a:t>
            </a:r>
          </a:p>
        </p:txBody>
      </p:sp>
      <p:sp>
        <p:nvSpPr>
          <p:cNvPr id="80" name="TextBox 47">
            <a:extLst>
              <a:ext uri="{FF2B5EF4-FFF2-40B4-BE49-F238E27FC236}">
                <a16:creationId xmlns:a16="http://schemas.microsoft.com/office/drawing/2014/main" id="{639E9409-ADFB-41DE-E077-F4FB02CCFA2C}"/>
              </a:ext>
            </a:extLst>
          </p:cNvPr>
          <p:cNvSpPr txBox="1"/>
          <p:nvPr/>
        </p:nvSpPr>
        <p:spPr>
          <a:xfrm>
            <a:off x="9025128" y="2853421"/>
            <a:ext cx="2561523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E295E"/>
                </a:solidFill>
                <a:latin typeface="+mj-lt"/>
              </a:rPr>
              <a:t>18%</a:t>
            </a:r>
          </a:p>
        </p:txBody>
      </p:sp>
      <p:sp>
        <p:nvSpPr>
          <p:cNvPr id="81" name="TextBox 47">
            <a:extLst>
              <a:ext uri="{FF2B5EF4-FFF2-40B4-BE49-F238E27FC236}">
                <a16:creationId xmlns:a16="http://schemas.microsoft.com/office/drawing/2014/main" id="{113F3394-6D24-48C0-EACA-64E683644CF3}"/>
              </a:ext>
            </a:extLst>
          </p:cNvPr>
          <p:cNvSpPr txBox="1"/>
          <p:nvPr/>
        </p:nvSpPr>
        <p:spPr>
          <a:xfrm>
            <a:off x="9125712" y="3619300"/>
            <a:ext cx="235511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 = Target</a:t>
            </a:r>
          </a:p>
        </p:txBody>
      </p:sp>
    </p:spTree>
    <p:extLst>
      <p:ext uri="{BB962C8B-B14F-4D97-AF65-F5344CB8AC3E}">
        <p14:creationId xmlns:p14="http://schemas.microsoft.com/office/powerpoint/2010/main" val="311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17F2A3-7E65-741D-6C0D-42D0C7FDB579}"/>
              </a:ext>
            </a:extLst>
          </p:cNvPr>
          <p:cNvGrpSpPr/>
          <p:nvPr/>
        </p:nvGrpSpPr>
        <p:grpSpPr>
          <a:xfrm>
            <a:off x="1060836" y="1267490"/>
            <a:ext cx="10070328" cy="4909375"/>
            <a:chOff x="1060836" y="1862682"/>
            <a:chExt cx="10070328" cy="393638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E75B253-8BB6-D528-DBA2-45063AD32816}"/>
                </a:ext>
              </a:extLst>
            </p:cNvPr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CC6F1E9-78DD-1087-01A0-E7EC849E8A8B}"/>
                  </a:ext>
                </a:extLst>
              </p:cNvPr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5EED5965-4DEF-F311-11E0-E7A78C70E4AF}"/>
                  </a:ext>
                </a:extLst>
              </p:cNvPr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3F5D624-848C-679C-A986-FD5DCA359CBF}"/>
                  </a:ext>
                </a:extLst>
              </p:cNvPr>
              <p:cNvCxnSpPr>
                <a:stCxn id="149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1461E589-A7AD-FE2D-A894-96DC61093504}"/>
                  </a:ext>
                </a:extLst>
              </p:cNvPr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FDDCE4-876F-05E4-1983-40192397E449}"/>
                  </a:ext>
                </a:extLst>
              </p:cNvPr>
              <p:cNvCxnSpPr>
                <a:stCxn id="149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74EF6EE-1090-C095-4282-C06A52862A77}"/>
                </a:ext>
              </a:extLst>
            </p:cNvPr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C0CF04-33C6-C37B-0D13-A05E2E4BD9D5}"/>
                  </a:ext>
                </a:extLst>
              </p:cNvPr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B0D1713A-8F44-A17A-6562-F7A04B717255}"/>
                  </a:ext>
                </a:extLst>
              </p:cNvPr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7810C5F-93E0-D8C7-FDA5-49C23F4F3218}"/>
                  </a:ext>
                </a:extLst>
              </p:cNvPr>
              <p:cNvCxnSpPr>
                <a:stCxn id="144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53E2199C-D61C-C18B-D1D7-3DF3FD1D04F4}"/>
                  </a:ext>
                </a:extLst>
              </p:cNvPr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51D38F4-18FF-9E4A-88E5-0F73DA5F25FB}"/>
                  </a:ext>
                </a:extLst>
              </p:cNvPr>
              <p:cNvCxnSpPr>
                <a:stCxn id="144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A75942-ADCA-9206-ECB4-3D48E1C95756}"/>
                </a:ext>
              </a:extLst>
            </p:cNvPr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222C3B2-5F00-321D-7FA1-FBD95B2F89D4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A2334-A04A-4A95-DB0E-CF492325691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D92A7FA-4330-B4B0-6A31-A84206DDD917}"/>
                </a:ext>
              </a:extLst>
            </p:cNvPr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D03CDC7-FDA5-EBA4-265E-9B198A77165E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775477-95A5-3117-6D36-A5829EE88AC5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A61E66D-C827-B97A-B45D-9E7E677BB2F4}"/>
                </a:ext>
              </a:extLst>
            </p:cNvPr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A48271F-1A85-F638-E2A3-30EE2D133057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C56D85-07FC-1210-DB0B-5AB65C0DDD2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8800093-ECAB-40DE-4EA7-09E70AE68FFE}"/>
                </a:ext>
              </a:extLst>
            </p:cNvPr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09D6D1-43AC-528A-A3CD-C945B8586480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CE29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97224D6-51A2-CEB7-672E-19FDD1C35813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7532BD7-E6FC-29BD-377D-3E0A6692166D}"/>
                </a:ext>
              </a:extLst>
            </p:cNvPr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34BAF67-0A29-C155-C22A-BFD79C396B95}"/>
                  </a:ext>
                </a:extLst>
              </p:cNvPr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7AA541-7B77-D519-7936-5A55F6957FCE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437C-ECB2-ABFA-7F27-03EDF88B50C7}"/>
                </a:ext>
              </a:extLst>
            </p:cNvPr>
            <p:cNvSpPr txBox="1"/>
            <p:nvPr/>
          </p:nvSpPr>
          <p:spPr>
            <a:xfrm>
              <a:off x="6830576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110090-2FC1-69DA-2E29-F3EF77CFB741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F66DD7-7D6E-CA81-9579-C6CF145F48CE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938C499-FDA5-EAB3-B606-2A8F93E0EE10}"/>
                </a:ext>
              </a:extLst>
            </p:cNvPr>
            <p:cNvSpPr txBox="1"/>
            <p:nvPr/>
          </p:nvSpPr>
          <p:spPr>
            <a:xfrm>
              <a:off x="8325523" y="3251870"/>
              <a:ext cx="1632331" cy="186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Other Departments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9B3D075-11B0-1276-562A-42C6C229E13B}"/>
              </a:ext>
            </a:extLst>
          </p:cNvPr>
          <p:cNvSpPr txBox="1"/>
          <p:nvPr/>
        </p:nvSpPr>
        <p:spPr>
          <a:xfrm>
            <a:off x="8187550" y="4064160"/>
            <a:ext cx="1910253" cy="1002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# of Areas: 12</a:t>
            </a:r>
          </a:p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North: 6 | South: 6</a:t>
            </a:r>
          </a:p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Years: 2019-2021</a:t>
            </a:r>
          </a:p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Quarter #: 11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95A11B-CAFC-86A2-9505-D26ABE178932}"/>
              </a:ext>
            </a:extLst>
          </p:cNvPr>
          <p:cNvSpPr txBox="1"/>
          <p:nvPr/>
        </p:nvSpPr>
        <p:spPr>
          <a:xfrm>
            <a:off x="2065529" y="1172607"/>
            <a:ext cx="1356383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9E5527-ECA6-01A2-C2FD-0A66897EACC7}"/>
              </a:ext>
            </a:extLst>
          </p:cNvPr>
          <p:cNvSpPr txBox="1"/>
          <p:nvPr/>
        </p:nvSpPr>
        <p:spPr>
          <a:xfrm>
            <a:off x="6345341" y="1167995"/>
            <a:ext cx="1356383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RBD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6C2D410-9F5F-503A-6766-FAEF11BAF967}"/>
              </a:ext>
            </a:extLst>
          </p:cNvPr>
          <p:cNvSpPr txBox="1">
            <a:spLocks/>
          </p:cNvSpPr>
          <p:nvPr/>
        </p:nvSpPr>
        <p:spPr>
          <a:xfrm>
            <a:off x="838200" y="96604"/>
            <a:ext cx="10515600" cy="4985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7741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6B8DAA4C-B185-DEE2-00C1-539DF234B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991388"/>
              </p:ext>
            </p:extLst>
          </p:nvPr>
        </p:nvGraphicFramePr>
        <p:xfrm>
          <a:off x="345234" y="968431"/>
          <a:ext cx="11479648" cy="314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0" name="Title 1">
            <a:extLst>
              <a:ext uri="{FF2B5EF4-FFF2-40B4-BE49-F238E27FC236}">
                <a16:creationId xmlns:a16="http://schemas.microsoft.com/office/drawing/2014/main" id="{B4D8B3CE-DAE4-89B1-5E5E-6A6723239845}"/>
              </a:ext>
            </a:extLst>
          </p:cNvPr>
          <p:cNvSpPr txBox="1">
            <a:spLocks/>
          </p:cNvSpPr>
          <p:nvPr/>
        </p:nvSpPr>
        <p:spPr>
          <a:xfrm>
            <a:off x="838200" y="96604"/>
            <a:ext cx="10515600" cy="4985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departments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C3F5E-DF97-43FF-3267-E2D8E1E5A7F8}"/>
              </a:ext>
            </a:extLst>
          </p:cNvPr>
          <p:cNvSpPr/>
          <p:nvPr/>
        </p:nvSpPr>
        <p:spPr>
          <a:xfrm>
            <a:off x="0" y="5391333"/>
            <a:ext cx="12192000" cy="100946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TextBox 47">
            <a:extLst>
              <a:ext uri="{FF2B5EF4-FFF2-40B4-BE49-F238E27FC236}">
                <a16:creationId xmlns:a16="http://schemas.microsoft.com/office/drawing/2014/main" id="{51420FC0-EEBB-6331-C629-5429A4F434F2}"/>
              </a:ext>
            </a:extLst>
          </p:cNvPr>
          <p:cNvSpPr txBox="1"/>
          <p:nvPr/>
        </p:nvSpPr>
        <p:spPr>
          <a:xfrm>
            <a:off x="96805" y="5418777"/>
            <a:ext cx="5250432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E295E"/>
                </a:solidFill>
                <a:latin typeface="+mj-lt"/>
              </a:rPr>
              <a:t>2021: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$728,998	</a:t>
            </a:r>
            <a:r>
              <a:rPr lang="en-US" b="1" dirty="0">
                <a:solidFill>
                  <a:srgbClr val="CE295E"/>
                </a:solidFill>
                <a:latin typeface="+mj-lt"/>
              </a:rPr>
              <a:t>2020: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$924,161	</a:t>
            </a:r>
            <a:r>
              <a:rPr lang="en-US" b="1" dirty="0">
                <a:solidFill>
                  <a:srgbClr val="CE295E"/>
                </a:solidFill>
                <a:latin typeface="+mj-lt"/>
              </a:rPr>
              <a:t>2019: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$544,341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36782B8-E519-CB23-4D47-225ED88CF115}"/>
              </a:ext>
            </a:extLst>
          </p:cNvPr>
          <p:cNvGrpSpPr/>
          <p:nvPr/>
        </p:nvGrpSpPr>
        <p:grpSpPr>
          <a:xfrm>
            <a:off x="5508295" y="4021291"/>
            <a:ext cx="2110273" cy="2379509"/>
            <a:chOff x="838200" y="1687233"/>
            <a:chExt cx="3028950" cy="3643851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8EDB4C2-F97B-8F1B-B14A-03FC277AC8F3}"/>
                </a:ext>
              </a:extLst>
            </p:cNvPr>
            <p:cNvSpPr/>
            <p:nvPr/>
          </p:nvSpPr>
          <p:spPr>
            <a:xfrm>
              <a:off x="838200" y="4002149"/>
              <a:ext cx="3028950" cy="1328935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33 % of areas performed over average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68D82A4-EEA5-67E2-3BC4-E2A63D8F2B37}"/>
                </a:ext>
              </a:extLst>
            </p:cNvPr>
            <p:cNvGrpSpPr/>
            <p:nvPr/>
          </p:nvGrpSpPr>
          <p:grpSpPr>
            <a:xfrm>
              <a:off x="1322832" y="1687233"/>
              <a:ext cx="2059686" cy="1920941"/>
              <a:chOff x="749625" y="2041703"/>
              <a:chExt cx="3781664" cy="3526923"/>
            </a:xfrm>
          </p:grpSpPr>
          <p:graphicFrame>
            <p:nvGraphicFramePr>
              <p:cNvPr id="140" name="Chart 139">
                <a:extLst>
                  <a:ext uri="{FF2B5EF4-FFF2-40B4-BE49-F238E27FC236}">
                    <a16:creationId xmlns:a16="http://schemas.microsoft.com/office/drawing/2014/main" id="{1E495BEA-6979-8273-310E-C0CD41D48BC1}"/>
                  </a:ext>
                </a:extLst>
              </p:cNvPr>
              <p:cNvGraphicFramePr/>
              <p:nvPr/>
            </p:nvGraphicFramePr>
            <p:xfrm>
              <a:off x="749625" y="2041703"/>
              <a:ext cx="3781664" cy="35269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2C7636D-BA2A-7BA6-24DD-1334DF688369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b="1" dirty="0">
                    <a:solidFill>
                      <a:srgbClr val="CE295E"/>
                    </a:solidFill>
                  </a:rPr>
                  <a:t>33%</a:t>
                </a:r>
              </a:p>
            </p:txBody>
          </p:sp>
        </p:grp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645D1A0-11B5-CDA2-0F6B-80159936942D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2021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99F277-F723-E9DE-963C-2ED6A572F30D}"/>
              </a:ext>
            </a:extLst>
          </p:cNvPr>
          <p:cNvGrpSpPr/>
          <p:nvPr/>
        </p:nvGrpSpPr>
        <p:grpSpPr>
          <a:xfrm>
            <a:off x="7753082" y="4021291"/>
            <a:ext cx="2110273" cy="2379509"/>
            <a:chOff x="838200" y="1687232"/>
            <a:chExt cx="3028950" cy="364385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633C1D1-090B-9E80-BB0D-E0B32A1BC781}"/>
                </a:ext>
              </a:extLst>
            </p:cNvPr>
            <p:cNvSpPr/>
            <p:nvPr/>
          </p:nvSpPr>
          <p:spPr>
            <a:xfrm>
              <a:off x="838200" y="4002149"/>
              <a:ext cx="3028950" cy="1328935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67 % of areas performed over average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1C38B40-24B9-3A8D-B736-29FB7588F56C}"/>
                </a:ext>
              </a:extLst>
            </p:cNvPr>
            <p:cNvGrpSpPr/>
            <p:nvPr/>
          </p:nvGrpSpPr>
          <p:grpSpPr>
            <a:xfrm>
              <a:off x="1322832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146" name="Chart 145">
                <a:extLst>
                  <a:ext uri="{FF2B5EF4-FFF2-40B4-BE49-F238E27FC236}">
                    <a16:creationId xmlns:a16="http://schemas.microsoft.com/office/drawing/2014/main" id="{33D4E7F0-8A13-238F-D3E0-456DC6C77590}"/>
                  </a:ext>
                </a:extLst>
              </p:cNvPr>
              <p:cNvGraphicFramePr/>
              <p:nvPr/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E3BA1F7-BA97-6E2E-AECB-D0D5F3D0E79A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b="1" dirty="0">
                    <a:solidFill>
                      <a:srgbClr val="CE295E"/>
                    </a:solidFill>
                  </a:rPr>
                  <a:t>67%</a:t>
                </a:r>
              </a:p>
            </p:txBody>
          </p:sp>
        </p:grp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BDB8A968-1563-72F6-C51D-F5A0D38370EA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2020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0CF9D3D-FC44-7967-8C34-0B730D4788CD}"/>
              </a:ext>
            </a:extLst>
          </p:cNvPr>
          <p:cNvGrpSpPr/>
          <p:nvPr/>
        </p:nvGrpSpPr>
        <p:grpSpPr>
          <a:xfrm>
            <a:off x="9984922" y="4021290"/>
            <a:ext cx="2110273" cy="2379510"/>
            <a:chOff x="838200" y="1687232"/>
            <a:chExt cx="3028950" cy="364385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17D590D-E069-D3F8-39D3-8A645B0B5332}"/>
                </a:ext>
              </a:extLst>
            </p:cNvPr>
            <p:cNvSpPr/>
            <p:nvPr/>
          </p:nvSpPr>
          <p:spPr>
            <a:xfrm>
              <a:off x="838200" y="4002149"/>
              <a:ext cx="3028950" cy="1328935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56 % of areas performed over average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0DD8DAF-8F4A-291C-FD20-FB536F083B93}"/>
                </a:ext>
              </a:extLst>
            </p:cNvPr>
            <p:cNvGrpSpPr/>
            <p:nvPr/>
          </p:nvGrpSpPr>
          <p:grpSpPr>
            <a:xfrm>
              <a:off x="1322832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152" name="Chart 151">
                <a:extLst>
                  <a:ext uri="{FF2B5EF4-FFF2-40B4-BE49-F238E27FC236}">
                    <a16:creationId xmlns:a16="http://schemas.microsoft.com/office/drawing/2014/main" id="{38C217B6-8692-5029-A057-CD7E4B16B77F}"/>
                  </a:ext>
                </a:extLst>
              </p:cNvPr>
              <p:cNvGraphicFramePr/>
              <p:nvPr/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69AE48D-7250-5C08-538A-F00C8AA5AB25}"/>
                  </a:ext>
                </a:extLst>
              </p:cNvPr>
              <p:cNvSpPr/>
              <p:nvPr/>
            </p:nvSpPr>
            <p:spPr>
              <a:xfrm>
                <a:off x="1835521" y="3000226"/>
                <a:ext cx="1609874" cy="16098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b="1" dirty="0">
                    <a:solidFill>
                      <a:srgbClr val="CE295E"/>
                    </a:solidFill>
                  </a:rPr>
                  <a:t>56%</a:t>
                </a:r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AEB9E8F-6312-E4DD-AD71-625560A1149E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98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7777"/>
      </a:accent1>
      <a:accent2>
        <a:srgbClr val="64A4CA"/>
      </a:accent2>
      <a:accent3>
        <a:srgbClr val="F2C232"/>
      </a:accent3>
      <a:accent4>
        <a:srgbClr val="66C5F3"/>
      </a:accent4>
      <a:accent5>
        <a:srgbClr val="E37777"/>
      </a:accent5>
      <a:accent6>
        <a:srgbClr val="64A4CA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347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Finance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David Yolchuyev</cp:lastModifiedBy>
  <cp:revision>201</cp:revision>
  <dcterms:created xsi:type="dcterms:W3CDTF">2018-02-12T03:40:49Z</dcterms:created>
  <dcterms:modified xsi:type="dcterms:W3CDTF">2022-08-16T16:40:44Z</dcterms:modified>
</cp:coreProperties>
</file>