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1A4E-818F-4E52-B7FA-E0E83117A8A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0219D-83E7-4ACD-AAAF-9A8A292AE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0219D-83E7-4ACD-AAAF-9A8A292AEF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0219D-83E7-4ACD-AAAF-9A8A292AEF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ilk.codeple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+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David Padbury – Lab49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http://davidpadbury.com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davidpadbury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3657600" cy="1143000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953000" y="4953000"/>
            <a:ext cx="365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Side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1000" y="457200"/>
            <a:ext cx="8229600" cy="5943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62200"/>
            <a:ext cx="232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ASP.NET MVC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3048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Razor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657600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C#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1752600"/>
            <a:ext cx="292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Entity Framework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20040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4724400"/>
            <a:ext cx="168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jQuery</a:t>
            </a:r>
            <a:r>
              <a:rPr lang="en-US" sz="2800" dirty="0" smtClean="0"/>
              <a:t> UI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411480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5.static.flickr.com/4038/5166623452_3c8aa70b4a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1"/>
            <a:ext cx="10287000" cy="68814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05400" y="381000"/>
            <a:ext cx="3403496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Two Opposing Sides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>
            <a:off x="1639094" y="3237706"/>
            <a:ext cx="5410200" cy="1588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304800"/>
            <a:ext cx="318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Plain Old Web App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3914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Single Page Application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04800"/>
            <a:ext cx="246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Server Side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953000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Client Side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83820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(thin client)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48640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(thick client – e.g. Gmail)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914400"/>
            <a:ext cx="261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Server renders static 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5410200"/>
            <a:ext cx="30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Server sends single HTML page</a:t>
            </a:r>
          </a:p>
          <a:p>
            <a:pPr algn="ctr"/>
            <a:r>
              <a:rPr lang="en-US" sz="1600" dirty="0" smtClean="0"/>
              <a:t>Application runs in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farm2.static.flickr.com/1173/1225274637_75698b625c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7467600"/>
            <a:ext cx="14630400" cy="1950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92350" y="3167390"/>
            <a:ext cx="2359300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Massive Topic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rot="5400000">
            <a:off x="-914400" y="3962400"/>
            <a:ext cx="4267994" cy="794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/>
          <p:cNvSpPr txBox="1">
            <a:spLocks/>
          </p:cNvSpPr>
          <p:nvPr/>
        </p:nvSpPr>
        <p:spPr>
          <a:xfrm>
            <a:off x="2057400" y="3048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we’ll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 covering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(but don’t stand a chance of fitting in 45 minutes…)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828800"/>
            <a:ext cx="261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Basic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and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UI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305050"/>
            <a:ext cx="433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Determining client capabilities with </a:t>
            </a:r>
            <a:r>
              <a:rPr lang="en-US" sz="1600" dirty="0" err="1" smtClean="0"/>
              <a:t>Modernizr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781300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side validation in MVC 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257550"/>
            <a:ext cx="2491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Ajax integration in MVC 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733800"/>
            <a:ext cx="7022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and CSS concatenation and </a:t>
            </a:r>
            <a:r>
              <a:rPr lang="en-US" sz="1600" dirty="0" err="1" smtClean="0"/>
              <a:t>minification</a:t>
            </a:r>
            <a:r>
              <a:rPr lang="en-US" sz="1600" dirty="0" smtClean="0"/>
              <a:t> in ASP.NET using </a:t>
            </a:r>
            <a:r>
              <a:rPr lang="en-US" sz="1600" dirty="0" err="1" smtClean="0"/>
              <a:t>SquishIt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210050"/>
            <a:ext cx="398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modules and code organization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4686300"/>
            <a:ext cx="30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testing using Jasmine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162550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Client-side </a:t>
            </a:r>
            <a:r>
              <a:rPr lang="en-US" sz="1600" dirty="0" err="1" smtClean="0"/>
              <a:t>templating</a:t>
            </a:r>
            <a:r>
              <a:rPr lang="en-US" sz="1600" dirty="0" smtClean="0"/>
              <a:t> using </a:t>
            </a:r>
            <a:r>
              <a:rPr lang="en-US" sz="1600" dirty="0" err="1" smtClean="0"/>
              <a:t>jQuery.tmpl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638800"/>
            <a:ext cx="454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Decoupled client-side architecture using </a:t>
            </a:r>
            <a:r>
              <a:rPr lang="en-US" sz="1600" dirty="0" err="1" smtClean="0"/>
              <a:t>pubsub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3.static.flickr.com/2214/2152728625_f83eba5681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87000" cy="68613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00600" y="3352800"/>
            <a:ext cx="4191000" cy="954107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Just some directions</a:t>
            </a:r>
            <a:r>
              <a:rPr lang="en-US" sz="2800" dirty="0"/>
              <a:t> </a:t>
            </a:r>
            <a:r>
              <a:rPr lang="en-US" sz="2800" dirty="0" smtClean="0"/>
              <a:t>for how to get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084" y="1828800"/>
            <a:ext cx="8298916" cy="350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Right">
              <a:rot lat="0" lon="20699996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437" y="990600"/>
            <a:ext cx="6447830" cy="46148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Righ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774782" y="152400"/>
            <a:ext cx="617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Microsoft’s P&amp;P Guidance: Project Silk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14600" y="6096000"/>
            <a:ext cx="4697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4"/>
              </a:rPr>
              <a:t>http://silk.codeplex.com/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156</Words>
  <Application>Microsoft Office PowerPoint</Application>
  <PresentationFormat>On-screen Show (4:3)</PresentationFormat>
  <Paragraphs>40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ASP.NET MVC + jQuery</vt:lpstr>
      <vt:lpstr>Server Side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Lab49,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+ jQuery</dc:title>
  <dc:creator>David Padbury</dc:creator>
  <cp:lastModifiedBy>David Padbury</cp:lastModifiedBy>
  <cp:revision>61</cp:revision>
  <dcterms:created xsi:type="dcterms:W3CDTF">2011-03-14T22:55:38Z</dcterms:created>
  <dcterms:modified xsi:type="dcterms:W3CDTF">2011-03-15T20:51:36Z</dcterms:modified>
</cp:coreProperties>
</file>