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C1A4E-818F-4E52-B7FA-E0E83117A8A6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0219D-83E7-4ACD-AAAF-9A8A292AEF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0219D-83E7-4ACD-AAAF-9A8A292AEF3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0219D-83E7-4ACD-AAAF-9A8A292AEF3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E36A-34EA-421E-9C76-18BB008FCF39}" type="datetimeFigureOut">
              <a:rPr lang="en-US" smtClean="0"/>
              <a:t>3/14/2011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FDC1-E7FD-4CF0-BE50-1E665967296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ilk.codeplex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 +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David Padbury – Lab49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http://davidpadbury.com</a:t>
            </a:r>
          </a:p>
          <a:p>
            <a:r>
              <a:rPr lang="en-US" sz="2400" dirty="0" smtClean="0"/>
              <a:t>@</a:t>
            </a:r>
            <a:r>
              <a:rPr lang="en-US" sz="2400" dirty="0" err="1" smtClean="0"/>
              <a:t>davidpadbury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457200" y="304800"/>
            <a:ext cx="3657600" cy="1143000"/>
          </a:xfrm>
        </p:spPr>
        <p:txBody>
          <a:bodyPr/>
          <a:lstStyle/>
          <a:p>
            <a:r>
              <a:rPr lang="en-US" dirty="0" smtClean="0"/>
              <a:t>Server Side</a:t>
            </a:r>
            <a:endParaRPr lang="en-US" dirty="0"/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4953000" y="4953000"/>
            <a:ext cx="365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Client Side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81000" y="457200"/>
            <a:ext cx="8229600" cy="5943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2362200"/>
            <a:ext cx="2324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ASP.NET MVC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0" y="3048000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Razor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3657600"/>
            <a:ext cx="619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C#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438400" y="1752600"/>
            <a:ext cx="2921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Entity Framework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6324600" y="3200400"/>
            <a:ext cx="173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JavaScript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3200400" y="4724400"/>
            <a:ext cx="168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jQuery</a:t>
            </a:r>
            <a:r>
              <a:rPr lang="en-US" sz="2800" dirty="0" smtClean="0"/>
              <a:t> UI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257800" y="4114800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CSS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5.static.flickr.com/4038/5166623452_3c8aa70b4a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85800" y="-1"/>
            <a:ext cx="10287000" cy="688144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105400" y="381000"/>
            <a:ext cx="3403496" cy="523220"/>
          </a:xfrm>
          <a:prstGeom prst="rect">
            <a:avLst/>
          </a:prstGeom>
          <a:solidFill>
            <a:srgbClr val="000000">
              <a:alpha val="38039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Two Opposing Sides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rot="5400000">
            <a:off x="1639094" y="3237706"/>
            <a:ext cx="5410200" cy="1588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09600" y="304800"/>
            <a:ext cx="3186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Plain Old Web App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953000"/>
            <a:ext cx="3914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Single Page Application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304800"/>
            <a:ext cx="2460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 Server Side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4953000"/>
            <a:ext cx="2369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 Client Side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838200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(thin client)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5486400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(thick client – e.g. Gmail)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914400"/>
            <a:ext cx="2612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Server renders static 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5410200"/>
            <a:ext cx="3010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Server sends single HTML page</a:t>
            </a:r>
          </a:p>
          <a:p>
            <a:pPr algn="ctr"/>
            <a:r>
              <a:rPr lang="en-US" sz="1600" dirty="0" smtClean="0"/>
              <a:t>Application runs in JS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farm2.static.flickr.com/1173/1225274637_75698b625c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-7467600"/>
            <a:ext cx="14630400" cy="195072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392350" y="3167390"/>
            <a:ext cx="2359300" cy="523220"/>
          </a:xfrm>
          <a:prstGeom prst="rect">
            <a:avLst/>
          </a:prstGeom>
          <a:solidFill>
            <a:srgbClr val="000000">
              <a:alpha val="38039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Massive Topic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rot="5400000">
            <a:off x="-914400" y="3962400"/>
            <a:ext cx="4267994" cy="794"/>
          </a:xfrm>
          <a:prstGeom prst="straightConnector1">
            <a:avLst/>
          </a:prstGeom>
          <a:ln w="793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5"/>
          <p:cNvSpPr txBox="1">
            <a:spLocks/>
          </p:cNvSpPr>
          <p:nvPr/>
        </p:nvSpPr>
        <p:spPr>
          <a:xfrm>
            <a:off x="2057400" y="304800"/>
            <a:ext cx="5029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we’ll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be covering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(but don’t stand a chance of fitting in 45 minutes…)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1828800"/>
            <a:ext cx="2611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Basic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and </a:t>
            </a:r>
            <a:r>
              <a:rPr lang="en-US" sz="1600" dirty="0" err="1" smtClean="0"/>
              <a:t>jQuery</a:t>
            </a:r>
            <a:r>
              <a:rPr lang="en-US" sz="1600" dirty="0" smtClean="0"/>
              <a:t> UI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2305050"/>
            <a:ext cx="4339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Determining client capabilities with </a:t>
            </a:r>
            <a:r>
              <a:rPr lang="en-US" sz="1600" dirty="0" err="1" smtClean="0"/>
              <a:t>Modernizr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2781300"/>
            <a:ext cx="2933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Client side validation in MVC 3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3257550"/>
            <a:ext cx="2491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Ajax integration in MVC 3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600200" y="3733800"/>
            <a:ext cx="7022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JavaScript and CSS concatenation and </a:t>
            </a:r>
            <a:r>
              <a:rPr lang="en-US" sz="1600" dirty="0" err="1" smtClean="0"/>
              <a:t>minification</a:t>
            </a:r>
            <a:r>
              <a:rPr lang="en-US" sz="1600" dirty="0" smtClean="0"/>
              <a:t> in ASP.NET using </a:t>
            </a:r>
            <a:r>
              <a:rPr lang="en-US" sz="1600" dirty="0" err="1" smtClean="0"/>
              <a:t>SquishIt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600200" y="4210050"/>
            <a:ext cx="3985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JavaScript modules and code organization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4686300"/>
            <a:ext cx="3054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JavaScript testing using Jasmine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600200" y="5162550"/>
            <a:ext cx="3838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Client-side </a:t>
            </a:r>
            <a:r>
              <a:rPr lang="en-US" sz="1600" dirty="0" err="1" smtClean="0"/>
              <a:t>templating</a:t>
            </a:r>
            <a:r>
              <a:rPr lang="en-US" sz="1600" dirty="0" smtClean="0"/>
              <a:t> using </a:t>
            </a:r>
            <a:r>
              <a:rPr lang="en-US" sz="1600" dirty="0" err="1" smtClean="0"/>
              <a:t>jQuery.tmpl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5638800"/>
            <a:ext cx="4549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Decoupled client-side architecture using </a:t>
            </a:r>
            <a:r>
              <a:rPr lang="en-US" sz="1600" dirty="0" err="1" smtClean="0"/>
              <a:t>pubsub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farm3.static.flickr.com/2214/2152728625_f83eba5681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287000" cy="68613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800600" y="3352800"/>
            <a:ext cx="4191000" cy="954107"/>
          </a:xfrm>
          <a:prstGeom prst="rect">
            <a:avLst/>
          </a:prstGeom>
          <a:solidFill>
            <a:srgbClr val="000000">
              <a:alpha val="38039"/>
            </a:srgb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Just some directions</a:t>
            </a:r>
            <a:r>
              <a:rPr lang="en-US" sz="2800" dirty="0"/>
              <a:t> </a:t>
            </a:r>
            <a:r>
              <a:rPr lang="en-US" sz="2800" dirty="0" smtClean="0"/>
              <a:t>for how to get started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9437" y="990600"/>
            <a:ext cx="6447830" cy="46148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Right"/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774782" y="152400"/>
            <a:ext cx="6177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Microsoft’s P&amp;P Guidance: Project Silk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514600" y="6096000"/>
            <a:ext cx="4697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hlinkClick r:id="rId4"/>
              </a:rPr>
              <a:t>http://silk.codeplex.com/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156</Words>
  <Application>Microsoft Office PowerPoint</Application>
  <PresentationFormat>On-screen Show (4:3)</PresentationFormat>
  <Paragraphs>40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ASP.NET MVC + jQuery</vt:lpstr>
      <vt:lpstr>Server Side</vt:lpstr>
      <vt:lpstr>Slide 3</vt:lpstr>
      <vt:lpstr>Slide 4</vt:lpstr>
      <vt:lpstr>Slide 5</vt:lpstr>
      <vt:lpstr>Slide 6</vt:lpstr>
      <vt:lpstr>Slide 7</vt:lpstr>
      <vt:lpstr>Slide 8</vt:lpstr>
    </vt:vector>
  </TitlesOfParts>
  <Company>Lab49,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+ jQuery</dc:title>
  <dc:creator>David Padbury</dc:creator>
  <cp:lastModifiedBy>David Padbury</cp:lastModifiedBy>
  <cp:revision>11</cp:revision>
  <dcterms:created xsi:type="dcterms:W3CDTF">2011-03-14T22:55:38Z</dcterms:created>
  <dcterms:modified xsi:type="dcterms:W3CDTF">2011-03-14T23:42:22Z</dcterms:modified>
</cp:coreProperties>
</file>