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x_id16a_C5_propagated_neighbour_mode0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0" y="0"/>
            <a:ext cx="6858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70390" y="2743200"/>
            <a:ext cx="717550" cy="311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49790" y="2743200"/>
            <a:ext cx="647700" cy="222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6240" y="2507734"/>
            <a:ext cx="57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60898" y="43111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4" idx="2"/>
          </p:cNvCxnSpPr>
          <p:nvPr/>
        </p:nvCxnSpPr>
        <p:spPr>
          <a:xfrm flipH="1">
            <a:off x="6764390" y="4954032"/>
            <a:ext cx="90470" cy="183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2"/>
          </p:cNvCxnSpPr>
          <p:nvPr/>
        </p:nvCxnSpPr>
        <p:spPr>
          <a:xfrm flipH="1">
            <a:off x="4960898" y="4673600"/>
            <a:ext cx="331932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42000" y="4304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4030" y="5365750"/>
            <a:ext cx="301660" cy="501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04030" y="45847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2700" y="57457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9" idx="2"/>
          </p:cNvCxnSpPr>
          <p:nvPr/>
        </p:nvCxnSpPr>
        <p:spPr>
          <a:xfrm flipH="1">
            <a:off x="4770490" y="4680466"/>
            <a:ext cx="341238" cy="545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1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ESRF - The European Synchrotron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Sanchez del Rio</dc:creator>
  <cp:lastModifiedBy>Manuel Sanchez del Rio</cp:lastModifiedBy>
  <cp:revision>2</cp:revision>
  <dcterms:created xsi:type="dcterms:W3CDTF">2019-02-14T15:02:11Z</dcterms:created>
  <dcterms:modified xsi:type="dcterms:W3CDTF">2019-02-14T15:20:31Z</dcterms:modified>
</cp:coreProperties>
</file>