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2440" y="4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0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7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6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9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8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7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58EB3-F0F9-0543-88B9-7985B7A1D889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295DE-B332-1B41-A833-B752B7BD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x_id16a_C5_propagated_neighbour_mode00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40" y="0"/>
            <a:ext cx="6858000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970390" y="2743200"/>
            <a:ext cx="717550" cy="311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49790" y="2743200"/>
            <a:ext cx="647700" cy="222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44825" y="2480122"/>
            <a:ext cx="57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60898" y="43111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764390" y="4954032"/>
            <a:ext cx="0" cy="183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2"/>
          </p:cNvCxnSpPr>
          <p:nvPr/>
        </p:nvCxnSpPr>
        <p:spPr>
          <a:xfrm flipH="1">
            <a:off x="4960898" y="4673600"/>
            <a:ext cx="331932" cy="463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42000" y="4304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04030" y="5365750"/>
            <a:ext cx="301660" cy="501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02430" y="4622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2700" y="57457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19" idx="2"/>
          </p:cNvCxnSpPr>
          <p:nvPr/>
        </p:nvCxnSpPr>
        <p:spPr>
          <a:xfrm flipH="1">
            <a:off x="4770490" y="4680466"/>
            <a:ext cx="341238" cy="545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25773" y="824199"/>
            <a:ext cx="79234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47970" y="6115050"/>
            <a:ext cx="79234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31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ESRF - The European Synchrotron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Sanchez del Rio</dc:creator>
  <cp:lastModifiedBy>Manuel Sanchez del Rio</cp:lastModifiedBy>
  <cp:revision>6</cp:revision>
  <dcterms:created xsi:type="dcterms:W3CDTF">2019-02-14T15:02:11Z</dcterms:created>
  <dcterms:modified xsi:type="dcterms:W3CDTF">2019-02-14T21:42:49Z</dcterms:modified>
</cp:coreProperties>
</file>