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353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tkinson Hyperlegible" pitchFamily="50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47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73A2-F99E-4202-BF37-B2CB8FDA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525A69-0532-486A-9CAE-CFE18162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C2959-6BC0-47C7-BFE7-7C80BD66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11CB6-DE58-4F9F-9B98-3D1746C5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68BB2-2F0B-46D5-859D-D02D192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D754D-9B05-403F-8D9B-F753D578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C2CDE-8209-4A93-BBD8-CE69DC1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79198E-0B22-4CC1-BCEB-D71C0EB7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149F-9F95-4C77-94DD-8D7CCE1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5C64A-CB91-4289-AB43-E2F3BBB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69EB0-632B-4AFE-8FAF-ED603CF8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A65F57-3360-4569-99F8-08329141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8B14F-2891-4078-9286-430F1A17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29B13-DC0F-4784-9936-BEC6E98F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21CB4-48C4-4797-963D-A031D2B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520C1-282B-455D-A188-85320ED8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7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4534" y="2258905"/>
            <a:ext cx="448225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3949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5334" y="1583267"/>
            <a:ext cx="4025900" cy="175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7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33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93F54-1AB8-4EE5-AB48-56345326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" y="93027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D188C-96DA-43BF-A6FC-C2025324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828799"/>
            <a:ext cx="11014363" cy="43481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Atkinson Hyperlegible" pitchFamily="50" charset="0"/>
                <a:ea typeface="Source Serif Pro" panose="02040603050405020204" pitchFamily="18" charset="0"/>
              </a:defRPr>
            </a:lvl1pPr>
            <a:lvl2pPr>
              <a:lnSpc>
                <a:spcPct val="100000"/>
              </a:lnSpc>
              <a:defRPr sz="2000">
                <a:latin typeface="Atkinson Hyperlegible" pitchFamily="50" charset="0"/>
                <a:ea typeface="Source Serif Pro" panose="02040603050405020204" pitchFamily="18" charset="0"/>
              </a:defRPr>
            </a:lvl2pPr>
            <a:lvl3pPr>
              <a:lnSpc>
                <a:spcPct val="100000"/>
              </a:lnSpc>
              <a:defRPr sz="1800">
                <a:latin typeface="Atkinson Hyperlegible" pitchFamily="50" charset="0"/>
                <a:ea typeface="Source Serif Pro" panose="02040603050405020204" pitchFamily="18" charset="0"/>
              </a:defRPr>
            </a:lvl3pPr>
            <a:lvl4pPr>
              <a:lnSpc>
                <a:spcPct val="100000"/>
              </a:lnSpc>
              <a:defRPr sz="1600">
                <a:latin typeface="Atkinson Hyperlegible" pitchFamily="50" charset="0"/>
                <a:ea typeface="Source Serif Pro" panose="02040603050405020204" pitchFamily="18" charset="0"/>
              </a:defRPr>
            </a:lvl4pPr>
            <a:lvl5pPr>
              <a:lnSpc>
                <a:spcPct val="100000"/>
              </a:lnSpc>
              <a:defRPr sz="1600">
                <a:latin typeface="Atkinson Hyperlegible" pitchFamily="50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741003-B699-41EC-8F26-1F76BCE6D0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9149" y="6480550"/>
            <a:ext cx="11953702" cy="377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 marL="9144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 marL="13716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 marL="18288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005B255-674E-40AE-B6D2-63E132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31" y="90314"/>
            <a:ext cx="545869" cy="377450"/>
          </a:xfrm>
        </p:spPr>
        <p:txBody>
          <a:bodyPr/>
          <a:lstStyle>
            <a:lvl1pPr>
              <a:defRPr sz="1000"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</a:lstStyle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8015"/>
            <a:ext cx="9144000" cy="176983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75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tkinson Hyperlegible" pitchFamily="50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FBF1A97-45CB-4BEA-B3E6-2724C4F891F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06092" y="728345"/>
            <a:ext cx="1979815" cy="1769830"/>
          </a:xfrm>
        </p:spPr>
        <p:txBody>
          <a:bodyPr/>
          <a:lstStyle>
            <a:lvl1pPr marL="0" indent="0" algn="ctr">
              <a:buNone/>
              <a:defRPr>
                <a:latin typeface="Yanone Kaffeesatz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5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3611-5C3F-4960-8FF3-E7B7D13C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77434-2AF1-4B51-B23F-2AA2BC7B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0CFC0-01C5-46FF-AFA4-C8C282CA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335D-5C07-44E6-B248-D190B03D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D81B9-3F92-40BC-94FF-9D1CC391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8476-3CE3-48C1-82A2-5358A76D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96567-C3BE-465F-9680-5E029716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E9EAB-6445-475E-9F37-19F29026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2A71A-0953-4842-A510-AC315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CC578-2D82-4964-8677-908F7EF8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DF86D-A31A-4285-AF53-8C758BD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824DE-ACC3-4712-A65E-FCDF0A11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25D7-4DBC-4DB8-9253-0AAEC99F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683E4-918C-4D06-A31C-73754CB8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A38337-BC21-4E87-9BC8-7B2F5705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CD0AC-DF7A-4970-94C3-D5EEC0BB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45BC-0EA0-4257-8EA3-EF8899F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EC26A3-BFD5-4ED0-9B26-BE6EDB3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2C6966-3412-4F33-B320-BAAB6FD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C37A-FE2B-4813-A46B-56CD7553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199EC-C2A3-4555-AEF9-C8E97A1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038132-6AA6-4AB6-B96A-AC376BBA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A6E0C-FE8E-4735-9B54-E2863400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E8A5BD-F16F-4922-BB3C-9C0D0A2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8FC81-E9B7-4E56-8B0B-6A58DBA1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3D7CF-0452-4266-B8A2-1496034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74AE6-3F03-4475-807A-6C09467D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4A770-D66C-4890-82BC-09FBFB4B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1F00B-F8CC-47F6-95F6-C6967945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E752D-3C18-4796-8C91-B323DB0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D4F19F-2F1E-4D49-94EA-45419EE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B9C6A-9CFD-4392-A7B0-FE6CFEF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820622-7771-4768-AB86-1AB3899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904811-F8EF-4672-BDD5-325659F3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0E326-735C-4569-B442-78C518B2F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0A0C-FF5A-48AF-806B-E8BF5AA9D05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9FA1B-28A3-43F3-930B-3305E98F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B96E2-409E-4D1A-8F2A-9C1DF33A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2B03-C4AF-4ED6-981B-13EC305C0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CF5-BC94-DBA1-0E37-5F00E7C6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81971-ABD2-788F-0E74-199862192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10.05.23</a:t>
            </a:r>
          </a:p>
        </p:txBody>
      </p:sp>
    </p:spTree>
    <p:extLst>
      <p:ext uri="{BB962C8B-B14F-4D97-AF65-F5344CB8AC3E}">
        <p14:creationId xmlns:p14="http://schemas.microsoft.com/office/powerpoint/2010/main" val="2142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6A4C58-C20C-1CD2-13F6-782B2D2E3EF6}"/>
              </a:ext>
            </a:extLst>
          </p:cNvPr>
          <p:cNvSpPr/>
          <p:nvPr/>
        </p:nvSpPr>
        <p:spPr>
          <a:xfrm>
            <a:off x="2970766" y="349819"/>
            <a:ext cx="5991182" cy="622889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chemeClr val="accent6"/>
                </a:solidFill>
              </a:rPr>
              <a:t>MM</a:t>
            </a: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4CC2C-BB5C-A004-BA25-B8EDE72DEB83}"/>
              </a:ext>
            </a:extLst>
          </p:cNvPr>
          <p:cNvSpPr/>
          <p:nvPr/>
        </p:nvSpPr>
        <p:spPr>
          <a:xfrm>
            <a:off x="8548192" y="930702"/>
            <a:ext cx="3304371" cy="261932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accent3"/>
                </a:solidFill>
              </a:rPr>
              <a:t>NGMT </a:t>
            </a:r>
            <a:r>
              <a:rPr lang="en-US" sz="2400" dirty="0">
                <a:solidFill>
                  <a:schemeClr val="accent3"/>
                </a:solidFill>
              </a:rPr>
              <a:t>free</a:t>
            </a:r>
            <a:endParaRPr lang="en-US" sz="3600" dirty="0">
              <a:solidFill>
                <a:schemeClr val="accent3"/>
              </a:solidFill>
            </a:endParaRP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F21D3-EF76-7E0D-D568-A4D828CF1649}"/>
              </a:ext>
            </a:extLst>
          </p:cNvPr>
          <p:cNvSpPr/>
          <p:nvPr/>
        </p:nvSpPr>
        <p:spPr>
          <a:xfrm>
            <a:off x="8548192" y="3789753"/>
            <a:ext cx="3304371" cy="24982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accent5"/>
                </a:solidFill>
              </a:rPr>
              <a:t>MM report </a:t>
            </a:r>
            <a:r>
              <a:rPr lang="en-US" sz="2000" dirty="0">
                <a:solidFill>
                  <a:schemeClr val="accent5"/>
                </a:solidFill>
              </a:rPr>
              <a:t>$</a:t>
            </a:r>
            <a:endParaRPr lang="en-US" sz="3600" dirty="0">
              <a:solidFill>
                <a:schemeClr val="accent5"/>
              </a:solidFill>
            </a:endParaRPr>
          </a:p>
          <a:p>
            <a:pPr algn="ctr"/>
            <a:endParaRPr lang="en-US" sz="3600" b="1" dirty="0">
              <a:solidFill>
                <a:schemeClr val="accent5"/>
              </a:solidFill>
            </a:endParaRPr>
          </a:p>
          <a:p>
            <a:pPr algn="ctr"/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F8D9D-F6C4-4766-B3CA-A2F6669EA5CE}"/>
              </a:ext>
            </a:extLst>
          </p:cNvPr>
          <p:cNvSpPr/>
          <p:nvPr/>
        </p:nvSpPr>
        <p:spPr>
          <a:xfrm>
            <a:off x="210589" y="1038528"/>
            <a:ext cx="2528869" cy="554018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Motion data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Human supervised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Human non-supervised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Primate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Position (Marker &amp; Non-marker)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IMU( Acc, Gyro, MAGN)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E784C-5B87-09EF-8431-AFA4A2D068F8}"/>
              </a:ext>
            </a:extLst>
          </p:cNvPr>
          <p:cNvSpPr txBox="1"/>
          <p:nvPr/>
        </p:nvSpPr>
        <p:spPr>
          <a:xfrm>
            <a:off x="3228831" y="2257564"/>
            <a:ext cx="2745801" cy="181588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Existing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Mobilise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IDEA-FAST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ComOn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dirty="0"/>
              <a:t>New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39A90-7340-2466-A5B2-172469D696C9}"/>
              </a:ext>
            </a:extLst>
          </p:cNvPr>
          <p:cNvSpPr txBox="1"/>
          <p:nvPr/>
        </p:nvSpPr>
        <p:spPr>
          <a:xfrm>
            <a:off x="8784033" y="4416166"/>
            <a:ext cx="2779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Walking events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Variability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Max. Speed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5192C-9DA3-4EB8-7A96-72526B259BFD}"/>
              </a:ext>
            </a:extLst>
          </p:cNvPr>
          <p:cNvSpPr txBox="1"/>
          <p:nvPr/>
        </p:nvSpPr>
        <p:spPr>
          <a:xfrm>
            <a:off x="4512504" y="786136"/>
            <a:ext cx="3056117" cy="523220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Convert to BIDS</a:t>
            </a:r>
          </a:p>
        </p:txBody>
      </p:sp>
      <p:pic>
        <p:nvPicPr>
          <p:cNvPr id="12" name="Content Placeholder 9" descr="Shape&#10;&#10;Description automatically generated with low confidence">
            <a:extLst>
              <a:ext uri="{FF2B5EF4-FFF2-40B4-BE49-F238E27FC236}">
                <a16:creationId xmlns:a16="http://schemas.microsoft.com/office/drawing/2014/main" id="{1ADBCD7E-BD80-63E3-221D-984EB4774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28" y="432015"/>
            <a:ext cx="354121" cy="354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77339-3E43-1DCD-2CE3-EB112608B3C8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1475024" y="1038528"/>
            <a:ext cx="3037480" cy="92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035680-2C8B-AFB5-0B14-ED657345A878}"/>
              </a:ext>
            </a:extLst>
          </p:cNvPr>
          <p:cNvSpPr txBox="1"/>
          <p:nvPr/>
        </p:nvSpPr>
        <p:spPr>
          <a:xfrm>
            <a:off x="3217450" y="1758676"/>
            <a:ext cx="2757182" cy="400110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Build databases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4C6F95-4C04-E105-CD96-A95AB03EC1E8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rot="5400000">
            <a:off x="5093642" y="811755"/>
            <a:ext cx="449320" cy="1444522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0E6980-2189-D2A1-FD9F-8E3110040E80}"/>
              </a:ext>
            </a:extLst>
          </p:cNvPr>
          <p:cNvSpPr txBox="1"/>
          <p:nvPr/>
        </p:nvSpPr>
        <p:spPr>
          <a:xfrm>
            <a:off x="8874289" y="1652865"/>
            <a:ext cx="28832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Walking events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dirty="0"/>
              <a:t>Balance params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Area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38F1E-E5CA-FA78-5383-E58D7A8B1E06}"/>
              </a:ext>
            </a:extLst>
          </p:cNvPr>
          <p:cNvSpPr txBox="1"/>
          <p:nvPr/>
        </p:nvSpPr>
        <p:spPr>
          <a:xfrm>
            <a:off x="3228831" y="4859820"/>
            <a:ext cx="4272559" cy="15696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Existing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Human supervised (Minh &amp; Felix)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Human non-supervised (Robbin)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dirty="0"/>
              <a:t>New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14B831-ED54-CC49-2716-7B2669F42ECE}"/>
              </a:ext>
            </a:extLst>
          </p:cNvPr>
          <p:cNvSpPr txBox="1"/>
          <p:nvPr/>
        </p:nvSpPr>
        <p:spPr>
          <a:xfrm>
            <a:off x="3228831" y="4377181"/>
            <a:ext cx="2745801" cy="400110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Develop algorithms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72B98-5E8E-7047-1DCA-3162AF72F9DB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4601732" y="4073446"/>
            <a:ext cx="0" cy="30373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4655DEE-4F93-4F47-139A-5485F1A04783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7501390" y="2240363"/>
            <a:ext cx="1046802" cy="3404287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A4860-26BB-8CB3-110C-90144733FFF8}"/>
              </a:ext>
            </a:extLst>
          </p:cNvPr>
          <p:cNvCxnSpPr>
            <a:stCxn id="21" idx="3"/>
            <a:endCxn id="6" idx="1"/>
          </p:cNvCxnSpPr>
          <p:nvPr/>
        </p:nvCxnSpPr>
        <p:spPr>
          <a:xfrm flipV="1">
            <a:off x="7501390" y="5038902"/>
            <a:ext cx="1046802" cy="605748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BC2CE333-57AB-95C0-EA33-D7D7775B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695" y="4954775"/>
            <a:ext cx="1521848" cy="12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49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C67"/>
      </a:accent1>
      <a:accent2>
        <a:srgbClr val="DA727E"/>
      </a:accent2>
      <a:accent3>
        <a:srgbClr val="AC6C82"/>
      </a:accent3>
      <a:accent4>
        <a:srgbClr val="685C79"/>
      </a:accent4>
      <a:accent5>
        <a:srgbClr val="455C7B"/>
      </a:accent5>
      <a:accent6>
        <a:srgbClr val="46B29D"/>
      </a:accent6>
      <a:hlink>
        <a:srgbClr val="0563C1"/>
      </a:hlink>
      <a:folHlink>
        <a:srgbClr val="954F72"/>
      </a:folHlink>
    </a:clrScheme>
    <a:fontScheme name="Custom 1">
      <a:majorFont>
        <a:latin typeface="Yanone Kaffeesatz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A9AD5F4-93F5-4464-88CA-BC45E89F057A}" vid="{1A4F5343-107C-4CDF-9150-C826D2F15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77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Atkinson Hyperlegible</vt:lpstr>
      <vt:lpstr>Calibri</vt:lpstr>
      <vt:lpstr>Source Serif Pro</vt:lpstr>
      <vt:lpstr>Source Serif Pro Light</vt:lpstr>
      <vt:lpstr>Wingdings</vt:lpstr>
      <vt:lpstr>Yanone Kaffeesatz</vt:lpstr>
      <vt:lpstr>Yanone Kaffeesatz Medium</vt:lpstr>
      <vt:lpstr>Theme1</vt:lpstr>
      <vt:lpstr>Motion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Algorithms to Python</dc:title>
  <dc:creator>Julius Welzel</dc:creator>
  <cp:lastModifiedBy>Julius Welzel</cp:lastModifiedBy>
  <cp:revision>2</cp:revision>
  <dcterms:created xsi:type="dcterms:W3CDTF">2023-01-09T11:17:30Z</dcterms:created>
  <dcterms:modified xsi:type="dcterms:W3CDTF">2023-05-08T14:28:47Z</dcterms:modified>
</cp:coreProperties>
</file>