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naheim"/>
      <p:regular r:id="rId17"/>
    </p:embeddedFont>
    <p:embeddedFont>
      <p:font typeface="Barlow Condensed ExtraBold"/>
      <p:bold r:id="rId18"/>
      <p:boldItalic r:id="rId19"/>
    </p:embeddedFont>
    <p:embeddedFont>
      <p:font typeface="Overpass Mono"/>
      <p:regular r:id="rId20"/>
      <p:bold r:id="rId21"/>
    </p:embeddedFont>
    <p:embeddedFont>
      <p:font typeface="Barl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Mono-regular.fntdata"/><Relationship Id="rId22" Type="http://schemas.openxmlformats.org/officeDocument/2006/relationships/font" Target="fonts/Barlow-regular.fntdata"/><Relationship Id="rId21" Type="http://schemas.openxmlformats.org/officeDocument/2006/relationships/font" Target="fonts/OverpassMono-bold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aheim-regular.fntdata"/><Relationship Id="rId16" Type="http://schemas.openxmlformats.org/officeDocument/2006/relationships/slide" Target="slides/slide12.xml"/><Relationship Id="rId19" Type="http://schemas.openxmlformats.org/officeDocument/2006/relationships/font" Target="fonts/BarlowCondensedExtraBold-boldItalic.fntdata"/><Relationship Id="rId18" Type="http://schemas.openxmlformats.org/officeDocument/2006/relationships/font" Target="fonts/BarlowCondensed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ab2b1aea1f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ab2b1aea1f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ab2b1aea1f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ab2b1aea1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ab2b1aea1f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ab2b1aea1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d4cbd36da_4_31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d4cbd36da_4_3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ab2b1aea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ab2b1aea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ab2b1aea1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ab2b1aea1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ab2b1aea1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ab2b1aea1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ab2b1aea1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ab2b1aea1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ab2b1aea1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ab2b1aea1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PYTHON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Pak</a:t>
            </a:r>
            <a:endParaRPr/>
          </a:p>
        </p:txBody>
      </p:sp>
      <p:pic>
        <p:nvPicPr>
          <p:cNvPr id="332" name="Google Shape;3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247" y="2533400"/>
            <a:ext cx="2297799" cy="251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788" y="1065650"/>
            <a:ext cx="4531113" cy="7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4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are the things that need to get inputted into the function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/>
              <a:t>Examples:</a:t>
            </a:r>
            <a:endParaRPr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Laundry bot needs a piece of clothing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Square root bot needs a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values of those variables are specified when you call the function</a:t>
            </a:r>
            <a:endParaRPr/>
          </a:p>
        </p:txBody>
      </p:sp>
      <p:sp>
        <p:nvSpPr>
          <p:cNvPr id="395" name="Google Shape;395;p34"/>
          <p:cNvSpPr txBox="1"/>
          <p:nvPr>
            <p:ph type="title"/>
          </p:nvPr>
        </p:nvSpPr>
        <p:spPr>
          <a:xfrm>
            <a:off x="585200" y="369950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Parameters</a:t>
            </a:r>
            <a:endParaRPr/>
          </a:p>
        </p:txBody>
      </p:sp>
      <p:pic>
        <p:nvPicPr>
          <p:cNvPr id="396" name="Google Shape;3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075" y="2877774"/>
            <a:ext cx="3281638" cy="85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34"/>
          <p:cNvCxnSpPr/>
          <p:nvPr/>
        </p:nvCxnSpPr>
        <p:spPr>
          <a:xfrm flipH="1">
            <a:off x="7507875" y="2610125"/>
            <a:ext cx="399300" cy="39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4"/>
          <p:cNvCxnSpPr/>
          <p:nvPr/>
        </p:nvCxnSpPr>
        <p:spPr>
          <a:xfrm rot="10800000">
            <a:off x="7477275" y="1335725"/>
            <a:ext cx="460500" cy="127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the name of the function followed by </a:t>
            </a:r>
            <a:r>
              <a:rPr lang="en"/>
              <a:t>parentheses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Put the value that you want to perform the function on inside the parentheses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5"/>
          <p:cNvSpPr txBox="1"/>
          <p:nvPr>
            <p:ph type="title"/>
          </p:nvPr>
        </p:nvSpPr>
        <p:spPr>
          <a:xfrm>
            <a:off x="585200" y="369925"/>
            <a:ext cx="4343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Call Functions?</a:t>
            </a:r>
            <a:endParaRPr/>
          </a:p>
        </p:txBody>
      </p:sp>
      <p:pic>
        <p:nvPicPr>
          <p:cNvPr id="405" name="Google Shape;4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849" y="3145525"/>
            <a:ext cx="25717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613" y="1182450"/>
            <a:ext cx="25622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12" name="Google Shape;412;p36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by David Pak</a:t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>
            <a:off x="2257000" y="3040050"/>
            <a:ext cx="4299000" cy="110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Function?</a:t>
            </a:r>
            <a:endParaRPr/>
          </a:p>
        </p:txBody>
      </p:sp>
      <p:sp>
        <p:nvSpPr>
          <p:cNvPr id="338" name="Google Shape;338;p26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7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7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are chunks of instructions/code that serve a singular purpose. Functions are used to make a program less redundant.</a:t>
            </a:r>
            <a:endParaRPr/>
          </a:p>
        </p:txBody>
      </p:sp>
      <p:sp>
        <p:nvSpPr>
          <p:cNvPr id="345" name="Google Shape;345;p27"/>
          <p:cNvSpPr txBox="1"/>
          <p:nvPr>
            <p:ph type="title"/>
          </p:nvPr>
        </p:nvSpPr>
        <p:spPr>
          <a:xfrm>
            <a:off x="585200" y="4012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function?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6" name="Google Shape;346;p27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reusability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Don’t have to always rewrite the same code to do the same 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Organization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Makes the program a lot more neat since there is no more </a:t>
            </a:r>
            <a:r>
              <a:rPr lang="en"/>
              <a:t>unnecessary</a:t>
            </a:r>
            <a:r>
              <a:rPr lang="en"/>
              <a:t> code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Code for functions written in separate areas </a:t>
            </a:r>
            <a:endParaRPr/>
          </a:p>
        </p:txBody>
      </p:sp>
      <p:sp>
        <p:nvSpPr>
          <p:cNvPr id="352" name="Google Shape;352;p28"/>
          <p:cNvSpPr txBox="1"/>
          <p:nvPr>
            <p:ph type="title"/>
          </p:nvPr>
        </p:nvSpPr>
        <p:spPr>
          <a:xfrm>
            <a:off x="609500" y="325050"/>
            <a:ext cx="6385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Make Functions for Two Main Reasons</a:t>
            </a:r>
            <a:endParaRPr/>
          </a:p>
        </p:txBody>
      </p:sp>
      <p:pic>
        <p:nvPicPr>
          <p:cNvPr id="353" name="Google Shape;3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250" y="1870763"/>
            <a:ext cx="2414801" cy="23354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 txBox="1"/>
          <p:nvPr>
            <p:ph idx="1" type="body"/>
          </p:nvPr>
        </p:nvSpPr>
        <p:spPr>
          <a:xfrm>
            <a:off x="4579525" y="22358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if you had a robot that folded your clothes for you.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Very convenient since folding clothes can get very repetitive.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only have to give the folding instructions to the robot once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Everytime you want to fold clothes, you can just call your robot!</a:t>
            </a:r>
            <a:endParaRPr/>
          </a:p>
        </p:txBody>
      </p:sp>
      <p:sp>
        <p:nvSpPr>
          <p:cNvPr id="359" name="Google Shape;359;p29"/>
          <p:cNvSpPr txBox="1"/>
          <p:nvPr>
            <p:ph type="title"/>
          </p:nvPr>
        </p:nvSpPr>
        <p:spPr>
          <a:xfrm>
            <a:off x="4215300" y="1474700"/>
            <a:ext cx="4928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Example:Laundry bot</a:t>
            </a:r>
            <a:endParaRPr/>
          </a:p>
        </p:txBody>
      </p:sp>
      <p:pic>
        <p:nvPicPr>
          <p:cNvPr id="360" name="Google Shape;3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50" y="618100"/>
            <a:ext cx="2569350" cy="14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Code Functions?</a:t>
            </a:r>
            <a:endParaRPr/>
          </a:p>
        </p:txBody>
      </p:sp>
      <p:sp>
        <p:nvSpPr>
          <p:cNvPr id="366" name="Google Shape;366;p30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function starts with </a:t>
            </a:r>
            <a:r>
              <a:rPr b="1" lang="en">
                <a:solidFill>
                  <a:schemeClr val="accent2"/>
                </a:solidFill>
              </a:rPr>
              <a:t>def</a:t>
            </a:r>
            <a:endParaRPr b="1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Short for </a:t>
            </a:r>
            <a:r>
              <a:rPr lang="en" u="sng"/>
              <a:t>define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Followed by the name of function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Typically related to what the function does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Ends with ():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goes inside the </a:t>
            </a:r>
            <a:r>
              <a:rPr lang="en"/>
              <a:t>parentheses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 txBox="1"/>
          <p:nvPr>
            <p:ph type="title"/>
          </p:nvPr>
        </p:nvSpPr>
        <p:spPr>
          <a:xfrm>
            <a:off x="585200" y="385275"/>
            <a:ext cx="4711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Functions in Python</a:t>
            </a:r>
            <a:endParaRPr/>
          </a:p>
        </p:txBody>
      </p:sp>
      <p:pic>
        <p:nvPicPr>
          <p:cNvPr id="373" name="Google Shape;3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450" y="1810600"/>
            <a:ext cx="39909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379" name="Google Shape;379;p3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Whenever you call laundry bot to fold your clothes, it needs to </a:t>
            </a:r>
            <a:r>
              <a:rPr lang="en">
                <a:solidFill>
                  <a:schemeClr val="lt2"/>
                </a:solidFill>
              </a:rPr>
              <a:t>get the piece of clothing from you.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is called a </a:t>
            </a:r>
            <a:r>
              <a:rPr b="1" lang="en"/>
              <a:t>parameter</a:t>
            </a:r>
            <a:endParaRPr b="1"/>
          </a:p>
        </p:txBody>
      </p:sp>
      <p:sp>
        <p:nvSpPr>
          <p:cNvPr id="385" name="Google Shape;385;p33"/>
          <p:cNvSpPr txBox="1"/>
          <p:nvPr>
            <p:ph type="title"/>
          </p:nvPr>
        </p:nvSpPr>
        <p:spPr>
          <a:xfrm>
            <a:off x="4053375" y="1284875"/>
            <a:ext cx="5020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Laundry Bot</a:t>
            </a:r>
            <a:endParaRPr/>
          </a:p>
        </p:txBody>
      </p:sp>
      <p:pic>
        <p:nvPicPr>
          <p:cNvPr id="386" name="Google Shape;3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00" y="1369300"/>
            <a:ext cx="3792376" cy="2647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33"/>
          <p:cNvCxnSpPr/>
          <p:nvPr/>
        </p:nvCxnSpPr>
        <p:spPr>
          <a:xfrm>
            <a:off x="905875" y="1074750"/>
            <a:ext cx="614100" cy="96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3"/>
          <p:cNvSpPr txBox="1"/>
          <p:nvPr/>
        </p:nvSpPr>
        <p:spPr>
          <a:xfrm>
            <a:off x="583450" y="552725"/>
            <a:ext cx="191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 user “passes in” a shirt to the robot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