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9D1AE1-9DF8-40CE-A902-BE345AC1C8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Tableu1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36206E-FC7C-4788-81F2-B1C781C37EA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26/11/2021 11:55:17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CB83E8B0-665F-4679-B988-6E914610E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1971675"/>
            <a:ext cx="3257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" id="3" name="slide3">
            <a:extLst>
              <a:ext uri="{FF2B5EF4-FFF2-40B4-BE49-F238E27FC236}">
                <a16:creationId xmlns:a16="http://schemas.microsoft.com/office/drawing/2014/main" id="{02A4A826-8C65-4052-B02B-A4839D0220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267"/>
            <a:ext cx="12192000" cy="30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3" id="4" name="slide4">
            <a:extLst>
              <a:ext uri="{FF2B5EF4-FFF2-40B4-BE49-F238E27FC236}">
                <a16:creationId xmlns:a16="http://schemas.microsoft.com/office/drawing/2014/main" id="{2B9B4264-A182-4FFB-87FF-F19E87FAA1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158"/>
            <a:ext cx="12192000" cy="1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2021-11-26T16:55:17Z</dcterms:created>
  <dcterms:modified xsi:type="dcterms:W3CDTF">2021-11-26T16:55:17Z</dcterms:modified>
</cp:coreProperties>
</file>