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2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AF55-E120-3142-A859-BE815D32A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A0598-D966-2549-B9C3-1F96588E9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168D4-2F37-8A46-B61F-1681932B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9E2EC-2458-104A-9545-B6AB4F3E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58AF3-951A-4E4D-9C8C-6C0ACFA4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F70D-45A9-F541-B5FD-6BAB1C29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72BBA-47DA-DA48-B5A2-36B45136A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21FD6-D84B-1441-9165-D96DE8E1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D84BA-D13E-654A-81A8-E15BB93D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B1BFF-CCDF-A64B-9199-3FC6D82C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1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A6C39-ADDC-C347-9F0A-ABF61B98E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7C9C3-6ABA-D44C-B856-CFDCBFCA1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AF01E-8D4A-3E45-BA58-C2A04A93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22FA2-F8EB-3347-A3B5-7034F5BB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4A453-EF7D-5D44-9F4D-5702D681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9390-FBF4-2041-812F-901B6F18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4044-4B96-0149-8072-FAD23F2CD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81FB2-EDE8-8A47-ACED-6F77A610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FBD8F-EA59-844B-BF32-5C76546C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AB90A-030D-A14D-AF8E-AC33450E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9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B311-D15C-E841-A3F0-F69D21C0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AFBC5-89DC-4E4B-A27B-D32DD8454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31DE8-A602-314A-9C9F-DBBC6AC5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D5AD7-0134-D74B-887A-631DBD0A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1D91-BA07-6246-80C1-FBCE8EFD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7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ED0D-9DD1-634A-A50B-7B4EF36C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5660-94D3-AD46-80A5-4FD1EFA30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62853-6777-0549-B2C9-DA5C8284B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F73AA-1DD4-2C49-98DF-556C2627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7C418-F85A-6341-AC4D-6E0C37F7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88454-5DBE-9F41-BAC2-E82CC740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9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863C-31FA-FF46-B94B-61A0B8CD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427E-C14C-8B4B-93AB-FCD15EEA7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D2BCE-CACE-364F-84EC-060311244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C42C6-198C-504C-8226-805BC3B5A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31E0A-04EE-4B4B-92CF-21A363FD9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01C22-ADBE-DB40-833D-1AA87D7D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734A1-F6FA-AD46-B4CB-0BD3AD32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F53D0-FD0A-5B4E-ACC8-17AB50DB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4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AD33-A9A3-8C4C-B6BB-E247C52A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16843-8310-D441-A100-C2FE7287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63696-C380-6D4A-B167-9ACA7E66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A0014-59D0-8642-9603-00F799B6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18E0A-B72A-2E46-90BB-EFF72736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C89D6-B9C0-CB47-A4FC-751E0336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3C4B9-B6AA-8F4F-A8E0-579120CD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3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AF48-EB04-694C-B52A-70834F71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61FA-A165-1144-88ED-90AB9EBAA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26520-9382-1D43-B8E8-E8075033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132B7-3C26-1D4B-A174-AFBABE71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62E89-E14C-3E44-A5F0-C77EBC37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74885-3D80-0D4A-9F3D-6C8F0A82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FAEE-9DFF-4645-B40E-E4970E1B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24C70-524C-FC46-A400-BC3EBBF01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EE653-DEBD-3047-B26B-6D6E482D3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926F1-B85C-E84F-BF00-77063554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91A6D-5825-C840-8BBF-00382607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6106F-1C8E-7B4D-A13E-88DA00B4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944B0-76FF-1543-B358-67D69243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0CF9E-7E90-C747-9E8E-B0C12E267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5325F-F3AB-6C44-9FE5-144B90F25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5C3B-5CD1-FC4B-A15F-C47607A4F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EDC6D-7FAB-8248-BC6E-84634395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3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vidparr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DA39-8E44-5540-9F13-D5D7D9A14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Getting Groovy with Spock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B40E1-EFE0-1B4F-9F4A-873E05311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David Parry</a:t>
            </a:r>
          </a:p>
        </p:txBody>
      </p:sp>
    </p:spTree>
    <p:extLst>
      <p:ext uri="{BB962C8B-B14F-4D97-AF65-F5344CB8AC3E}">
        <p14:creationId xmlns:p14="http://schemas.microsoft.com/office/powerpoint/2010/main" val="297572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23B2-0A17-CC4F-A9C9-AAF6056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DB68-C322-4F4B-AD2D-5DC5B8B8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Groovy as language</a:t>
            </a:r>
          </a:p>
          <a:p>
            <a:r>
              <a:rPr lang="en-US" dirty="0"/>
              <a:t>data driven testing (DDT) </a:t>
            </a:r>
          </a:p>
          <a:p>
            <a:r>
              <a:rPr lang="en-US" dirty="0"/>
              <a:t>behavior-driven development (BDD)</a:t>
            </a:r>
          </a:p>
          <a:p>
            <a:r>
              <a:rPr lang="en-US" dirty="0"/>
              <a:t>sweet reporting</a:t>
            </a:r>
          </a:p>
          <a:p>
            <a:r>
              <a:rPr lang="en-US" dirty="0"/>
              <a:t>compatible with Gradle and Maven</a:t>
            </a:r>
          </a:p>
          <a:p>
            <a:r>
              <a:rPr lang="en-US" dirty="0"/>
              <a:t>runs on Java 7+ and Groovy 2.4+</a:t>
            </a:r>
          </a:p>
          <a:p>
            <a:r>
              <a:rPr lang="en-US" dirty="0"/>
              <a:t>sputnik (Spock + Junit) runs on JUnit runner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F0D3-EFB2-874A-B84A-15BE6CF5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covered?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826C6-F94A-A24F-B2A1-23EE399E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 </a:t>
            </a:r>
            <a:r>
              <a:rPr lang="en-US" dirty="0" err="1"/>
              <a:t>spock.lang</a:t>
            </a:r>
            <a:r>
              <a:rPr lang="en-US" dirty="0"/>
              <a:t>.*</a:t>
            </a:r>
          </a:p>
          <a:p>
            <a:r>
              <a:rPr lang="en-US" dirty="0"/>
              <a:t>Fixture Methods [</a:t>
            </a:r>
            <a:r>
              <a:rPr lang="en-US" dirty="0" err="1"/>
              <a:t>setupSpec</a:t>
            </a:r>
            <a:r>
              <a:rPr lang="en-US" dirty="0"/>
              <a:t>(), </a:t>
            </a:r>
            <a:r>
              <a:rPr lang="en-US" dirty="0" err="1"/>
              <a:t>cleanupSpec</a:t>
            </a:r>
            <a:r>
              <a:rPr lang="en-US" dirty="0"/>
              <a:t>()] [setup(), cleanup()]</a:t>
            </a:r>
          </a:p>
          <a:p>
            <a:r>
              <a:rPr lang="en-US" dirty="0"/>
              <a:t>Feature Method Heart of the Specification what you are testing</a:t>
            </a:r>
          </a:p>
          <a:p>
            <a:r>
              <a:rPr lang="en-US" dirty="0"/>
              <a:t>Blocks setup -&gt; stimulus -&gt; response -&gt; cleanup ➰ where</a:t>
            </a:r>
          </a:p>
          <a:p>
            <a:r>
              <a:rPr lang="en-US" dirty="0"/>
              <a:t>Conditions plain </a:t>
            </a:r>
            <a:r>
              <a:rPr lang="en-US" dirty="0" err="1"/>
              <a:t>boolean</a:t>
            </a:r>
            <a:r>
              <a:rPr lang="en-US" dirty="0"/>
              <a:t> expressions Groovy Truth</a:t>
            </a:r>
          </a:p>
          <a:p>
            <a:r>
              <a:rPr lang="en-US" dirty="0"/>
              <a:t>Interactions &amp; Mocks behavior of objects not just checking state i.e. outcome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1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2239-BB0F-544F-817E-CAB53D0E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9F33-1603-5A45-8AE7-61FC17F38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8786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Create a method that checks if the integer value is an even or odd number, return 1 for even and 0 for odd. </a:t>
            </a:r>
          </a:p>
          <a:p>
            <a:r>
              <a:rPr lang="en-US" i="1" dirty="0"/>
              <a:t>If number is 0 or negative number throw a runtime exception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E168AD-BC9C-C247-8D38-1498CCBD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08" y="3039766"/>
            <a:ext cx="8235778" cy="370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5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F406-728D-B14B-9B9C-FB08681F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F955-E871-0E4F-BDD8-76D86AF3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daviddryparry</a:t>
            </a:r>
            <a:endParaRPr lang="en-US" b="0" dirty="0">
              <a:effectLst/>
            </a:endParaRPr>
          </a:p>
          <a:p>
            <a:r>
              <a:rPr lang="en-US" dirty="0"/>
              <a:t>web: http://</a:t>
            </a:r>
            <a:r>
              <a:rPr lang="en-US" u="sng" dirty="0">
                <a:hlinkClick r:id="rId2"/>
              </a:rPr>
              <a:t>www.davidparry.com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6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166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Getting Groovy with Spock</vt:lpstr>
      <vt:lpstr>Fun Facts</vt:lpstr>
      <vt:lpstr>What will be covered?</vt:lpstr>
      <vt:lpstr>The Ask</vt:lpstr>
      <vt:lpstr>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yanez</dc:creator>
  <cp:lastModifiedBy>ricardo yanez</cp:lastModifiedBy>
  <cp:revision>15</cp:revision>
  <dcterms:created xsi:type="dcterms:W3CDTF">2020-02-08T16:55:42Z</dcterms:created>
  <dcterms:modified xsi:type="dcterms:W3CDTF">2020-02-08T20:22:24Z</dcterms:modified>
</cp:coreProperties>
</file>