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3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D03B-9435-574C-AD38-0A797272BEDB}" type="datetimeFigureOut">
              <a:rPr lang="en-US" smtClean="0"/>
              <a:t>4/2/21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165C-0779-914C-BCCA-8FF0C5A38B5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8885" y="444729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789" y="449005"/>
            <a:ext cx="9301879" cy="99915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4941" y="1532427"/>
            <a:ext cx="9228727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378885" y="6227064"/>
            <a:ext cx="11432116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pic>
        <p:nvPicPr>
          <p:cNvPr id="14" name="Picture 13" descr="icon_clear_flat_1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667" y="452665"/>
            <a:ext cx="1947333" cy="146050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378885" y="1906542"/>
            <a:ext cx="11432116" cy="144034"/>
            <a:chOff x="284163" y="1906542"/>
            <a:chExt cx="8574087" cy="144034"/>
          </a:xfrm>
        </p:grpSpPr>
        <p:grpSp>
          <p:nvGrpSpPr>
            <p:cNvPr id="8" name="Group 16"/>
            <p:cNvGrpSpPr/>
            <p:nvPr/>
          </p:nvGrpSpPr>
          <p:grpSpPr>
            <a:xfrm>
              <a:off x="284163" y="1906542"/>
              <a:ext cx="6801955" cy="137411"/>
              <a:chOff x="284163" y="1759424"/>
              <a:chExt cx="6801955" cy="137411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84163" y="1759424"/>
                <a:ext cx="2743200" cy="137411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026392" y="1759424"/>
                <a:ext cx="1600200" cy="13741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626864" y="1759424"/>
                <a:ext cx="2459254" cy="137411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</p:grpSp>
        <p:sp>
          <p:nvSpPr>
            <p:cNvPr id="15" name="Rectangle 14"/>
            <p:cNvSpPr/>
            <p:nvPr userDrawn="1"/>
          </p:nvSpPr>
          <p:spPr>
            <a:xfrm>
              <a:off x="6398996" y="1913165"/>
              <a:ext cx="2459254" cy="1374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154876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88" y="1298762"/>
            <a:ext cx="542544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8089" y="914401"/>
            <a:ext cx="542544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588" y="2456329"/>
            <a:ext cx="542544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D03B-9435-574C-AD38-0A797272BEDB}" type="datetimeFigureOut">
              <a:rPr lang="en-US" smtClean="0"/>
              <a:t>4/2/21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165C-0779-914C-BCCA-8FF0C5A38B57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78885" y="527107"/>
            <a:ext cx="11432116" cy="144034"/>
            <a:chOff x="284163" y="1906542"/>
            <a:chExt cx="8574087" cy="144034"/>
          </a:xfrm>
        </p:grpSpPr>
        <p:grpSp>
          <p:nvGrpSpPr>
            <p:cNvPr id="13" name="Group 16"/>
            <p:cNvGrpSpPr/>
            <p:nvPr/>
          </p:nvGrpSpPr>
          <p:grpSpPr>
            <a:xfrm>
              <a:off x="284163" y="1906542"/>
              <a:ext cx="6801955" cy="137411"/>
              <a:chOff x="284163" y="1759424"/>
              <a:chExt cx="6801955" cy="137411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284163" y="1759424"/>
                <a:ext cx="2743200" cy="137411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026392" y="1759424"/>
                <a:ext cx="1600200" cy="13741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626864" y="1759424"/>
                <a:ext cx="2459254" cy="137411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</p:grpSp>
        <p:sp>
          <p:nvSpPr>
            <p:cNvPr id="14" name="Rectangle 13"/>
            <p:cNvSpPr/>
            <p:nvPr userDrawn="1"/>
          </p:nvSpPr>
          <p:spPr>
            <a:xfrm>
              <a:off x="6398996" y="1913165"/>
              <a:ext cx="2459254" cy="1374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1852024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885" y="4801576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5" y="4800600"/>
            <a:ext cx="11146989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8884" y="457199"/>
            <a:ext cx="11436096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799" y="5367338"/>
            <a:ext cx="11072284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D03B-9435-574C-AD38-0A797272BEDB}" type="datetimeFigureOut">
              <a:rPr lang="en-US" smtClean="0"/>
              <a:t>4/2/21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165C-0779-914C-BCCA-8FF0C5A38B57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78885" y="6247582"/>
            <a:ext cx="11432116" cy="144034"/>
            <a:chOff x="284163" y="1906542"/>
            <a:chExt cx="8574087" cy="144034"/>
          </a:xfrm>
        </p:grpSpPr>
        <p:grpSp>
          <p:nvGrpSpPr>
            <p:cNvPr id="14" name="Group 16"/>
            <p:cNvGrpSpPr/>
            <p:nvPr/>
          </p:nvGrpSpPr>
          <p:grpSpPr>
            <a:xfrm>
              <a:off x="284163" y="1906542"/>
              <a:ext cx="6801955" cy="137411"/>
              <a:chOff x="284163" y="1759424"/>
              <a:chExt cx="6801955" cy="137411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84163" y="1759424"/>
                <a:ext cx="2743200" cy="137411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026392" y="1759424"/>
                <a:ext cx="1600200" cy="13741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626864" y="1759424"/>
                <a:ext cx="2459254" cy="137411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</p:grpSp>
        <p:sp>
          <p:nvSpPr>
            <p:cNvPr id="15" name="Rectangle 14"/>
            <p:cNvSpPr/>
            <p:nvPr userDrawn="1"/>
          </p:nvSpPr>
          <p:spPr>
            <a:xfrm>
              <a:off x="6398996" y="1913165"/>
              <a:ext cx="2459254" cy="1374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1400650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5" y="4778189"/>
            <a:ext cx="11146989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8884" y="457200"/>
            <a:ext cx="11436096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799" y="5344927"/>
            <a:ext cx="11072284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D03B-9435-574C-AD38-0A797272BEDB}" type="datetimeFigureOut">
              <a:rPr lang="en-US" smtClean="0"/>
              <a:t>4/2/21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165C-0779-914C-BCCA-8FF0C5A38B57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78885" y="4279392"/>
            <a:ext cx="11432116" cy="144034"/>
            <a:chOff x="284163" y="1906542"/>
            <a:chExt cx="8574087" cy="144034"/>
          </a:xfrm>
        </p:grpSpPr>
        <p:grpSp>
          <p:nvGrpSpPr>
            <p:cNvPr id="14" name="Group 16"/>
            <p:cNvGrpSpPr/>
            <p:nvPr/>
          </p:nvGrpSpPr>
          <p:grpSpPr>
            <a:xfrm>
              <a:off x="284163" y="1906542"/>
              <a:ext cx="6801955" cy="137411"/>
              <a:chOff x="284163" y="1759424"/>
              <a:chExt cx="6801955" cy="137411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84163" y="1759424"/>
                <a:ext cx="2743200" cy="137411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026392" y="1759424"/>
                <a:ext cx="1600200" cy="13741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626864" y="1759424"/>
                <a:ext cx="2459254" cy="137411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</p:grpSp>
        <p:sp>
          <p:nvSpPr>
            <p:cNvPr id="15" name="Rectangle 14"/>
            <p:cNvSpPr/>
            <p:nvPr userDrawn="1"/>
          </p:nvSpPr>
          <p:spPr>
            <a:xfrm>
              <a:off x="6398996" y="1913165"/>
              <a:ext cx="2459254" cy="1374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1673798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1" y="914401"/>
            <a:ext cx="6926729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D03B-9435-574C-AD38-0A797272BEDB}" type="datetimeFigureOut">
              <a:rPr lang="en-US" smtClean="0"/>
              <a:t>4/2/21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165C-0779-914C-BCCA-8FF0C5A38B5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884" y="4267201"/>
            <a:ext cx="36576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2" y="4953001"/>
            <a:ext cx="3296023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686" y="4419600"/>
            <a:ext cx="3300527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78885" y="594360"/>
            <a:ext cx="36576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15" name="Group 14"/>
          <p:cNvGrpSpPr/>
          <p:nvPr/>
        </p:nvGrpSpPr>
        <p:grpSpPr>
          <a:xfrm>
            <a:off x="371414" y="444705"/>
            <a:ext cx="11432116" cy="144034"/>
            <a:chOff x="284163" y="1906542"/>
            <a:chExt cx="8574087" cy="144034"/>
          </a:xfrm>
        </p:grpSpPr>
        <p:grpSp>
          <p:nvGrpSpPr>
            <p:cNvPr id="19" name="Group 16"/>
            <p:cNvGrpSpPr/>
            <p:nvPr/>
          </p:nvGrpSpPr>
          <p:grpSpPr>
            <a:xfrm>
              <a:off x="284163" y="1906542"/>
              <a:ext cx="6801955" cy="137411"/>
              <a:chOff x="284163" y="1759424"/>
              <a:chExt cx="6801955" cy="137411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284163" y="1759424"/>
                <a:ext cx="2743200" cy="137411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026392" y="1759424"/>
                <a:ext cx="1600200" cy="13741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626864" y="1759424"/>
                <a:ext cx="2459254" cy="137411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</p:grpSp>
        <p:sp>
          <p:nvSpPr>
            <p:cNvPr id="20" name="Rectangle 19"/>
            <p:cNvSpPr/>
            <p:nvPr userDrawn="1"/>
          </p:nvSpPr>
          <p:spPr>
            <a:xfrm>
              <a:off x="6398996" y="1913165"/>
              <a:ext cx="2459254" cy="1374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2456243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028018" y="4801576"/>
            <a:ext cx="7782983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2215" y="4800600"/>
            <a:ext cx="7588868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28019" y="457199"/>
            <a:ext cx="7778496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074" y="5367338"/>
            <a:ext cx="7538009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D03B-9435-574C-AD38-0A797272BEDB}" type="datetimeFigureOut">
              <a:rPr lang="en-US" smtClean="0"/>
              <a:t>4/2/21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165C-0779-914C-BCCA-8FF0C5A38B5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378886" y="457200"/>
            <a:ext cx="3649133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378886" y="3364992"/>
            <a:ext cx="3649133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15" name="Group 14"/>
          <p:cNvGrpSpPr/>
          <p:nvPr/>
        </p:nvGrpSpPr>
        <p:grpSpPr>
          <a:xfrm>
            <a:off x="374399" y="6260696"/>
            <a:ext cx="11432116" cy="144034"/>
            <a:chOff x="284163" y="1906542"/>
            <a:chExt cx="8574087" cy="144034"/>
          </a:xfrm>
        </p:grpSpPr>
        <p:grpSp>
          <p:nvGrpSpPr>
            <p:cNvPr id="16" name="Group 16"/>
            <p:cNvGrpSpPr/>
            <p:nvPr/>
          </p:nvGrpSpPr>
          <p:grpSpPr>
            <a:xfrm>
              <a:off x="284163" y="1906542"/>
              <a:ext cx="6801955" cy="137411"/>
              <a:chOff x="284163" y="1759424"/>
              <a:chExt cx="6801955" cy="137411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84163" y="1759424"/>
                <a:ext cx="2743200" cy="137411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026392" y="1759424"/>
                <a:ext cx="1600200" cy="13741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626864" y="1759424"/>
                <a:ext cx="2459254" cy="137411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</p:grpSp>
        <p:sp>
          <p:nvSpPr>
            <p:cNvPr id="17" name="Rectangle 16"/>
            <p:cNvSpPr/>
            <p:nvPr userDrawn="1"/>
          </p:nvSpPr>
          <p:spPr>
            <a:xfrm>
              <a:off x="6398996" y="1913165"/>
              <a:ext cx="2459254" cy="1374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764441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885" y="2133600"/>
            <a:ext cx="11432116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D03B-9435-574C-AD38-0A797272BEDB}" type="datetimeFigureOut">
              <a:rPr lang="en-US" smtClean="0"/>
              <a:t>4/2/21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165C-0779-914C-BCCA-8FF0C5A38B57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78885" y="1589722"/>
            <a:ext cx="11432116" cy="144034"/>
            <a:chOff x="284163" y="1906542"/>
            <a:chExt cx="8574087" cy="144034"/>
          </a:xfrm>
        </p:grpSpPr>
        <p:grpSp>
          <p:nvGrpSpPr>
            <p:cNvPr id="13" name="Group 16"/>
            <p:cNvGrpSpPr/>
            <p:nvPr/>
          </p:nvGrpSpPr>
          <p:grpSpPr>
            <a:xfrm>
              <a:off x="284163" y="1906542"/>
              <a:ext cx="6801955" cy="137411"/>
              <a:chOff x="284163" y="1759424"/>
              <a:chExt cx="6801955" cy="137411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284163" y="1759424"/>
                <a:ext cx="2743200" cy="137411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026392" y="1759424"/>
                <a:ext cx="1600200" cy="13741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626864" y="1759424"/>
                <a:ext cx="2459254" cy="137411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</p:grpSp>
        <p:sp>
          <p:nvSpPr>
            <p:cNvPr id="14" name="Rectangle 13"/>
            <p:cNvSpPr/>
            <p:nvPr userDrawn="1"/>
          </p:nvSpPr>
          <p:spPr>
            <a:xfrm>
              <a:off x="6398996" y="1913165"/>
              <a:ext cx="2459254" cy="1374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2402304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074279" y="2668544"/>
            <a:ext cx="5934615" cy="1511932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0165" y="473076"/>
            <a:ext cx="1292352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885" y="457200"/>
            <a:ext cx="8663516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D03B-9435-574C-AD38-0A797272BEDB}" type="datetimeFigureOut">
              <a:rPr lang="en-US" smtClean="0"/>
              <a:t>4/2/21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165C-0779-914C-BCCA-8FF0C5A38B57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 rot="5400000">
            <a:off x="7134509" y="3280082"/>
            <a:ext cx="5934615" cy="288857"/>
            <a:chOff x="284163" y="1906542"/>
            <a:chExt cx="8574087" cy="144034"/>
          </a:xfrm>
        </p:grpSpPr>
        <p:grpSp>
          <p:nvGrpSpPr>
            <p:cNvPr id="13" name="Group 16"/>
            <p:cNvGrpSpPr/>
            <p:nvPr/>
          </p:nvGrpSpPr>
          <p:grpSpPr>
            <a:xfrm>
              <a:off x="284163" y="1906542"/>
              <a:ext cx="6801955" cy="137411"/>
              <a:chOff x="284163" y="1759424"/>
              <a:chExt cx="6801955" cy="137411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284163" y="1759424"/>
                <a:ext cx="2743200" cy="137411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026392" y="1759424"/>
                <a:ext cx="1600200" cy="13741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626864" y="1759424"/>
                <a:ext cx="2459254" cy="137411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</p:grpSp>
        <p:sp>
          <p:nvSpPr>
            <p:cNvPr id="14" name="Rectangle 13"/>
            <p:cNvSpPr/>
            <p:nvPr userDrawn="1"/>
          </p:nvSpPr>
          <p:spPr>
            <a:xfrm>
              <a:off x="6398996" y="1913165"/>
              <a:ext cx="2459254" cy="1374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207994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D03B-9435-574C-AD38-0A797272BEDB}" type="datetimeFigureOut">
              <a:rPr lang="en-US" smtClean="0"/>
              <a:t>4/2/21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165C-0779-914C-BCCA-8FF0C5A38B57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78885" y="1598222"/>
            <a:ext cx="11432116" cy="144034"/>
            <a:chOff x="284163" y="1906542"/>
            <a:chExt cx="8574087" cy="144034"/>
          </a:xfrm>
        </p:grpSpPr>
        <p:grpSp>
          <p:nvGrpSpPr>
            <p:cNvPr id="13" name="Group 16"/>
            <p:cNvGrpSpPr/>
            <p:nvPr/>
          </p:nvGrpSpPr>
          <p:grpSpPr>
            <a:xfrm>
              <a:off x="284163" y="1906542"/>
              <a:ext cx="6801955" cy="137411"/>
              <a:chOff x="284163" y="1759424"/>
              <a:chExt cx="6801955" cy="137411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284163" y="1759424"/>
                <a:ext cx="2743200" cy="137411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026392" y="1759424"/>
                <a:ext cx="1600200" cy="13741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626864" y="1759424"/>
                <a:ext cx="2459254" cy="137411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</p:grpSp>
        <p:sp>
          <p:nvSpPr>
            <p:cNvPr id="14" name="Rectangle 13"/>
            <p:cNvSpPr/>
            <p:nvPr userDrawn="1"/>
          </p:nvSpPr>
          <p:spPr>
            <a:xfrm>
              <a:off x="6398996" y="1913165"/>
              <a:ext cx="2459254" cy="1374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914599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78885" y="444729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D03B-9435-574C-AD38-0A797272BEDB}" type="datetimeFigureOut">
              <a:rPr lang="en-US" smtClean="0"/>
              <a:t>4/2/21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165C-0779-914C-BCCA-8FF0C5A38B5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78883" y="2017059"/>
            <a:ext cx="11432116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893" y="1532965"/>
            <a:ext cx="9134787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179" y="444729"/>
            <a:ext cx="9206501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grpSp>
        <p:nvGrpSpPr>
          <p:cNvPr id="14" name="Group 13"/>
          <p:cNvGrpSpPr/>
          <p:nvPr/>
        </p:nvGrpSpPr>
        <p:grpSpPr>
          <a:xfrm>
            <a:off x="378885" y="1906542"/>
            <a:ext cx="11432116" cy="144034"/>
            <a:chOff x="284163" y="1906542"/>
            <a:chExt cx="8574087" cy="144034"/>
          </a:xfrm>
        </p:grpSpPr>
        <p:grpSp>
          <p:nvGrpSpPr>
            <p:cNvPr id="15" name="Group 16"/>
            <p:cNvGrpSpPr/>
            <p:nvPr/>
          </p:nvGrpSpPr>
          <p:grpSpPr>
            <a:xfrm>
              <a:off x="284163" y="1906542"/>
              <a:ext cx="6801955" cy="137411"/>
              <a:chOff x="284163" y="1759424"/>
              <a:chExt cx="6801955" cy="137411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284163" y="1759424"/>
                <a:ext cx="2743200" cy="137411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026392" y="1759424"/>
                <a:ext cx="1600200" cy="13741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626864" y="1759424"/>
                <a:ext cx="2459254" cy="137411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</p:grpSp>
        <p:sp>
          <p:nvSpPr>
            <p:cNvPr id="16" name="Rectangle 15"/>
            <p:cNvSpPr/>
            <p:nvPr userDrawn="1"/>
          </p:nvSpPr>
          <p:spPr>
            <a:xfrm>
              <a:off x="6398996" y="1913165"/>
              <a:ext cx="2459254" cy="1374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pic>
        <p:nvPicPr>
          <p:cNvPr id="22" name="Picture 21" descr="icon_clear_flat_1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666" y="452665"/>
            <a:ext cx="1947333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570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885" y="4801576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025" y="4814125"/>
            <a:ext cx="9460697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985" y="5861304"/>
            <a:ext cx="9399737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D03B-9435-574C-AD38-0A797272BEDB}" type="datetimeFigureOut">
              <a:rPr lang="en-US" smtClean="0"/>
              <a:t>4/2/21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165C-0779-914C-BCCA-8FF0C5A38B57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78885" y="6263640"/>
            <a:ext cx="11432116" cy="144034"/>
            <a:chOff x="284163" y="1906542"/>
            <a:chExt cx="8574087" cy="144034"/>
          </a:xfrm>
        </p:grpSpPr>
        <p:grpSp>
          <p:nvGrpSpPr>
            <p:cNvPr id="15" name="Group 16"/>
            <p:cNvGrpSpPr/>
            <p:nvPr/>
          </p:nvGrpSpPr>
          <p:grpSpPr>
            <a:xfrm>
              <a:off x="284163" y="1906542"/>
              <a:ext cx="6801955" cy="137411"/>
              <a:chOff x="284163" y="1759424"/>
              <a:chExt cx="6801955" cy="137411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284163" y="1759424"/>
                <a:ext cx="2743200" cy="137411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026392" y="1759424"/>
                <a:ext cx="1600200" cy="13741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626864" y="1759424"/>
                <a:ext cx="2459254" cy="137411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</p:grpSp>
        <p:sp>
          <p:nvSpPr>
            <p:cNvPr id="16" name="Rectangle 15"/>
            <p:cNvSpPr/>
            <p:nvPr userDrawn="1"/>
          </p:nvSpPr>
          <p:spPr>
            <a:xfrm>
              <a:off x="6398996" y="1913165"/>
              <a:ext cx="2459254" cy="1374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pic>
        <p:nvPicPr>
          <p:cNvPr id="20" name="Picture 19" descr="icon_clear_flat_1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088" y="4801575"/>
            <a:ext cx="1645912" cy="135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14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78883" y="443755"/>
            <a:ext cx="11432116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D03B-9435-574C-AD38-0A797272BEDB}" type="datetimeFigureOut">
              <a:rPr lang="en-US" smtClean="0"/>
              <a:t>4/2/21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165C-0779-914C-BCCA-8FF0C5A38B5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8885" y="4801576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74519" y="4801576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41" y="4814048"/>
            <a:ext cx="103632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7530" y="5862918"/>
            <a:ext cx="10309412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78885" y="6270012"/>
            <a:ext cx="11432116" cy="144034"/>
            <a:chOff x="284163" y="1906542"/>
            <a:chExt cx="8574087" cy="144034"/>
          </a:xfrm>
        </p:grpSpPr>
        <p:grpSp>
          <p:nvGrpSpPr>
            <p:cNvPr id="15" name="Group 16"/>
            <p:cNvGrpSpPr/>
            <p:nvPr/>
          </p:nvGrpSpPr>
          <p:grpSpPr>
            <a:xfrm>
              <a:off x="284163" y="1906542"/>
              <a:ext cx="6801955" cy="137411"/>
              <a:chOff x="284163" y="1759424"/>
              <a:chExt cx="6801955" cy="137411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284163" y="1759424"/>
                <a:ext cx="2743200" cy="137411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026392" y="1759424"/>
                <a:ext cx="1600200" cy="13741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626864" y="1759424"/>
                <a:ext cx="2459254" cy="137411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</p:grpSp>
        <p:sp>
          <p:nvSpPr>
            <p:cNvPr id="16" name="Rectangle 15"/>
            <p:cNvSpPr/>
            <p:nvPr userDrawn="1"/>
          </p:nvSpPr>
          <p:spPr>
            <a:xfrm>
              <a:off x="6398996" y="1913165"/>
              <a:ext cx="2459254" cy="1374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1454267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7883" y="2151063"/>
            <a:ext cx="524256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917" y="2151063"/>
            <a:ext cx="524256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D03B-9435-574C-AD38-0A797272BEDB}" type="datetimeFigureOut">
              <a:rPr lang="en-US" smtClean="0"/>
              <a:t>4/2/21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165C-0779-914C-BCCA-8FF0C5A38B57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78885" y="1589722"/>
            <a:ext cx="11432116" cy="144034"/>
            <a:chOff x="284163" y="1906542"/>
            <a:chExt cx="8574087" cy="144034"/>
          </a:xfrm>
        </p:grpSpPr>
        <p:grpSp>
          <p:nvGrpSpPr>
            <p:cNvPr id="14" name="Group 16"/>
            <p:cNvGrpSpPr/>
            <p:nvPr/>
          </p:nvGrpSpPr>
          <p:grpSpPr>
            <a:xfrm>
              <a:off x="284163" y="1906542"/>
              <a:ext cx="6801955" cy="137411"/>
              <a:chOff x="284163" y="1759424"/>
              <a:chExt cx="6801955" cy="137411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84163" y="1759424"/>
                <a:ext cx="2743200" cy="137411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026392" y="1759424"/>
                <a:ext cx="1600200" cy="13741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626864" y="1759424"/>
                <a:ext cx="2459254" cy="137411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</p:grpSp>
        <p:sp>
          <p:nvSpPr>
            <p:cNvPr id="15" name="Rectangle 14"/>
            <p:cNvSpPr/>
            <p:nvPr userDrawn="1"/>
          </p:nvSpPr>
          <p:spPr>
            <a:xfrm>
              <a:off x="6398996" y="1913165"/>
              <a:ext cx="2459254" cy="1374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150909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883" y="1735138"/>
            <a:ext cx="524256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883" y="2590800"/>
            <a:ext cx="524256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2660" y="1735138"/>
            <a:ext cx="524256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2660" y="2590800"/>
            <a:ext cx="524256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D03B-9435-574C-AD38-0A797272BEDB}" type="datetimeFigureOut">
              <a:rPr lang="en-US" smtClean="0"/>
              <a:t>4/2/21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165C-0779-914C-BCCA-8FF0C5A38B57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78885" y="1583099"/>
            <a:ext cx="11432116" cy="144034"/>
            <a:chOff x="284163" y="1906542"/>
            <a:chExt cx="8574087" cy="144034"/>
          </a:xfrm>
        </p:grpSpPr>
        <p:grpSp>
          <p:nvGrpSpPr>
            <p:cNvPr id="16" name="Group 16"/>
            <p:cNvGrpSpPr/>
            <p:nvPr/>
          </p:nvGrpSpPr>
          <p:grpSpPr>
            <a:xfrm>
              <a:off x="284163" y="1906542"/>
              <a:ext cx="6801955" cy="137411"/>
              <a:chOff x="284163" y="1759424"/>
              <a:chExt cx="6801955" cy="137411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84163" y="1759424"/>
                <a:ext cx="2743200" cy="137411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026392" y="1759424"/>
                <a:ext cx="1600200" cy="13741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626864" y="1759424"/>
                <a:ext cx="2459254" cy="137411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</p:grpSp>
        <p:sp>
          <p:nvSpPr>
            <p:cNvPr id="17" name="Rectangle 16"/>
            <p:cNvSpPr/>
            <p:nvPr userDrawn="1"/>
          </p:nvSpPr>
          <p:spPr>
            <a:xfrm>
              <a:off x="6398996" y="1913165"/>
              <a:ext cx="2459254" cy="1374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972150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D03B-9435-574C-AD38-0A797272BEDB}" type="datetimeFigureOut">
              <a:rPr lang="en-US" smtClean="0"/>
              <a:t>4/2/21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165C-0779-914C-BCCA-8FF0C5A38B57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78885" y="1589722"/>
            <a:ext cx="11432116" cy="144034"/>
            <a:chOff x="284163" y="1906542"/>
            <a:chExt cx="8574087" cy="144034"/>
          </a:xfrm>
        </p:grpSpPr>
        <p:grpSp>
          <p:nvGrpSpPr>
            <p:cNvPr id="12" name="Group 16"/>
            <p:cNvGrpSpPr/>
            <p:nvPr/>
          </p:nvGrpSpPr>
          <p:grpSpPr>
            <a:xfrm>
              <a:off x="284163" y="1906542"/>
              <a:ext cx="6801955" cy="137411"/>
              <a:chOff x="284163" y="1759424"/>
              <a:chExt cx="6801955" cy="137411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84163" y="1759424"/>
                <a:ext cx="2743200" cy="137411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026392" y="1759424"/>
                <a:ext cx="1600200" cy="13741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626864" y="1759424"/>
                <a:ext cx="2459254" cy="137411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</p:grpSp>
        <p:sp>
          <p:nvSpPr>
            <p:cNvPr id="13" name="Rectangle 12"/>
            <p:cNvSpPr/>
            <p:nvPr userDrawn="1"/>
          </p:nvSpPr>
          <p:spPr>
            <a:xfrm>
              <a:off x="6398996" y="1913165"/>
              <a:ext cx="2459254" cy="1374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597970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D03B-9435-574C-AD38-0A797272BEDB}" type="datetimeFigureOut">
              <a:rPr lang="en-US" smtClean="0"/>
              <a:t>4/2/21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165C-0779-914C-BCCA-8FF0C5A38B57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8885" y="557977"/>
            <a:ext cx="11432116" cy="144034"/>
            <a:chOff x="284163" y="1906542"/>
            <a:chExt cx="8574087" cy="144034"/>
          </a:xfrm>
        </p:grpSpPr>
        <p:grpSp>
          <p:nvGrpSpPr>
            <p:cNvPr id="10" name="Group 16"/>
            <p:cNvGrpSpPr/>
            <p:nvPr/>
          </p:nvGrpSpPr>
          <p:grpSpPr>
            <a:xfrm>
              <a:off x="284163" y="1906542"/>
              <a:ext cx="6801955" cy="137411"/>
              <a:chOff x="284163" y="1759424"/>
              <a:chExt cx="6801955" cy="137411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284163" y="1759424"/>
                <a:ext cx="2743200" cy="137411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026392" y="1759424"/>
                <a:ext cx="1600200" cy="13741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626864" y="1759424"/>
                <a:ext cx="2459254" cy="137411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</p:grpSp>
        <p:sp>
          <p:nvSpPr>
            <p:cNvPr id="11" name="Rectangle 10"/>
            <p:cNvSpPr/>
            <p:nvPr userDrawn="1"/>
          </p:nvSpPr>
          <p:spPr>
            <a:xfrm>
              <a:off x="6398996" y="1913165"/>
              <a:ext cx="2459254" cy="1374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2999599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5338" y="2133601"/>
            <a:ext cx="9435663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59915" y="643703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E02D03B-9435-574C-AD38-0A797272BEDB}" type="datetimeFigureOut">
              <a:rPr lang="en-US" smtClean="0"/>
              <a:t>4/2/21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264" y="6437033"/>
            <a:ext cx="8166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33B165C-0779-914C-BCCA-8FF0C5A38B5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885" y="630382"/>
            <a:ext cx="11432116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3587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avidparry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3DA39-8E44-5540-9F13-D5D7D9A14E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Getting Groovy with Spock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B40E1-EFE0-1B4F-9F4A-873E053111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David Parry</a:t>
            </a:r>
          </a:p>
        </p:txBody>
      </p:sp>
      <p:pic>
        <p:nvPicPr>
          <p:cNvPr id="8" name="Picture 7" descr="Spock so Groovy">
            <a:extLst>
              <a:ext uri="{FF2B5EF4-FFF2-40B4-BE49-F238E27FC236}">
                <a16:creationId xmlns:a16="http://schemas.microsoft.com/office/drawing/2014/main" id="{F6FE86CE-161D-884C-9999-BC340EE23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510" y="2336270"/>
            <a:ext cx="4836291" cy="363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725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F0D3-EFB2-874A-B84A-15BE6CF55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be covered?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826C6-F94A-A24F-B2A1-23EE399E2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Specification </a:t>
            </a:r>
            <a:r>
              <a:rPr lang="en-US" dirty="0" err="1"/>
              <a:t>spock.lang</a:t>
            </a:r>
            <a:r>
              <a:rPr lang="en-US" dirty="0"/>
              <a:t>.*</a:t>
            </a:r>
          </a:p>
          <a:p>
            <a:r>
              <a:rPr lang="en-US" dirty="0"/>
              <a:t>Fixture Methods [</a:t>
            </a:r>
            <a:r>
              <a:rPr lang="en-US" dirty="0" err="1"/>
              <a:t>setupSpec</a:t>
            </a:r>
            <a:r>
              <a:rPr lang="en-US" dirty="0"/>
              <a:t>(), </a:t>
            </a:r>
            <a:r>
              <a:rPr lang="en-US" dirty="0" err="1"/>
              <a:t>cleanupSpec</a:t>
            </a:r>
            <a:r>
              <a:rPr lang="en-US" dirty="0"/>
              <a:t>()] [setup(), cleanup()]</a:t>
            </a:r>
          </a:p>
          <a:p>
            <a:r>
              <a:rPr lang="en-US" dirty="0"/>
              <a:t>Feature Method Heart of the Specification what you are testing</a:t>
            </a:r>
          </a:p>
          <a:p>
            <a:r>
              <a:rPr lang="en-US" dirty="0"/>
              <a:t>Blocks setup -&gt; stimulus -&gt; response -&gt; cleanup ➰ where</a:t>
            </a:r>
          </a:p>
          <a:p>
            <a:r>
              <a:rPr lang="en-US" dirty="0"/>
              <a:t>Conditions plain </a:t>
            </a:r>
            <a:r>
              <a:rPr lang="en-US" dirty="0" err="1"/>
              <a:t>boolean</a:t>
            </a:r>
            <a:r>
              <a:rPr lang="en-US" dirty="0"/>
              <a:t> expressions Groovy Truth</a:t>
            </a:r>
          </a:p>
          <a:p>
            <a:r>
              <a:rPr lang="en-US" dirty="0"/>
              <a:t>Interactions &amp; Mocks behavior of objects not just checking state i.e. outcome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212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B23B2-0A17-CC4F-A9C9-AAF6056A7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6DB68-C322-4F4B-AD2D-5DC5B8B85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uses Groovy as language</a:t>
            </a:r>
          </a:p>
          <a:p>
            <a:r>
              <a:rPr lang="en-US" dirty="0"/>
              <a:t>data driven testing (DDT) </a:t>
            </a:r>
          </a:p>
          <a:p>
            <a:r>
              <a:rPr lang="en-US" dirty="0"/>
              <a:t>behavior-driven development (BDD)</a:t>
            </a:r>
          </a:p>
          <a:p>
            <a:r>
              <a:rPr lang="en-US" dirty="0"/>
              <a:t>sweet reporting</a:t>
            </a:r>
          </a:p>
          <a:p>
            <a:r>
              <a:rPr lang="en-US" dirty="0"/>
              <a:t>compatible with Gradle and Maven</a:t>
            </a:r>
          </a:p>
          <a:p>
            <a:r>
              <a:rPr lang="en-US" dirty="0"/>
              <a:t>runs on Java 8+ and Groovy 3.0+</a:t>
            </a:r>
          </a:p>
          <a:p>
            <a:r>
              <a:rPr lang="en-US" dirty="0"/>
              <a:t>sputnik (Spock + Junit) runs on JUnit runner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2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D2239-BB0F-544F-817E-CAB53D0E8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99F33-1603-5A45-8AE7-61FC17F38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8786"/>
          </a:xfrm>
        </p:spPr>
        <p:txBody>
          <a:bodyPr>
            <a:normAutofit fontScale="70000" lnSpcReduction="20000"/>
          </a:bodyPr>
          <a:lstStyle/>
          <a:p>
            <a:r>
              <a:rPr lang="en-US" i="1" dirty="0"/>
              <a:t>Create a method that checks if the integer value is an even or odd number, </a:t>
            </a:r>
            <a:r>
              <a:rPr lang="en-US" i="1"/>
              <a:t>return 0 </a:t>
            </a:r>
            <a:r>
              <a:rPr lang="en-US" i="1" dirty="0"/>
              <a:t>for even </a:t>
            </a:r>
            <a:r>
              <a:rPr lang="en-US" i="1"/>
              <a:t>and 1 </a:t>
            </a:r>
            <a:r>
              <a:rPr lang="en-US" i="1" dirty="0"/>
              <a:t>for odd. </a:t>
            </a:r>
          </a:p>
          <a:p>
            <a:r>
              <a:rPr lang="en-US" i="1" dirty="0"/>
              <a:t>If number is 0 or negative number throw a runtime exception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E168AD-BC9C-C247-8D38-1498CCBDC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108" y="3039766"/>
            <a:ext cx="8235778" cy="370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452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1F406-728D-B14B-9B9C-FB08681F7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AF955-E871-0E4F-BDD8-76D86AF34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twitter: @</a:t>
            </a:r>
            <a:r>
              <a:rPr lang="en-US" dirty="0" err="1"/>
              <a:t>daviddryparry</a:t>
            </a:r>
            <a:endParaRPr lang="en-US" b="0" dirty="0">
              <a:effectLst/>
            </a:endParaRPr>
          </a:p>
          <a:p>
            <a:r>
              <a:rPr lang="en-US" dirty="0"/>
              <a:t>web: http://</a:t>
            </a:r>
            <a:r>
              <a:rPr lang="en-US" u="sng" dirty="0">
                <a:hlinkClick r:id="rId2"/>
              </a:rPr>
              <a:t>www.davidparry.com</a:t>
            </a:r>
            <a:endParaRPr lang="en-US" b="0" dirty="0">
              <a:effectLst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462872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davidparry_template</Template>
  <TotalTime>229</TotalTime>
  <Words>166</Words>
  <Application>Microsoft Macintosh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Corbel</vt:lpstr>
      <vt:lpstr>Wingdings</vt:lpstr>
      <vt:lpstr>Spectrum</vt:lpstr>
      <vt:lpstr>Getting Groovy with Spock</vt:lpstr>
      <vt:lpstr>What will be covered?</vt:lpstr>
      <vt:lpstr>Fun Facts</vt:lpstr>
      <vt:lpstr>The Ask</vt:lpstr>
      <vt:lpstr>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ricardo yanez</dc:creator>
  <cp:lastModifiedBy>David Parry</cp:lastModifiedBy>
  <cp:revision>19</cp:revision>
  <dcterms:created xsi:type="dcterms:W3CDTF">2020-02-08T16:55:42Z</dcterms:created>
  <dcterms:modified xsi:type="dcterms:W3CDTF">2021-04-02T20:00:06Z</dcterms:modified>
</cp:coreProperties>
</file>