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9" y="449005"/>
            <a:ext cx="9301879" cy="99915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1" y="1532427"/>
            <a:ext cx="9228727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4" name="Picture 13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7" y="452665"/>
            <a:ext cx="1947333" cy="146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8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487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527107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520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624758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0065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427939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7379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1414" y="444705"/>
            <a:ext cx="11432116" cy="144034"/>
            <a:chOff x="284163" y="1906542"/>
            <a:chExt cx="8574087" cy="144034"/>
          </a:xfrm>
        </p:grpSpPr>
        <p:grpSp>
          <p:nvGrpSpPr>
            <p:cNvPr id="19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20" name="Rectangle 19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5624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4399" y="6260696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6444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0230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134509" y="3280082"/>
            <a:ext cx="5934615" cy="288857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7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982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145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3" y="1532965"/>
            <a:ext cx="9134787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9" y="444729"/>
            <a:ext cx="920650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2" name="Picture 21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6" y="452665"/>
            <a:ext cx="194733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9460697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5" y="5861304"/>
            <a:ext cx="9399737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8885" y="6263640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" name="Picture 19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8" y="4801575"/>
            <a:ext cx="1645912" cy="13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78885" y="627001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542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090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8885" y="1583099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721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2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979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8885" y="557977"/>
            <a:ext cx="11432116" cy="144034"/>
            <a:chOff x="284163" y="1906542"/>
            <a:chExt cx="8574087" cy="144034"/>
          </a:xfrm>
        </p:grpSpPr>
        <p:grpSp>
          <p:nvGrpSpPr>
            <p:cNvPr id="10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995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E02D03B-9435-574C-AD38-0A797272BED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8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par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A39-8E44-5540-9F13-D5D7D9A1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Groovy with Spock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40E1-EFE0-1B4F-9F4A-873E0531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Parry</a:t>
            </a:r>
          </a:p>
        </p:txBody>
      </p:sp>
      <p:pic>
        <p:nvPicPr>
          <p:cNvPr id="8" name="Picture 7" descr="Spock so Groovy">
            <a:extLst>
              <a:ext uri="{FF2B5EF4-FFF2-40B4-BE49-F238E27FC236}">
                <a16:creationId xmlns:a16="http://schemas.microsoft.com/office/drawing/2014/main" id="{F6FE86CE-161D-884C-9999-BC340EE2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0" y="2336270"/>
            <a:ext cx="4836291" cy="3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F3C4-C56D-994A-9082-BED7BA3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Spock what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4141-C12E-754E-8013-D8B4CF42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2"/>
            <a:ext cx="11432116" cy="967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Highly expressive specification language to test Java and Groovy!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0E88E-C1DD-694E-B1B8-B5C071A86454}"/>
              </a:ext>
            </a:extLst>
          </p:cNvPr>
          <p:cNvSpPr txBox="1"/>
          <p:nvPr/>
        </p:nvSpPr>
        <p:spPr>
          <a:xfrm>
            <a:off x="6201103" y="5904452"/>
            <a:ext cx="585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want is irrelevant, What you’ve chosen is at hand. </a:t>
            </a:r>
          </a:p>
          <a:p>
            <a:r>
              <a:rPr lang="en-US" dirty="0"/>
              <a:t>-- Spock 1991 Undiscovered Country</a:t>
            </a:r>
          </a:p>
        </p:txBody>
      </p:sp>
    </p:spTree>
    <p:extLst>
      <p:ext uri="{BB962C8B-B14F-4D97-AF65-F5344CB8AC3E}">
        <p14:creationId xmlns:p14="http://schemas.microsoft.com/office/powerpoint/2010/main" val="40125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0D3-EFB2-874A-B84A-15BE6CF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C6-F94A-A24F-B2A1-23EE399E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 </a:t>
            </a:r>
            <a:r>
              <a:rPr lang="en-US" dirty="0" err="1"/>
              <a:t>spock.lang</a:t>
            </a:r>
            <a:r>
              <a:rPr lang="en-US" dirty="0"/>
              <a:t>.*</a:t>
            </a:r>
          </a:p>
          <a:p>
            <a:r>
              <a:rPr lang="en-US" dirty="0"/>
              <a:t>Fixture Methods [</a:t>
            </a:r>
            <a:r>
              <a:rPr lang="en-US" dirty="0" err="1"/>
              <a:t>setupSpec</a:t>
            </a:r>
            <a:r>
              <a:rPr lang="en-US" dirty="0"/>
              <a:t>(), </a:t>
            </a:r>
            <a:r>
              <a:rPr lang="en-US" dirty="0" err="1"/>
              <a:t>cleanupSpec</a:t>
            </a:r>
            <a:r>
              <a:rPr lang="en-US" dirty="0"/>
              <a:t>()] [setup(), cleanup()]</a:t>
            </a:r>
          </a:p>
          <a:p>
            <a:r>
              <a:rPr lang="en-US" dirty="0"/>
              <a:t>Feature Method Heart of the Specification what you are testing</a:t>
            </a:r>
          </a:p>
          <a:p>
            <a:r>
              <a:rPr lang="en-US" dirty="0"/>
              <a:t>Blocks setup -&gt; stimulus -&gt; response -&gt; cleanup ➰ where</a:t>
            </a:r>
          </a:p>
          <a:p>
            <a:r>
              <a:rPr lang="en-US" dirty="0"/>
              <a:t>Conditions plain </a:t>
            </a:r>
            <a:r>
              <a:rPr lang="en-US" dirty="0" err="1"/>
              <a:t>boolean</a:t>
            </a:r>
            <a:r>
              <a:rPr lang="en-US" dirty="0"/>
              <a:t> expressions Groovy Truth</a:t>
            </a:r>
          </a:p>
          <a:p>
            <a:r>
              <a:rPr lang="en-US" dirty="0"/>
              <a:t>Interactions &amp; Mocks behavior of objects not just checking state i.e.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3B2-0A17-CC4F-A9C9-AAF6056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DB68-C322-4F4B-AD2D-5DC5B8B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Groovy as language</a:t>
            </a:r>
          </a:p>
          <a:p>
            <a:r>
              <a:rPr lang="en-US" dirty="0"/>
              <a:t>data driven testing (DDT) 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sweet reporting</a:t>
            </a:r>
          </a:p>
          <a:p>
            <a:r>
              <a:rPr lang="en-US" dirty="0"/>
              <a:t>compatible with Gradle and Maven</a:t>
            </a:r>
          </a:p>
          <a:p>
            <a:r>
              <a:rPr lang="en-US" dirty="0"/>
              <a:t>runs on Java 7+ and Groovy 2.4+</a:t>
            </a:r>
          </a:p>
          <a:p>
            <a:r>
              <a:rPr lang="en-US" dirty="0"/>
              <a:t>sputnik (Spock + Junit) runs on JUnit runner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239-BB0F-544F-817E-CAB53D0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F33-1603-5A45-8AE7-61FC17F3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786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Create a method that checks if the integer value is an even or odd number, </a:t>
            </a:r>
            <a:r>
              <a:rPr lang="en-US" i="1"/>
              <a:t>return 0 </a:t>
            </a:r>
            <a:r>
              <a:rPr lang="en-US" i="1" dirty="0"/>
              <a:t>for even </a:t>
            </a:r>
            <a:r>
              <a:rPr lang="en-US" i="1"/>
              <a:t>and 1 </a:t>
            </a:r>
            <a:r>
              <a:rPr lang="en-US" i="1" dirty="0"/>
              <a:t>for odd. </a:t>
            </a:r>
          </a:p>
          <a:p>
            <a:r>
              <a:rPr lang="en-US" i="1" dirty="0"/>
              <a:t>If number is 0 or negative number throw a runtime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168AD-BC9C-C247-8D38-1498CCBD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3039766"/>
            <a:ext cx="8235778" cy="3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406-728D-B14B-9B9C-FB08681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F955-E871-0E4F-BDD8-76D86AF3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daviddryparry</a:t>
            </a:r>
            <a:endParaRPr lang="en-US" b="0" dirty="0">
              <a:effectLst/>
            </a:endParaRPr>
          </a:p>
          <a:p>
            <a:r>
              <a:rPr lang="en-US" dirty="0"/>
              <a:t>web: </a:t>
            </a:r>
            <a:r>
              <a:rPr lang="en-US" dirty="0">
                <a:hlinkClick r:id="rId2"/>
              </a:rPr>
              <a:t>http://</a:t>
            </a:r>
            <a:r>
              <a:rPr lang="en-US" u="sng" dirty="0">
                <a:hlinkClick r:id="rId2"/>
              </a:rPr>
              <a:t>www.davidparry.com</a:t>
            </a:r>
            <a:endParaRPr lang="en-US" u="sng" dirty="0"/>
          </a:p>
          <a:p>
            <a:r>
              <a:rPr lang="en-US" u="sng" dirty="0" err="1"/>
              <a:t>g</a:t>
            </a:r>
            <a:r>
              <a:rPr lang="en-US" b="0" u="sng" dirty="0" err="1">
                <a:effectLst/>
              </a:rPr>
              <a:t>ithub</a:t>
            </a:r>
            <a:r>
              <a:rPr lang="en-US" b="0" u="sng" dirty="0">
                <a:effectLst/>
              </a:rPr>
              <a:t>: https://</a:t>
            </a:r>
            <a:r>
              <a:rPr lang="en-US" b="0" u="sng" dirty="0" err="1">
                <a:effectLst/>
              </a:rPr>
              <a:t>github.com</a:t>
            </a:r>
            <a:r>
              <a:rPr lang="en-US" b="0" u="sng" dirty="0">
                <a:effectLst/>
              </a:rPr>
              <a:t>/</a:t>
            </a:r>
            <a:r>
              <a:rPr lang="en-US" b="0" u="sng" dirty="0" err="1">
                <a:effectLst/>
              </a:rPr>
              <a:t>davidparry</a:t>
            </a:r>
            <a:r>
              <a:rPr lang="en-US" b="0" u="sng" dirty="0">
                <a:effectLst/>
              </a:rPr>
              <a:t> 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28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davidparry_template</Template>
  <TotalTime>237</TotalTime>
  <Words>206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Spectrum</vt:lpstr>
      <vt:lpstr>Getting Groovy with Spock</vt:lpstr>
      <vt:lpstr>Spock what ?</vt:lpstr>
      <vt:lpstr>What will be covered?</vt:lpstr>
      <vt:lpstr>Fun Facts</vt:lpstr>
      <vt:lpstr>The Ask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yanez</dc:creator>
  <cp:lastModifiedBy>ricardo yanez</cp:lastModifiedBy>
  <cp:revision>20</cp:revision>
  <dcterms:created xsi:type="dcterms:W3CDTF">2020-02-08T16:55:42Z</dcterms:created>
  <dcterms:modified xsi:type="dcterms:W3CDTF">2020-02-12T23:34:53Z</dcterms:modified>
</cp:coreProperties>
</file>