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647" r:id="rId2"/>
    <p:sldId id="866" r:id="rId3"/>
    <p:sldId id="882" r:id="rId4"/>
    <p:sldId id="867" r:id="rId5"/>
    <p:sldId id="887" r:id="rId6"/>
    <p:sldId id="892" r:id="rId7"/>
    <p:sldId id="893" r:id="rId8"/>
    <p:sldId id="886" r:id="rId9"/>
    <p:sldId id="876" r:id="rId10"/>
    <p:sldId id="894" r:id="rId11"/>
    <p:sldId id="895" r:id="rId12"/>
    <p:sldId id="896" r:id="rId13"/>
    <p:sldId id="897" r:id="rId14"/>
    <p:sldId id="844" r:id="rId1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596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4A3F"/>
    <a:srgbClr val="F8F8F8"/>
    <a:srgbClr val="3C5A9B"/>
    <a:srgbClr val="0087AF"/>
    <a:srgbClr val="1AB2E8"/>
    <a:srgbClr val="00AAEB"/>
    <a:srgbClr val="FFDC0D"/>
    <a:srgbClr val="D9B079"/>
    <a:srgbClr val="D1D3D4"/>
    <a:srgbClr val="D6D7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252" autoAdjust="0"/>
    <p:restoredTop sz="96210" autoAdjust="0"/>
  </p:normalViewPr>
  <p:slideViewPr>
    <p:cSldViewPr snapToGrid="0" snapToObjects="1">
      <p:cViewPr varScale="1">
        <p:scale>
          <a:sx n="135" d="100"/>
          <a:sy n="135" d="100"/>
        </p:scale>
        <p:origin x="-120" y="-312"/>
      </p:cViewPr>
      <p:guideLst>
        <p:guide orient="horz" pos="1596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3816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handoutMaster" Target="handoutMasters/handout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0A83A8-2E45-0548-B3C9-C096518BCF82}" type="datetimeFigureOut">
              <a:rPr lang="en-US" smtClean="0"/>
              <a:t>25/06/15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5028E8-0986-2C48-A24F-782A77C255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1429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894DD2-0DDA-C24C-A772-AE987C62F897}" type="datetimeFigureOut">
              <a:rPr lang="en-US" smtClean="0"/>
              <a:t>25/06/15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24DC8D-BEC2-D34A-81E1-6AC3BD4AB1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25300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24DC8D-BEC2-D34A-81E1-6AC3BD4AB13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4079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24DC8D-BEC2-D34A-81E1-6AC3BD4AB13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6538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 algn="ctr"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50300"/>
            <a:ext cx="2133600" cy="273844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www.bestppt.com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60D1EDE-7116-2443-9BDD-368CE5B3766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301037" y="498590"/>
            <a:ext cx="8541926" cy="3386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7174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50300"/>
            <a:ext cx="2133600" cy="273844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www.bestppt.com</a:t>
            </a:r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96847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_Im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50300"/>
            <a:ext cx="2133600" cy="273844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www.bestppt.com</a:t>
            </a:r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9144000" cy="5143500"/>
          </a:xfrm>
        </p:spPr>
        <p:txBody>
          <a:bodyPr/>
          <a:lstStyle>
            <a:lvl1pPr marL="0" indent="0" algn="ctr">
              <a:buNone/>
              <a:defRPr>
                <a:latin typeface="Raleway"/>
                <a:cs typeface="Raleway"/>
              </a:defRPr>
            </a:lvl1pPr>
          </a:lstStyle>
          <a:p>
            <a:r>
              <a:rPr lang="en-US" dirty="0" smtClean="0"/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0119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50300"/>
            <a:ext cx="2133600" cy="273844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www.bestppt.com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D1EDE-7116-2443-9BDD-368CE5B3766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2449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50300"/>
            <a:ext cx="2133600" cy="273844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www.bestppt.com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D1EDE-7116-2443-9BDD-368CE5B3766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04706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50300"/>
            <a:ext cx="2133600" cy="273844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www.bestppt.com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D1EDE-7116-2443-9BDD-368CE5B3766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 flipH="1">
            <a:off x="399803" y="562064"/>
            <a:ext cx="8318131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" name="Group 8"/>
          <p:cNvGrpSpPr/>
          <p:nvPr userDrawn="1"/>
        </p:nvGrpSpPr>
        <p:grpSpPr>
          <a:xfrm>
            <a:off x="8200074" y="190333"/>
            <a:ext cx="393654" cy="253480"/>
            <a:chOff x="6258192" y="2164972"/>
            <a:chExt cx="602756" cy="388124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6857773" y="2164972"/>
              <a:ext cx="0" cy="388124"/>
            </a:xfrm>
            <a:prstGeom prst="line">
              <a:avLst/>
            </a:prstGeom>
            <a:ln w="19050" cmpd="sng">
              <a:solidFill>
                <a:schemeClr val="accent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6556747" y="2199387"/>
              <a:ext cx="301026" cy="353709"/>
            </a:xfrm>
            <a:prstGeom prst="line">
              <a:avLst/>
            </a:prstGeom>
            <a:ln w="19050" cmpd="sng">
              <a:solidFill>
                <a:schemeClr val="accent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6268479" y="2199387"/>
              <a:ext cx="294647" cy="353709"/>
            </a:xfrm>
            <a:prstGeom prst="line">
              <a:avLst/>
            </a:prstGeom>
            <a:ln w="19050" cmpd="sng">
              <a:solidFill>
                <a:schemeClr val="accent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6268479" y="2164972"/>
              <a:ext cx="0" cy="388124"/>
            </a:xfrm>
            <a:prstGeom prst="line">
              <a:avLst/>
            </a:prstGeom>
            <a:ln w="19050" cmpd="sng">
              <a:solidFill>
                <a:schemeClr val="accent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H="1">
              <a:off x="6258192" y="2553096"/>
              <a:ext cx="602756" cy="0"/>
            </a:xfrm>
            <a:prstGeom prst="line">
              <a:avLst/>
            </a:prstGeom>
            <a:ln w="19050" cmpd="sng">
              <a:solidFill>
                <a:schemeClr val="accent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H="1">
              <a:off x="6563126" y="2164972"/>
              <a:ext cx="294647" cy="353709"/>
            </a:xfrm>
            <a:prstGeom prst="line">
              <a:avLst/>
            </a:prstGeom>
            <a:ln w="19050" cmpd="sng">
              <a:solidFill>
                <a:schemeClr val="accent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6268479" y="2164972"/>
              <a:ext cx="297884" cy="356668"/>
            </a:xfrm>
            <a:prstGeom prst="line">
              <a:avLst/>
            </a:prstGeom>
            <a:ln w="19050" cmpd="sng">
              <a:solidFill>
                <a:schemeClr val="accent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829195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12011"/>
            <a:ext cx="4038600" cy="33944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12011"/>
            <a:ext cx="4038600" cy="33944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50300"/>
            <a:ext cx="2133600" cy="273844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www.bestppt.com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D1EDE-7116-2443-9BDD-368CE5B3766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18639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Raleway"/>
                <a:cs typeface="Raleway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00823"/>
            <a:ext cx="4040188" cy="479822"/>
          </a:xfrm>
        </p:spPr>
        <p:txBody>
          <a:bodyPr anchor="b"/>
          <a:lstStyle>
            <a:lvl1pPr marL="0" indent="0">
              <a:buNone/>
              <a:defRPr sz="1800" b="1">
                <a:latin typeface="Raleway"/>
                <a:cs typeface="Raleway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480644"/>
            <a:ext cx="4040188" cy="2963466"/>
          </a:xfrm>
        </p:spPr>
        <p:txBody>
          <a:bodyPr>
            <a:normAutofit/>
          </a:bodyPr>
          <a:lstStyle>
            <a:lvl1pPr>
              <a:defRPr sz="1800">
                <a:latin typeface="Raleway"/>
                <a:cs typeface="Raleway"/>
              </a:defRPr>
            </a:lvl1pPr>
            <a:lvl2pPr>
              <a:defRPr sz="1600">
                <a:latin typeface="Raleway"/>
                <a:cs typeface="Raleway"/>
              </a:defRPr>
            </a:lvl2pPr>
            <a:lvl3pPr>
              <a:defRPr sz="1400">
                <a:latin typeface="Raleway"/>
                <a:cs typeface="Raleway"/>
              </a:defRPr>
            </a:lvl3pPr>
            <a:lvl4pPr>
              <a:defRPr sz="1200">
                <a:latin typeface="Raleway"/>
                <a:cs typeface="Raleway"/>
              </a:defRPr>
            </a:lvl4pPr>
            <a:lvl5pPr>
              <a:defRPr sz="1200">
                <a:latin typeface="Raleway"/>
                <a:cs typeface="Raleway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000823"/>
            <a:ext cx="4041775" cy="479822"/>
          </a:xfrm>
        </p:spPr>
        <p:txBody>
          <a:bodyPr anchor="b"/>
          <a:lstStyle>
            <a:lvl1pPr marL="0" indent="0">
              <a:buNone/>
              <a:defRPr sz="1800" b="1">
                <a:latin typeface="Raleway"/>
                <a:cs typeface="Raleway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480644"/>
            <a:ext cx="4041775" cy="2963466"/>
          </a:xfrm>
        </p:spPr>
        <p:txBody>
          <a:bodyPr>
            <a:normAutofit/>
          </a:bodyPr>
          <a:lstStyle>
            <a:lvl1pPr>
              <a:defRPr sz="1800">
                <a:latin typeface="Raleway"/>
                <a:cs typeface="Raleway"/>
              </a:defRPr>
            </a:lvl1pPr>
            <a:lvl2pPr>
              <a:defRPr sz="1600">
                <a:latin typeface="Raleway"/>
                <a:cs typeface="Raleway"/>
              </a:defRPr>
            </a:lvl2pPr>
            <a:lvl3pPr>
              <a:defRPr sz="1400">
                <a:latin typeface="Raleway"/>
                <a:cs typeface="Raleway"/>
              </a:defRPr>
            </a:lvl3pPr>
            <a:lvl4pPr>
              <a:defRPr sz="1200">
                <a:latin typeface="Raleway"/>
                <a:cs typeface="Raleway"/>
              </a:defRPr>
            </a:lvl4pPr>
            <a:lvl5pPr>
              <a:defRPr sz="1200">
                <a:latin typeface="Raleway"/>
                <a:cs typeface="Raleway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50300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 sz="1100">
                <a:latin typeface="Raleway"/>
                <a:cs typeface="Raleway"/>
              </a:defRPr>
            </a:lvl1pPr>
          </a:lstStyle>
          <a:p>
            <a:r>
              <a:rPr lang="en-US" dirty="0" smtClean="0"/>
              <a:t>www.bestppt.com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>
                <a:latin typeface="Raleway"/>
                <a:cs typeface="Raleway"/>
              </a:defRPr>
            </a:lvl1pPr>
          </a:lstStyle>
          <a:p>
            <a:fld id="{D60D1EDE-7116-2443-9BDD-368CE5B3766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7263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without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50300"/>
            <a:ext cx="2133600" cy="273844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www.bestppt.com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D1EDE-7116-2443-9BDD-368CE5B37660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4145935" y="4547419"/>
            <a:ext cx="942259" cy="532581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3466070"/>
            <a:ext cx="9144000" cy="167743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29464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rrange avata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50300"/>
            <a:ext cx="2133600" cy="273844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www.bestppt.com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D1EDE-7116-2443-9BDD-368CE5B37660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4145935" y="4547419"/>
            <a:ext cx="942259" cy="532581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2415382" y="1108869"/>
            <a:ext cx="4453731" cy="2928937"/>
            <a:chOff x="2415382" y="1108869"/>
            <a:chExt cx="4453731" cy="2928937"/>
          </a:xfrm>
        </p:grpSpPr>
        <p:sp>
          <p:nvSpPr>
            <p:cNvPr id="8" name="Freeform 38"/>
            <p:cNvSpPr>
              <a:spLocks/>
            </p:cNvSpPr>
            <p:nvPr/>
          </p:nvSpPr>
          <p:spPr bwMode="auto">
            <a:xfrm>
              <a:off x="4546600" y="1994694"/>
              <a:ext cx="1246188" cy="565150"/>
            </a:xfrm>
            <a:custGeom>
              <a:avLst/>
              <a:gdLst>
                <a:gd name="T0" fmla="*/ 311 w 777"/>
                <a:gd name="T1" fmla="*/ 0 h 352"/>
                <a:gd name="T2" fmla="*/ 67 w 777"/>
                <a:gd name="T3" fmla="*/ 133 h 352"/>
                <a:gd name="T4" fmla="*/ 0 w 777"/>
                <a:gd name="T5" fmla="*/ 352 h 352"/>
                <a:gd name="T6" fmla="*/ 388 w 777"/>
                <a:gd name="T7" fmla="*/ 352 h 352"/>
                <a:gd name="T8" fmla="*/ 777 w 777"/>
                <a:gd name="T9" fmla="*/ 352 h 352"/>
                <a:gd name="T10" fmla="*/ 710 w 777"/>
                <a:gd name="T11" fmla="*/ 133 h 352"/>
                <a:gd name="T12" fmla="*/ 468 w 777"/>
                <a:gd name="T13" fmla="*/ 1 h 352"/>
                <a:gd name="T14" fmla="*/ 311 w 777"/>
                <a:gd name="T15" fmla="*/ 0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77" h="352">
                  <a:moveTo>
                    <a:pt x="311" y="0"/>
                  </a:moveTo>
                  <a:cubicBezTo>
                    <a:pt x="139" y="75"/>
                    <a:pt x="88" y="115"/>
                    <a:pt x="67" y="133"/>
                  </a:cubicBezTo>
                  <a:cubicBezTo>
                    <a:pt x="36" y="161"/>
                    <a:pt x="18" y="264"/>
                    <a:pt x="0" y="352"/>
                  </a:cubicBezTo>
                  <a:cubicBezTo>
                    <a:pt x="388" y="352"/>
                    <a:pt x="388" y="352"/>
                    <a:pt x="388" y="352"/>
                  </a:cubicBezTo>
                  <a:cubicBezTo>
                    <a:pt x="777" y="352"/>
                    <a:pt x="777" y="352"/>
                    <a:pt x="777" y="352"/>
                  </a:cubicBezTo>
                  <a:cubicBezTo>
                    <a:pt x="758" y="264"/>
                    <a:pt x="741" y="161"/>
                    <a:pt x="710" y="133"/>
                  </a:cubicBezTo>
                  <a:cubicBezTo>
                    <a:pt x="689" y="115"/>
                    <a:pt x="640" y="76"/>
                    <a:pt x="468" y="1"/>
                  </a:cubicBezTo>
                  <a:cubicBezTo>
                    <a:pt x="311" y="0"/>
                    <a:pt x="311" y="0"/>
                    <a:pt x="311" y="0"/>
                  </a:cubicBezTo>
                </a:path>
              </a:pathLst>
            </a:custGeom>
            <a:solidFill>
              <a:srgbClr val="FFDE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39"/>
            <p:cNvSpPr>
              <a:spLocks/>
            </p:cNvSpPr>
            <p:nvPr/>
          </p:nvSpPr>
          <p:spPr bwMode="auto">
            <a:xfrm>
              <a:off x="4546600" y="1994694"/>
              <a:ext cx="1246188" cy="565150"/>
            </a:xfrm>
            <a:custGeom>
              <a:avLst/>
              <a:gdLst>
                <a:gd name="T0" fmla="*/ 311 w 777"/>
                <a:gd name="T1" fmla="*/ 0 h 352"/>
                <a:gd name="T2" fmla="*/ 67 w 777"/>
                <a:gd name="T3" fmla="*/ 133 h 352"/>
                <a:gd name="T4" fmla="*/ 0 w 777"/>
                <a:gd name="T5" fmla="*/ 352 h 352"/>
                <a:gd name="T6" fmla="*/ 388 w 777"/>
                <a:gd name="T7" fmla="*/ 352 h 352"/>
                <a:gd name="T8" fmla="*/ 777 w 777"/>
                <a:gd name="T9" fmla="*/ 352 h 352"/>
                <a:gd name="T10" fmla="*/ 710 w 777"/>
                <a:gd name="T11" fmla="*/ 133 h 352"/>
                <a:gd name="T12" fmla="*/ 468 w 777"/>
                <a:gd name="T13" fmla="*/ 1 h 352"/>
                <a:gd name="T14" fmla="*/ 311 w 777"/>
                <a:gd name="T15" fmla="*/ 0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77" h="352">
                  <a:moveTo>
                    <a:pt x="311" y="0"/>
                  </a:moveTo>
                  <a:cubicBezTo>
                    <a:pt x="139" y="75"/>
                    <a:pt x="88" y="115"/>
                    <a:pt x="67" y="133"/>
                  </a:cubicBezTo>
                  <a:cubicBezTo>
                    <a:pt x="36" y="161"/>
                    <a:pt x="18" y="264"/>
                    <a:pt x="0" y="352"/>
                  </a:cubicBezTo>
                  <a:cubicBezTo>
                    <a:pt x="388" y="352"/>
                    <a:pt x="388" y="352"/>
                    <a:pt x="388" y="352"/>
                  </a:cubicBezTo>
                  <a:cubicBezTo>
                    <a:pt x="777" y="352"/>
                    <a:pt x="777" y="352"/>
                    <a:pt x="777" y="352"/>
                  </a:cubicBezTo>
                  <a:cubicBezTo>
                    <a:pt x="758" y="264"/>
                    <a:pt x="741" y="161"/>
                    <a:pt x="710" y="133"/>
                  </a:cubicBezTo>
                  <a:cubicBezTo>
                    <a:pt x="689" y="115"/>
                    <a:pt x="640" y="76"/>
                    <a:pt x="468" y="1"/>
                  </a:cubicBezTo>
                  <a:cubicBezTo>
                    <a:pt x="311" y="0"/>
                    <a:pt x="311" y="0"/>
                    <a:pt x="311" y="0"/>
                  </a:cubicBezTo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40"/>
            <p:cNvSpPr>
              <a:spLocks/>
            </p:cNvSpPr>
            <p:nvPr/>
          </p:nvSpPr>
          <p:spPr bwMode="auto">
            <a:xfrm>
              <a:off x="5035550" y="1588294"/>
              <a:ext cx="268288" cy="560388"/>
            </a:xfrm>
            <a:custGeom>
              <a:avLst/>
              <a:gdLst>
                <a:gd name="T0" fmla="*/ 0 w 167"/>
                <a:gd name="T1" fmla="*/ 102 h 349"/>
                <a:gd name="T2" fmla="*/ 0 w 167"/>
                <a:gd name="T3" fmla="*/ 230 h 349"/>
                <a:gd name="T4" fmla="*/ 0 w 167"/>
                <a:gd name="T5" fmla="*/ 293 h 349"/>
                <a:gd name="T6" fmla="*/ 167 w 167"/>
                <a:gd name="T7" fmla="*/ 293 h 349"/>
                <a:gd name="T8" fmla="*/ 167 w 167"/>
                <a:gd name="T9" fmla="*/ 230 h 349"/>
                <a:gd name="T10" fmla="*/ 167 w 167"/>
                <a:gd name="T11" fmla="*/ 102 h 349"/>
                <a:gd name="T12" fmla="*/ 0 w 167"/>
                <a:gd name="T13" fmla="*/ 102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7" h="349">
                  <a:moveTo>
                    <a:pt x="0" y="102"/>
                  </a:moveTo>
                  <a:cubicBezTo>
                    <a:pt x="0" y="230"/>
                    <a:pt x="0" y="230"/>
                    <a:pt x="0" y="230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46" y="347"/>
                    <a:pt x="121" y="349"/>
                    <a:pt x="167" y="293"/>
                  </a:cubicBezTo>
                  <a:cubicBezTo>
                    <a:pt x="167" y="230"/>
                    <a:pt x="167" y="230"/>
                    <a:pt x="167" y="230"/>
                  </a:cubicBezTo>
                  <a:cubicBezTo>
                    <a:pt x="167" y="102"/>
                    <a:pt x="167" y="102"/>
                    <a:pt x="167" y="102"/>
                  </a:cubicBezTo>
                  <a:cubicBezTo>
                    <a:pt x="167" y="0"/>
                    <a:pt x="0" y="0"/>
                    <a:pt x="0" y="102"/>
                  </a:cubicBezTo>
                </a:path>
              </a:pathLst>
            </a:custGeom>
            <a:solidFill>
              <a:srgbClr val="F6C8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41"/>
            <p:cNvSpPr>
              <a:spLocks/>
            </p:cNvSpPr>
            <p:nvPr/>
          </p:nvSpPr>
          <p:spPr bwMode="auto">
            <a:xfrm>
              <a:off x="4859338" y="1553369"/>
              <a:ext cx="112713" cy="163513"/>
            </a:xfrm>
            <a:custGeom>
              <a:avLst/>
              <a:gdLst>
                <a:gd name="T0" fmla="*/ 20 w 70"/>
                <a:gd name="T1" fmla="*/ 5 h 102"/>
                <a:gd name="T2" fmla="*/ 61 w 70"/>
                <a:gd name="T3" fmla="*/ 42 h 102"/>
                <a:gd name="T4" fmla="*/ 50 w 70"/>
                <a:gd name="T5" fmla="*/ 97 h 102"/>
                <a:gd name="T6" fmla="*/ 8 w 70"/>
                <a:gd name="T7" fmla="*/ 60 h 102"/>
                <a:gd name="T8" fmla="*/ 20 w 70"/>
                <a:gd name="T9" fmla="*/ 5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102">
                  <a:moveTo>
                    <a:pt x="20" y="5"/>
                  </a:moveTo>
                  <a:cubicBezTo>
                    <a:pt x="34" y="0"/>
                    <a:pt x="53" y="17"/>
                    <a:pt x="61" y="42"/>
                  </a:cubicBezTo>
                  <a:cubicBezTo>
                    <a:pt x="70" y="67"/>
                    <a:pt x="65" y="92"/>
                    <a:pt x="50" y="97"/>
                  </a:cubicBezTo>
                  <a:cubicBezTo>
                    <a:pt x="35" y="102"/>
                    <a:pt x="17" y="85"/>
                    <a:pt x="8" y="60"/>
                  </a:cubicBezTo>
                  <a:cubicBezTo>
                    <a:pt x="0" y="34"/>
                    <a:pt x="5" y="10"/>
                    <a:pt x="20" y="5"/>
                  </a:cubicBezTo>
                  <a:close/>
                </a:path>
              </a:pathLst>
            </a:custGeom>
            <a:solidFill>
              <a:srgbClr val="F6C8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42"/>
            <p:cNvSpPr>
              <a:spLocks/>
            </p:cNvSpPr>
            <p:nvPr/>
          </p:nvSpPr>
          <p:spPr bwMode="auto">
            <a:xfrm>
              <a:off x="5365750" y="1553369"/>
              <a:ext cx="112713" cy="163513"/>
            </a:xfrm>
            <a:custGeom>
              <a:avLst/>
              <a:gdLst>
                <a:gd name="T0" fmla="*/ 51 w 70"/>
                <a:gd name="T1" fmla="*/ 5 h 102"/>
                <a:gd name="T2" fmla="*/ 9 w 70"/>
                <a:gd name="T3" fmla="*/ 42 h 102"/>
                <a:gd name="T4" fmla="*/ 20 w 70"/>
                <a:gd name="T5" fmla="*/ 97 h 102"/>
                <a:gd name="T6" fmla="*/ 62 w 70"/>
                <a:gd name="T7" fmla="*/ 60 h 102"/>
                <a:gd name="T8" fmla="*/ 51 w 70"/>
                <a:gd name="T9" fmla="*/ 5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102">
                  <a:moveTo>
                    <a:pt x="51" y="5"/>
                  </a:moveTo>
                  <a:cubicBezTo>
                    <a:pt x="36" y="0"/>
                    <a:pt x="17" y="17"/>
                    <a:pt x="9" y="42"/>
                  </a:cubicBezTo>
                  <a:cubicBezTo>
                    <a:pt x="0" y="67"/>
                    <a:pt x="6" y="92"/>
                    <a:pt x="20" y="97"/>
                  </a:cubicBezTo>
                  <a:cubicBezTo>
                    <a:pt x="35" y="102"/>
                    <a:pt x="54" y="85"/>
                    <a:pt x="62" y="60"/>
                  </a:cubicBezTo>
                  <a:cubicBezTo>
                    <a:pt x="70" y="34"/>
                    <a:pt x="65" y="10"/>
                    <a:pt x="51" y="5"/>
                  </a:cubicBezTo>
                  <a:close/>
                </a:path>
              </a:pathLst>
            </a:custGeom>
            <a:solidFill>
              <a:srgbClr val="F6C8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43"/>
            <p:cNvSpPr>
              <a:spLocks/>
            </p:cNvSpPr>
            <p:nvPr/>
          </p:nvSpPr>
          <p:spPr bwMode="auto">
            <a:xfrm>
              <a:off x="5024438" y="1958182"/>
              <a:ext cx="146050" cy="282575"/>
            </a:xfrm>
            <a:custGeom>
              <a:avLst/>
              <a:gdLst>
                <a:gd name="T0" fmla="*/ 7 w 92"/>
                <a:gd name="T1" fmla="*/ 0 h 178"/>
                <a:gd name="T2" fmla="*/ 0 w 92"/>
                <a:gd name="T3" fmla="*/ 28 h 178"/>
                <a:gd name="T4" fmla="*/ 20 w 92"/>
                <a:gd name="T5" fmla="*/ 178 h 178"/>
                <a:gd name="T6" fmla="*/ 92 w 92"/>
                <a:gd name="T7" fmla="*/ 105 h 178"/>
                <a:gd name="T8" fmla="*/ 7 w 92"/>
                <a:gd name="T9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178">
                  <a:moveTo>
                    <a:pt x="7" y="0"/>
                  </a:moveTo>
                  <a:lnTo>
                    <a:pt x="0" y="28"/>
                  </a:lnTo>
                  <a:lnTo>
                    <a:pt x="20" y="178"/>
                  </a:lnTo>
                  <a:lnTo>
                    <a:pt x="92" y="105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44"/>
            <p:cNvSpPr>
              <a:spLocks/>
            </p:cNvSpPr>
            <p:nvPr/>
          </p:nvSpPr>
          <p:spPr bwMode="auto">
            <a:xfrm>
              <a:off x="5024438" y="1958182"/>
              <a:ext cx="146050" cy="282575"/>
            </a:xfrm>
            <a:custGeom>
              <a:avLst/>
              <a:gdLst>
                <a:gd name="T0" fmla="*/ 7 w 92"/>
                <a:gd name="T1" fmla="*/ 0 h 178"/>
                <a:gd name="T2" fmla="*/ 0 w 92"/>
                <a:gd name="T3" fmla="*/ 28 h 178"/>
                <a:gd name="T4" fmla="*/ 20 w 92"/>
                <a:gd name="T5" fmla="*/ 178 h 178"/>
                <a:gd name="T6" fmla="*/ 92 w 92"/>
                <a:gd name="T7" fmla="*/ 105 h 178"/>
                <a:gd name="T8" fmla="*/ 7 w 92"/>
                <a:gd name="T9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178">
                  <a:moveTo>
                    <a:pt x="7" y="0"/>
                  </a:moveTo>
                  <a:lnTo>
                    <a:pt x="0" y="28"/>
                  </a:lnTo>
                  <a:lnTo>
                    <a:pt x="20" y="178"/>
                  </a:lnTo>
                  <a:lnTo>
                    <a:pt x="92" y="105"/>
                  </a:lnTo>
                  <a:lnTo>
                    <a:pt x="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45"/>
            <p:cNvSpPr>
              <a:spLocks/>
            </p:cNvSpPr>
            <p:nvPr/>
          </p:nvSpPr>
          <p:spPr bwMode="auto">
            <a:xfrm>
              <a:off x="5035550" y="1902619"/>
              <a:ext cx="268288" cy="92075"/>
            </a:xfrm>
            <a:custGeom>
              <a:avLst/>
              <a:gdLst>
                <a:gd name="T0" fmla="*/ 0 w 167"/>
                <a:gd name="T1" fmla="*/ 0 h 58"/>
                <a:gd name="T2" fmla="*/ 0 w 167"/>
                <a:gd name="T3" fmla="*/ 6 h 58"/>
                <a:gd name="T4" fmla="*/ 83 w 167"/>
                <a:gd name="T5" fmla="*/ 58 h 58"/>
                <a:gd name="T6" fmla="*/ 85 w 167"/>
                <a:gd name="T7" fmla="*/ 58 h 58"/>
                <a:gd name="T8" fmla="*/ 167 w 167"/>
                <a:gd name="T9" fmla="*/ 9 h 58"/>
                <a:gd name="T10" fmla="*/ 167 w 167"/>
                <a:gd name="T11" fmla="*/ 0 h 58"/>
                <a:gd name="T12" fmla="*/ 0 w 167"/>
                <a:gd name="T13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7" h="58">
                  <a:moveTo>
                    <a:pt x="0" y="0"/>
                  </a:move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43" y="56"/>
                    <a:pt x="83" y="58"/>
                  </a:cubicBezTo>
                  <a:cubicBezTo>
                    <a:pt x="84" y="58"/>
                    <a:pt x="85" y="58"/>
                    <a:pt x="85" y="58"/>
                  </a:cubicBezTo>
                  <a:cubicBezTo>
                    <a:pt x="125" y="58"/>
                    <a:pt x="167" y="9"/>
                    <a:pt x="167" y="9"/>
                  </a:cubicBezTo>
                  <a:cubicBezTo>
                    <a:pt x="167" y="0"/>
                    <a:pt x="167" y="0"/>
                    <a:pt x="167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C5A0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46"/>
            <p:cNvSpPr>
              <a:spLocks/>
            </p:cNvSpPr>
            <p:nvPr/>
          </p:nvSpPr>
          <p:spPr bwMode="auto">
            <a:xfrm>
              <a:off x="4757738" y="1205707"/>
              <a:ext cx="823913" cy="758825"/>
            </a:xfrm>
            <a:custGeom>
              <a:avLst/>
              <a:gdLst>
                <a:gd name="T0" fmla="*/ 257 w 513"/>
                <a:gd name="T1" fmla="*/ 0 h 473"/>
                <a:gd name="T2" fmla="*/ 115 w 513"/>
                <a:gd name="T3" fmla="*/ 378 h 473"/>
                <a:gd name="T4" fmla="*/ 257 w 513"/>
                <a:gd name="T5" fmla="*/ 473 h 473"/>
                <a:gd name="T6" fmla="*/ 398 w 513"/>
                <a:gd name="T7" fmla="*/ 378 h 473"/>
                <a:gd name="T8" fmla="*/ 257 w 513"/>
                <a:gd name="T9" fmla="*/ 0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3" h="473">
                  <a:moveTo>
                    <a:pt x="257" y="0"/>
                  </a:moveTo>
                  <a:cubicBezTo>
                    <a:pt x="0" y="0"/>
                    <a:pt x="98" y="351"/>
                    <a:pt x="115" y="378"/>
                  </a:cubicBezTo>
                  <a:cubicBezTo>
                    <a:pt x="134" y="408"/>
                    <a:pt x="215" y="473"/>
                    <a:pt x="257" y="473"/>
                  </a:cubicBezTo>
                  <a:cubicBezTo>
                    <a:pt x="298" y="473"/>
                    <a:pt x="380" y="408"/>
                    <a:pt x="398" y="378"/>
                  </a:cubicBezTo>
                  <a:cubicBezTo>
                    <a:pt x="415" y="351"/>
                    <a:pt x="513" y="0"/>
                    <a:pt x="257" y="0"/>
                  </a:cubicBezTo>
                  <a:close/>
                </a:path>
              </a:pathLst>
            </a:custGeom>
            <a:solidFill>
              <a:srgbClr val="F6C8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47"/>
            <p:cNvSpPr>
              <a:spLocks/>
            </p:cNvSpPr>
            <p:nvPr/>
          </p:nvSpPr>
          <p:spPr bwMode="auto">
            <a:xfrm>
              <a:off x="4810125" y="1158082"/>
              <a:ext cx="673100" cy="517525"/>
            </a:xfrm>
            <a:custGeom>
              <a:avLst/>
              <a:gdLst>
                <a:gd name="T0" fmla="*/ 407 w 420"/>
                <a:gd name="T1" fmla="*/ 269 h 322"/>
                <a:gd name="T2" fmla="*/ 361 w 420"/>
                <a:gd name="T3" fmla="*/ 57 h 322"/>
                <a:gd name="T4" fmla="*/ 103 w 420"/>
                <a:gd name="T5" fmla="*/ 52 h 322"/>
                <a:gd name="T6" fmla="*/ 48 w 420"/>
                <a:gd name="T7" fmla="*/ 270 h 322"/>
                <a:gd name="T8" fmla="*/ 60 w 420"/>
                <a:gd name="T9" fmla="*/ 322 h 322"/>
                <a:gd name="T10" fmla="*/ 81 w 420"/>
                <a:gd name="T11" fmla="*/ 321 h 322"/>
                <a:gd name="T12" fmla="*/ 65 w 420"/>
                <a:gd name="T13" fmla="*/ 283 h 322"/>
                <a:gd name="T14" fmla="*/ 61 w 420"/>
                <a:gd name="T15" fmla="*/ 251 h 322"/>
                <a:gd name="T16" fmla="*/ 133 w 420"/>
                <a:gd name="T17" fmla="*/ 103 h 322"/>
                <a:gd name="T18" fmla="*/ 222 w 420"/>
                <a:gd name="T19" fmla="*/ 139 h 322"/>
                <a:gd name="T20" fmla="*/ 308 w 420"/>
                <a:gd name="T21" fmla="*/ 101 h 322"/>
                <a:gd name="T22" fmla="*/ 393 w 420"/>
                <a:gd name="T23" fmla="*/ 249 h 322"/>
                <a:gd name="T24" fmla="*/ 375 w 420"/>
                <a:gd name="T25" fmla="*/ 316 h 322"/>
                <a:gd name="T26" fmla="*/ 397 w 420"/>
                <a:gd name="T27" fmla="*/ 314 h 322"/>
                <a:gd name="T28" fmla="*/ 407 w 420"/>
                <a:gd name="T29" fmla="*/ 269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20" h="322">
                  <a:moveTo>
                    <a:pt x="407" y="269"/>
                  </a:moveTo>
                  <a:cubicBezTo>
                    <a:pt x="420" y="204"/>
                    <a:pt x="411" y="52"/>
                    <a:pt x="361" y="57"/>
                  </a:cubicBezTo>
                  <a:cubicBezTo>
                    <a:pt x="313" y="9"/>
                    <a:pt x="149" y="0"/>
                    <a:pt x="103" y="52"/>
                  </a:cubicBezTo>
                  <a:cubicBezTo>
                    <a:pt x="0" y="72"/>
                    <a:pt x="48" y="270"/>
                    <a:pt x="48" y="270"/>
                  </a:cubicBezTo>
                  <a:cubicBezTo>
                    <a:pt x="51" y="290"/>
                    <a:pt x="56" y="307"/>
                    <a:pt x="60" y="322"/>
                  </a:cubicBezTo>
                  <a:cubicBezTo>
                    <a:pt x="67" y="322"/>
                    <a:pt x="74" y="321"/>
                    <a:pt x="81" y="321"/>
                  </a:cubicBezTo>
                  <a:cubicBezTo>
                    <a:pt x="74" y="307"/>
                    <a:pt x="67" y="293"/>
                    <a:pt x="65" y="283"/>
                  </a:cubicBezTo>
                  <a:cubicBezTo>
                    <a:pt x="64" y="277"/>
                    <a:pt x="61" y="256"/>
                    <a:pt x="61" y="251"/>
                  </a:cubicBezTo>
                  <a:cubicBezTo>
                    <a:pt x="62" y="215"/>
                    <a:pt x="88" y="111"/>
                    <a:pt x="133" y="103"/>
                  </a:cubicBezTo>
                  <a:cubicBezTo>
                    <a:pt x="150" y="100"/>
                    <a:pt x="193" y="139"/>
                    <a:pt x="222" y="139"/>
                  </a:cubicBezTo>
                  <a:cubicBezTo>
                    <a:pt x="251" y="138"/>
                    <a:pt x="289" y="99"/>
                    <a:pt x="308" y="101"/>
                  </a:cubicBezTo>
                  <a:cubicBezTo>
                    <a:pt x="355" y="108"/>
                    <a:pt x="394" y="203"/>
                    <a:pt x="393" y="249"/>
                  </a:cubicBezTo>
                  <a:cubicBezTo>
                    <a:pt x="393" y="255"/>
                    <a:pt x="386" y="291"/>
                    <a:pt x="375" y="316"/>
                  </a:cubicBezTo>
                  <a:cubicBezTo>
                    <a:pt x="382" y="315"/>
                    <a:pt x="390" y="315"/>
                    <a:pt x="397" y="314"/>
                  </a:cubicBezTo>
                  <a:cubicBezTo>
                    <a:pt x="401" y="301"/>
                    <a:pt x="404" y="286"/>
                    <a:pt x="407" y="269"/>
                  </a:cubicBezTo>
                  <a:close/>
                </a:path>
              </a:pathLst>
            </a:custGeom>
            <a:solidFill>
              <a:srgbClr val="8060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48"/>
            <p:cNvSpPr>
              <a:spLocks/>
            </p:cNvSpPr>
            <p:nvPr/>
          </p:nvSpPr>
          <p:spPr bwMode="auto">
            <a:xfrm>
              <a:off x="5170488" y="1958182"/>
              <a:ext cx="142875" cy="284163"/>
            </a:xfrm>
            <a:custGeom>
              <a:avLst/>
              <a:gdLst>
                <a:gd name="T0" fmla="*/ 84 w 90"/>
                <a:gd name="T1" fmla="*/ 0 h 179"/>
                <a:gd name="T2" fmla="*/ 90 w 90"/>
                <a:gd name="T3" fmla="*/ 28 h 179"/>
                <a:gd name="T4" fmla="*/ 70 w 90"/>
                <a:gd name="T5" fmla="*/ 179 h 179"/>
                <a:gd name="T6" fmla="*/ 0 w 90"/>
                <a:gd name="T7" fmla="*/ 105 h 179"/>
                <a:gd name="T8" fmla="*/ 84 w 90"/>
                <a:gd name="T9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179">
                  <a:moveTo>
                    <a:pt x="84" y="0"/>
                  </a:moveTo>
                  <a:lnTo>
                    <a:pt x="90" y="28"/>
                  </a:lnTo>
                  <a:lnTo>
                    <a:pt x="70" y="179"/>
                  </a:lnTo>
                  <a:lnTo>
                    <a:pt x="0" y="105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49"/>
            <p:cNvSpPr>
              <a:spLocks/>
            </p:cNvSpPr>
            <p:nvPr/>
          </p:nvSpPr>
          <p:spPr bwMode="auto">
            <a:xfrm>
              <a:off x="5170488" y="1958182"/>
              <a:ext cx="142875" cy="284163"/>
            </a:xfrm>
            <a:custGeom>
              <a:avLst/>
              <a:gdLst>
                <a:gd name="T0" fmla="*/ 84 w 90"/>
                <a:gd name="T1" fmla="*/ 0 h 179"/>
                <a:gd name="T2" fmla="*/ 90 w 90"/>
                <a:gd name="T3" fmla="*/ 28 h 179"/>
                <a:gd name="T4" fmla="*/ 70 w 90"/>
                <a:gd name="T5" fmla="*/ 179 h 179"/>
                <a:gd name="T6" fmla="*/ 0 w 90"/>
                <a:gd name="T7" fmla="*/ 105 h 179"/>
                <a:gd name="T8" fmla="*/ 84 w 90"/>
                <a:gd name="T9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179">
                  <a:moveTo>
                    <a:pt x="84" y="0"/>
                  </a:moveTo>
                  <a:lnTo>
                    <a:pt x="90" y="28"/>
                  </a:lnTo>
                  <a:lnTo>
                    <a:pt x="70" y="179"/>
                  </a:lnTo>
                  <a:lnTo>
                    <a:pt x="0" y="105"/>
                  </a:lnTo>
                  <a:lnTo>
                    <a:pt x="8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50"/>
            <p:cNvSpPr>
              <a:spLocks/>
            </p:cNvSpPr>
            <p:nvPr/>
          </p:nvSpPr>
          <p:spPr bwMode="auto">
            <a:xfrm>
              <a:off x="5170488" y="2124869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51"/>
            <p:cNvSpPr>
              <a:spLocks/>
            </p:cNvSpPr>
            <p:nvPr/>
          </p:nvSpPr>
          <p:spPr bwMode="auto">
            <a:xfrm>
              <a:off x="5170488" y="2124869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52"/>
            <p:cNvSpPr>
              <a:spLocks/>
            </p:cNvSpPr>
            <p:nvPr/>
          </p:nvSpPr>
          <p:spPr bwMode="auto">
            <a:xfrm>
              <a:off x="5035550" y="1953419"/>
              <a:ext cx="268288" cy="171450"/>
            </a:xfrm>
            <a:custGeom>
              <a:avLst/>
              <a:gdLst>
                <a:gd name="T0" fmla="*/ 169 w 169"/>
                <a:gd name="T1" fmla="*/ 0 h 108"/>
                <a:gd name="T2" fmla="*/ 85 w 169"/>
                <a:gd name="T3" fmla="*/ 105 h 108"/>
                <a:gd name="T4" fmla="*/ 0 w 169"/>
                <a:gd name="T5" fmla="*/ 0 h 108"/>
                <a:gd name="T6" fmla="*/ 0 w 169"/>
                <a:gd name="T7" fmla="*/ 3 h 108"/>
                <a:gd name="T8" fmla="*/ 85 w 169"/>
                <a:gd name="T9" fmla="*/ 108 h 108"/>
                <a:gd name="T10" fmla="*/ 85 w 169"/>
                <a:gd name="T11" fmla="*/ 108 h 108"/>
                <a:gd name="T12" fmla="*/ 169 w 169"/>
                <a:gd name="T13" fmla="*/ 3 h 108"/>
                <a:gd name="T14" fmla="*/ 169 w 169"/>
                <a:gd name="T15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9" h="108">
                  <a:moveTo>
                    <a:pt x="169" y="0"/>
                  </a:moveTo>
                  <a:lnTo>
                    <a:pt x="85" y="105"/>
                  </a:lnTo>
                  <a:lnTo>
                    <a:pt x="0" y="0"/>
                  </a:lnTo>
                  <a:lnTo>
                    <a:pt x="0" y="3"/>
                  </a:lnTo>
                  <a:lnTo>
                    <a:pt x="85" y="108"/>
                  </a:lnTo>
                  <a:lnTo>
                    <a:pt x="85" y="108"/>
                  </a:lnTo>
                  <a:lnTo>
                    <a:pt x="169" y="3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E9BE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53"/>
            <p:cNvSpPr>
              <a:spLocks/>
            </p:cNvSpPr>
            <p:nvPr/>
          </p:nvSpPr>
          <p:spPr bwMode="auto">
            <a:xfrm>
              <a:off x="5035550" y="1953419"/>
              <a:ext cx="268288" cy="171450"/>
            </a:xfrm>
            <a:custGeom>
              <a:avLst/>
              <a:gdLst>
                <a:gd name="T0" fmla="*/ 169 w 169"/>
                <a:gd name="T1" fmla="*/ 0 h 108"/>
                <a:gd name="T2" fmla="*/ 85 w 169"/>
                <a:gd name="T3" fmla="*/ 105 h 108"/>
                <a:gd name="T4" fmla="*/ 0 w 169"/>
                <a:gd name="T5" fmla="*/ 0 h 108"/>
                <a:gd name="T6" fmla="*/ 0 w 169"/>
                <a:gd name="T7" fmla="*/ 3 h 108"/>
                <a:gd name="T8" fmla="*/ 85 w 169"/>
                <a:gd name="T9" fmla="*/ 108 h 108"/>
                <a:gd name="T10" fmla="*/ 85 w 169"/>
                <a:gd name="T11" fmla="*/ 108 h 108"/>
                <a:gd name="T12" fmla="*/ 169 w 169"/>
                <a:gd name="T13" fmla="*/ 3 h 108"/>
                <a:gd name="T14" fmla="*/ 169 w 169"/>
                <a:gd name="T15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9" h="108">
                  <a:moveTo>
                    <a:pt x="169" y="0"/>
                  </a:moveTo>
                  <a:lnTo>
                    <a:pt x="85" y="105"/>
                  </a:lnTo>
                  <a:lnTo>
                    <a:pt x="0" y="0"/>
                  </a:lnTo>
                  <a:lnTo>
                    <a:pt x="0" y="3"/>
                  </a:lnTo>
                  <a:lnTo>
                    <a:pt x="85" y="108"/>
                  </a:lnTo>
                  <a:lnTo>
                    <a:pt x="85" y="108"/>
                  </a:lnTo>
                  <a:lnTo>
                    <a:pt x="169" y="3"/>
                  </a:lnTo>
                  <a:lnTo>
                    <a:pt x="16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Rectangle 54"/>
            <p:cNvSpPr>
              <a:spLocks noChangeArrowheads="1"/>
            </p:cNvSpPr>
            <p:nvPr/>
          </p:nvSpPr>
          <p:spPr bwMode="auto">
            <a:xfrm>
              <a:off x="5145088" y="2237582"/>
              <a:ext cx="49213" cy="1588"/>
            </a:xfrm>
            <a:prstGeom prst="rect">
              <a:avLst/>
            </a:prstGeom>
            <a:solidFill>
              <a:srgbClr val="2E2E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Rectangle 55"/>
            <p:cNvSpPr>
              <a:spLocks noChangeArrowheads="1"/>
            </p:cNvSpPr>
            <p:nvPr/>
          </p:nvSpPr>
          <p:spPr bwMode="auto">
            <a:xfrm>
              <a:off x="5145088" y="2237582"/>
              <a:ext cx="49213" cy="1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56"/>
            <p:cNvSpPr>
              <a:spLocks/>
            </p:cNvSpPr>
            <p:nvPr/>
          </p:nvSpPr>
          <p:spPr bwMode="auto">
            <a:xfrm>
              <a:off x="5011738" y="1745457"/>
              <a:ext cx="315913" cy="46038"/>
            </a:xfrm>
            <a:custGeom>
              <a:avLst/>
              <a:gdLst>
                <a:gd name="T0" fmla="*/ 105 w 197"/>
                <a:gd name="T1" fmla="*/ 0 h 29"/>
                <a:gd name="T2" fmla="*/ 99 w 197"/>
                <a:gd name="T3" fmla="*/ 5 h 29"/>
                <a:gd name="T4" fmla="*/ 92 w 197"/>
                <a:gd name="T5" fmla="*/ 0 h 29"/>
                <a:gd name="T6" fmla="*/ 0 w 197"/>
                <a:gd name="T7" fmla="*/ 29 h 29"/>
                <a:gd name="T8" fmla="*/ 90 w 197"/>
                <a:gd name="T9" fmla="*/ 26 h 29"/>
                <a:gd name="T10" fmla="*/ 99 w 197"/>
                <a:gd name="T11" fmla="*/ 15 h 29"/>
                <a:gd name="T12" fmla="*/ 107 w 197"/>
                <a:gd name="T13" fmla="*/ 26 h 29"/>
                <a:gd name="T14" fmla="*/ 197 w 197"/>
                <a:gd name="T15" fmla="*/ 29 h 29"/>
                <a:gd name="T16" fmla="*/ 105 w 197"/>
                <a:gd name="T1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7" h="29">
                  <a:moveTo>
                    <a:pt x="105" y="0"/>
                  </a:moveTo>
                  <a:cubicBezTo>
                    <a:pt x="101" y="0"/>
                    <a:pt x="99" y="5"/>
                    <a:pt x="99" y="5"/>
                  </a:cubicBezTo>
                  <a:cubicBezTo>
                    <a:pt x="99" y="5"/>
                    <a:pt x="96" y="0"/>
                    <a:pt x="92" y="0"/>
                  </a:cubicBezTo>
                  <a:cubicBezTo>
                    <a:pt x="78" y="0"/>
                    <a:pt x="17" y="6"/>
                    <a:pt x="0" y="29"/>
                  </a:cubicBezTo>
                  <a:cubicBezTo>
                    <a:pt x="0" y="29"/>
                    <a:pt x="85" y="27"/>
                    <a:pt x="90" y="26"/>
                  </a:cubicBezTo>
                  <a:cubicBezTo>
                    <a:pt x="94" y="24"/>
                    <a:pt x="99" y="15"/>
                    <a:pt x="99" y="15"/>
                  </a:cubicBezTo>
                  <a:cubicBezTo>
                    <a:pt x="99" y="15"/>
                    <a:pt x="103" y="24"/>
                    <a:pt x="107" y="26"/>
                  </a:cubicBezTo>
                  <a:cubicBezTo>
                    <a:pt x="112" y="27"/>
                    <a:pt x="197" y="29"/>
                    <a:pt x="197" y="29"/>
                  </a:cubicBezTo>
                  <a:cubicBezTo>
                    <a:pt x="180" y="6"/>
                    <a:pt x="120" y="0"/>
                    <a:pt x="105" y="0"/>
                  </a:cubicBezTo>
                  <a:close/>
                </a:path>
              </a:pathLst>
            </a:custGeom>
            <a:solidFill>
              <a:srgbClr val="8060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57"/>
            <p:cNvSpPr>
              <a:spLocks/>
            </p:cNvSpPr>
            <p:nvPr/>
          </p:nvSpPr>
          <p:spPr bwMode="auto">
            <a:xfrm>
              <a:off x="3454400" y="1994694"/>
              <a:ext cx="1247775" cy="565150"/>
            </a:xfrm>
            <a:custGeom>
              <a:avLst/>
              <a:gdLst>
                <a:gd name="T0" fmla="*/ 311 w 777"/>
                <a:gd name="T1" fmla="*/ 0 h 352"/>
                <a:gd name="T2" fmla="*/ 67 w 777"/>
                <a:gd name="T3" fmla="*/ 133 h 352"/>
                <a:gd name="T4" fmla="*/ 0 w 777"/>
                <a:gd name="T5" fmla="*/ 352 h 352"/>
                <a:gd name="T6" fmla="*/ 388 w 777"/>
                <a:gd name="T7" fmla="*/ 352 h 352"/>
                <a:gd name="T8" fmla="*/ 777 w 777"/>
                <a:gd name="T9" fmla="*/ 352 h 352"/>
                <a:gd name="T10" fmla="*/ 710 w 777"/>
                <a:gd name="T11" fmla="*/ 133 h 352"/>
                <a:gd name="T12" fmla="*/ 468 w 777"/>
                <a:gd name="T13" fmla="*/ 1 h 352"/>
                <a:gd name="T14" fmla="*/ 311 w 777"/>
                <a:gd name="T15" fmla="*/ 0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77" h="352">
                  <a:moveTo>
                    <a:pt x="311" y="0"/>
                  </a:moveTo>
                  <a:cubicBezTo>
                    <a:pt x="139" y="75"/>
                    <a:pt x="88" y="115"/>
                    <a:pt x="67" y="133"/>
                  </a:cubicBezTo>
                  <a:cubicBezTo>
                    <a:pt x="36" y="161"/>
                    <a:pt x="18" y="264"/>
                    <a:pt x="0" y="352"/>
                  </a:cubicBezTo>
                  <a:cubicBezTo>
                    <a:pt x="388" y="352"/>
                    <a:pt x="388" y="352"/>
                    <a:pt x="388" y="352"/>
                  </a:cubicBezTo>
                  <a:cubicBezTo>
                    <a:pt x="777" y="352"/>
                    <a:pt x="777" y="352"/>
                    <a:pt x="777" y="352"/>
                  </a:cubicBezTo>
                  <a:cubicBezTo>
                    <a:pt x="758" y="264"/>
                    <a:pt x="741" y="161"/>
                    <a:pt x="710" y="133"/>
                  </a:cubicBezTo>
                  <a:cubicBezTo>
                    <a:pt x="689" y="115"/>
                    <a:pt x="640" y="76"/>
                    <a:pt x="468" y="1"/>
                  </a:cubicBezTo>
                  <a:cubicBezTo>
                    <a:pt x="311" y="0"/>
                    <a:pt x="311" y="0"/>
                    <a:pt x="311" y="0"/>
                  </a:cubicBezTo>
                </a:path>
              </a:pathLst>
            </a:custGeom>
            <a:solidFill>
              <a:srgbClr val="FFDE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58"/>
            <p:cNvSpPr>
              <a:spLocks/>
            </p:cNvSpPr>
            <p:nvPr/>
          </p:nvSpPr>
          <p:spPr bwMode="auto">
            <a:xfrm>
              <a:off x="3454400" y="1994694"/>
              <a:ext cx="1247775" cy="565150"/>
            </a:xfrm>
            <a:custGeom>
              <a:avLst/>
              <a:gdLst>
                <a:gd name="T0" fmla="*/ 311 w 777"/>
                <a:gd name="T1" fmla="*/ 0 h 352"/>
                <a:gd name="T2" fmla="*/ 67 w 777"/>
                <a:gd name="T3" fmla="*/ 133 h 352"/>
                <a:gd name="T4" fmla="*/ 0 w 777"/>
                <a:gd name="T5" fmla="*/ 352 h 352"/>
                <a:gd name="T6" fmla="*/ 388 w 777"/>
                <a:gd name="T7" fmla="*/ 352 h 352"/>
                <a:gd name="T8" fmla="*/ 777 w 777"/>
                <a:gd name="T9" fmla="*/ 352 h 352"/>
                <a:gd name="T10" fmla="*/ 710 w 777"/>
                <a:gd name="T11" fmla="*/ 133 h 352"/>
                <a:gd name="T12" fmla="*/ 468 w 777"/>
                <a:gd name="T13" fmla="*/ 1 h 352"/>
                <a:gd name="T14" fmla="*/ 311 w 777"/>
                <a:gd name="T15" fmla="*/ 0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77" h="352">
                  <a:moveTo>
                    <a:pt x="311" y="0"/>
                  </a:moveTo>
                  <a:cubicBezTo>
                    <a:pt x="139" y="75"/>
                    <a:pt x="88" y="115"/>
                    <a:pt x="67" y="133"/>
                  </a:cubicBezTo>
                  <a:cubicBezTo>
                    <a:pt x="36" y="161"/>
                    <a:pt x="18" y="264"/>
                    <a:pt x="0" y="352"/>
                  </a:cubicBezTo>
                  <a:cubicBezTo>
                    <a:pt x="388" y="352"/>
                    <a:pt x="388" y="352"/>
                    <a:pt x="388" y="352"/>
                  </a:cubicBezTo>
                  <a:cubicBezTo>
                    <a:pt x="777" y="352"/>
                    <a:pt x="777" y="352"/>
                    <a:pt x="777" y="352"/>
                  </a:cubicBezTo>
                  <a:cubicBezTo>
                    <a:pt x="758" y="264"/>
                    <a:pt x="741" y="161"/>
                    <a:pt x="710" y="133"/>
                  </a:cubicBezTo>
                  <a:cubicBezTo>
                    <a:pt x="689" y="115"/>
                    <a:pt x="640" y="76"/>
                    <a:pt x="468" y="1"/>
                  </a:cubicBezTo>
                  <a:cubicBezTo>
                    <a:pt x="311" y="0"/>
                    <a:pt x="311" y="0"/>
                    <a:pt x="311" y="0"/>
                  </a:cubicBezTo>
                </a:path>
              </a:pathLst>
            </a:custGeom>
            <a:solidFill>
              <a:srgbClr val="C938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59"/>
            <p:cNvSpPr>
              <a:spLocks/>
            </p:cNvSpPr>
            <p:nvPr/>
          </p:nvSpPr>
          <p:spPr bwMode="auto">
            <a:xfrm>
              <a:off x="3944938" y="1588294"/>
              <a:ext cx="266700" cy="560388"/>
            </a:xfrm>
            <a:custGeom>
              <a:avLst/>
              <a:gdLst>
                <a:gd name="T0" fmla="*/ 0 w 167"/>
                <a:gd name="T1" fmla="*/ 102 h 349"/>
                <a:gd name="T2" fmla="*/ 0 w 167"/>
                <a:gd name="T3" fmla="*/ 230 h 349"/>
                <a:gd name="T4" fmla="*/ 0 w 167"/>
                <a:gd name="T5" fmla="*/ 293 h 349"/>
                <a:gd name="T6" fmla="*/ 167 w 167"/>
                <a:gd name="T7" fmla="*/ 293 h 349"/>
                <a:gd name="T8" fmla="*/ 167 w 167"/>
                <a:gd name="T9" fmla="*/ 230 h 349"/>
                <a:gd name="T10" fmla="*/ 167 w 167"/>
                <a:gd name="T11" fmla="*/ 102 h 349"/>
                <a:gd name="T12" fmla="*/ 0 w 167"/>
                <a:gd name="T13" fmla="*/ 102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7" h="349">
                  <a:moveTo>
                    <a:pt x="0" y="102"/>
                  </a:moveTo>
                  <a:cubicBezTo>
                    <a:pt x="0" y="230"/>
                    <a:pt x="0" y="230"/>
                    <a:pt x="0" y="230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46" y="347"/>
                    <a:pt x="121" y="349"/>
                    <a:pt x="167" y="293"/>
                  </a:cubicBezTo>
                  <a:cubicBezTo>
                    <a:pt x="167" y="230"/>
                    <a:pt x="167" y="230"/>
                    <a:pt x="167" y="230"/>
                  </a:cubicBezTo>
                  <a:cubicBezTo>
                    <a:pt x="167" y="102"/>
                    <a:pt x="167" y="102"/>
                    <a:pt x="167" y="102"/>
                  </a:cubicBezTo>
                  <a:cubicBezTo>
                    <a:pt x="167" y="0"/>
                    <a:pt x="0" y="0"/>
                    <a:pt x="0" y="102"/>
                  </a:cubicBezTo>
                </a:path>
              </a:pathLst>
            </a:custGeom>
            <a:solidFill>
              <a:srgbClr val="F6D1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60"/>
            <p:cNvSpPr>
              <a:spLocks/>
            </p:cNvSpPr>
            <p:nvPr/>
          </p:nvSpPr>
          <p:spPr bwMode="auto">
            <a:xfrm>
              <a:off x="3767138" y="1553369"/>
              <a:ext cx="112713" cy="163513"/>
            </a:xfrm>
            <a:custGeom>
              <a:avLst/>
              <a:gdLst>
                <a:gd name="T0" fmla="*/ 20 w 70"/>
                <a:gd name="T1" fmla="*/ 5 h 102"/>
                <a:gd name="T2" fmla="*/ 61 w 70"/>
                <a:gd name="T3" fmla="*/ 42 h 102"/>
                <a:gd name="T4" fmla="*/ 50 w 70"/>
                <a:gd name="T5" fmla="*/ 97 h 102"/>
                <a:gd name="T6" fmla="*/ 8 w 70"/>
                <a:gd name="T7" fmla="*/ 60 h 102"/>
                <a:gd name="T8" fmla="*/ 20 w 70"/>
                <a:gd name="T9" fmla="*/ 5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102">
                  <a:moveTo>
                    <a:pt x="20" y="5"/>
                  </a:moveTo>
                  <a:cubicBezTo>
                    <a:pt x="34" y="0"/>
                    <a:pt x="53" y="17"/>
                    <a:pt x="61" y="42"/>
                  </a:cubicBezTo>
                  <a:cubicBezTo>
                    <a:pt x="70" y="67"/>
                    <a:pt x="65" y="92"/>
                    <a:pt x="50" y="97"/>
                  </a:cubicBezTo>
                  <a:cubicBezTo>
                    <a:pt x="35" y="102"/>
                    <a:pt x="17" y="85"/>
                    <a:pt x="8" y="60"/>
                  </a:cubicBezTo>
                  <a:cubicBezTo>
                    <a:pt x="0" y="34"/>
                    <a:pt x="5" y="10"/>
                    <a:pt x="20" y="5"/>
                  </a:cubicBezTo>
                  <a:close/>
                </a:path>
              </a:pathLst>
            </a:custGeom>
            <a:solidFill>
              <a:srgbClr val="F6D1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61"/>
            <p:cNvSpPr>
              <a:spLocks/>
            </p:cNvSpPr>
            <p:nvPr/>
          </p:nvSpPr>
          <p:spPr bwMode="auto">
            <a:xfrm>
              <a:off x="4275138" y="1553369"/>
              <a:ext cx="112713" cy="163513"/>
            </a:xfrm>
            <a:custGeom>
              <a:avLst/>
              <a:gdLst>
                <a:gd name="T0" fmla="*/ 51 w 70"/>
                <a:gd name="T1" fmla="*/ 5 h 102"/>
                <a:gd name="T2" fmla="*/ 9 w 70"/>
                <a:gd name="T3" fmla="*/ 42 h 102"/>
                <a:gd name="T4" fmla="*/ 20 w 70"/>
                <a:gd name="T5" fmla="*/ 97 h 102"/>
                <a:gd name="T6" fmla="*/ 62 w 70"/>
                <a:gd name="T7" fmla="*/ 60 h 102"/>
                <a:gd name="T8" fmla="*/ 51 w 70"/>
                <a:gd name="T9" fmla="*/ 5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102">
                  <a:moveTo>
                    <a:pt x="51" y="5"/>
                  </a:moveTo>
                  <a:cubicBezTo>
                    <a:pt x="36" y="0"/>
                    <a:pt x="17" y="17"/>
                    <a:pt x="9" y="42"/>
                  </a:cubicBezTo>
                  <a:cubicBezTo>
                    <a:pt x="0" y="67"/>
                    <a:pt x="6" y="92"/>
                    <a:pt x="20" y="97"/>
                  </a:cubicBezTo>
                  <a:cubicBezTo>
                    <a:pt x="35" y="102"/>
                    <a:pt x="54" y="85"/>
                    <a:pt x="62" y="60"/>
                  </a:cubicBezTo>
                  <a:cubicBezTo>
                    <a:pt x="70" y="34"/>
                    <a:pt x="65" y="10"/>
                    <a:pt x="51" y="5"/>
                  </a:cubicBezTo>
                  <a:close/>
                </a:path>
              </a:pathLst>
            </a:custGeom>
            <a:solidFill>
              <a:srgbClr val="F6D1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62"/>
            <p:cNvSpPr>
              <a:spLocks/>
            </p:cNvSpPr>
            <p:nvPr/>
          </p:nvSpPr>
          <p:spPr bwMode="auto">
            <a:xfrm>
              <a:off x="3944938" y="1902619"/>
              <a:ext cx="266700" cy="92075"/>
            </a:xfrm>
            <a:custGeom>
              <a:avLst/>
              <a:gdLst>
                <a:gd name="T0" fmla="*/ 0 w 167"/>
                <a:gd name="T1" fmla="*/ 0 h 58"/>
                <a:gd name="T2" fmla="*/ 0 w 167"/>
                <a:gd name="T3" fmla="*/ 6 h 58"/>
                <a:gd name="T4" fmla="*/ 83 w 167"/>
                <a:gd name="T5" fmla="*/ 58 h 58"/>
                <a:gd name="T6" fmla="*/ 85 w 167"/>
                <a:gd name="T7" fmla="*/ 58 h 58"/>
                <a:gd name="T8" fmla="*/ 167 w 167"/>
                <a:gd name="T9" fmla="*/ 9 h 58"/>
                <a:gd name="T10" fmla="*/ 167 w 167"/>
                <a:gd name="T11" fmla="*/ 0 h 58"/>
                <a:gd name="T12" fmla="*/ 0 w 167"/>
                <a:gd name="T13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7" h="58">
                  <a:moveTo>
                    <a:pt x="0" y="0"/>
                  </a:move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43" y="56"/>
                    <a:pt x="83" y="58"/>
                  </a:cubicBezTo>
                  <a:cubicBezTo>
                    <a:pt x="84" y="58"/>
                    <a:pt x="85" y="58"/>
                    <a:pt x="85" y="58"/>
                  </a:cubicBezTo>
                  <a:cubicBezTo>
                    <a:pt x="125" y="58"/>
                    <a:pt x="167" y="9"/>
                    <a:pt x="167" y="9"/>
                  </a:cubicBezTo>
                  <a:cubicBezTo>
                    <a:pt x="167" y="0"/>
                    <a:pt x="167" y="0"/>
                    <a:pt x="167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C5A7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63"/>
            <p:cNvSpPr>
              <a:spLocks/>
            </p:cNvSpPr>
            <p:nvPr/>
          </p:nvSpPr>
          <p:spPr bwMode="auto">
            <a:xfrm>
              <a:off x="3667125" y="1205707"/>
              <a:ext cx="822325" cy="758825"/>
            </a:xfrm>
            <a:custGeom>
              <a:avLst/>
              <a:gdLst>
                <a:gd name="T0" fmla="*/ 257 w 513"/>
                <a:gd name="T1" fmla="*/ 0 h 473"/>
                <a:gd name="T2" fmla="*/ 115 w 513"/>
                <a:gd name="T3" fmla="*/ 378 h 473"/>
                <a:gd name="T4" fmla="*/ 257 w 513"/>
                <a:gd name="T5" fmla="*/ 473 h 473"/>
                <a:gd name="T6" fmla="*/ 398 w 513"/>
                <a:gd name="T7" fmla="*/ 378 h 473"/>
                <a:gd name="T8" fmla="*/ 257 w 513"/>
                <a:gd name="T9" fmla="*/ 0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3" h="473">
                  <a:moveTo>
                    <a:pt x="257" y="0"/>
                  </a:moveTo>
                  <a:cubicBezTo>
                    <a:pt x="0" y="0"/>
                    <a:pt x="98" y="351"/>
                    <a:pt x="115" y="378"/>
                  </a:cubicBezTo>
                  <a:cubicBezTo>
                    <a:pt x="134" y="408"/>
                    <a:pt x="215" y="473"/>
                    <a:pt x="257" y="473"/>
                  </a:cubicBezTo>
                  <a:cubicBezTo>
                    <a:pt x="298" y="473"/>
                    <a:pt x="380" y="408"/>
                    <a:pt x="398" y="378"/>
                  </a:cubicBezTo>
                  <a:cubicBezTo>
                    <a:pt x="415" y="351"/>
                    <a:pt x="513" y="0"/>
                    <a:pt x="257" y="0"/>
                  </a:cubicBezTo>
                  <a:close/>
                </a:path>
              </a:pathLst>
            </a:custGeom>
            <a:solidFill>
              <a:srgbClr val="F6D1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64"/>
            <p:cNvSpPr>
              <a:spLocks noEditPoints="1"/>
            </p:cNvSpPr>
            <p:nvPr/>
          </p:nvSpPr>
          <p:spPr bwMode="auto">
            <a:xfrm>
              <a:off x="3762375" y="1108869"/>
              <a:ext cx="649288" cy="582613"/>
            </a:xfrm>
            <a:custGeom>
              <a:avLst/>
              <a:gdLst>
                <a:gd name="T0" fmla="*/ 312 w 404"/>
                <a:gd name="T1" fmla="*/ 68 h 363"/>
                <a:gd name="T2" fmla="*/ 51 w 404"/>
                <a:gd name="T3" fmla="*/ 97 h 363"/>
                <a:gd name="T4" fmla="*/ 30 w 404"/>
                <a:gd name="T5" fmla="*/ 357 h 363"/>
                <a:gd name="T6" fmla="*/ 30 w 404"/>
                <a:gd name="T7" fmla="*/ 357 h 363"/>
                <a:gd name="T8" fmla="*/ 31 w 404"/>
                <a:gd name="T9" fmla="*/ 360 h 363"/>
                <a:gd name="T10" fmla="*/ 33 w 404"/>
                <a:gd name="T11" fmla="*/ 363 h 363"/>
                <a:gd name="T12" fmla="*/ 37 w 404"/>
                <a:gd name="T13" fmla="*/ 362 h 363"/>
                <a:gd name="T14" fmla="*/ 38 w 404"/>
                <a:gd name="T15" fmla="*/ 361 h 363"/>
                <a:gd name="T16" fmla="*/ 38 w 404"/>
                <a:gd name="T17" fmla="*/ 339 h 363"/>
                <a:gd name="T18" fmla="*/ 33 w 404"/>
                <a:gd name="T19" fmla="*/ 307 h 363"/>
                <a:gd name="T20" fmla="*/ 77 w 404"/>
                <a:gd name="T21" fmla="*/ 183 h 363"/>
                <a:gd name="T22" fmla="*/ 86 w 404"/>
                <a:gd name="T23" fmla="*/ 171 h 363"/>
                <a:gd name="T24" fmla="*/ 97 w 404"/>
                <a:gd name="T25" fmla="*/ 158 h 363"/>
                <a:gd name="T26" fmla="*/ 103 w 404"/>
                <a:gd name="T27" fmla="*/ 154 h 363"/>
                <a:gd name="T28" fmla="*/ 242 w 404"/>
                <a:gd name="T29" fmla="*/ 175 h 363"/>
                <a:gd name="T30" fmla="*/ 280 w 404"/>
                <a:gd name="T31" fmla="*/ 151 h 363"/>
                <a:gd name="T32" fmla="*/ 311 w 404"/>
                <a:gd name="T33" fmla="*/ 176 h 363"/>
                <a:gd name="T34" fmla="*/ 360 w 404"/>
                <a:gd name="T35" fmla="*/ 315 h 363"/>
                <a:gd name="T36" fmla="*/ 356 w 404"/>
                <a:gd name="T37" fmla="*/ 339 h 363"/>
                <a:gd name="T38" fmla="*/ 356 w 404"/>
                <a:gd name="T39" fmla="*/ 361 h 363"/>
                <a:gd name="T40" fmla="*/ 357 w 404"/>
                <a:gd name="T41" fmla="*/ 362 h 363"/>
                <a:gd name="T42" fmla="*/ 361 w 404"/>
                <a:gd name="T43" fmla="*/ 363 h 363"/>
                <a:gd name="T44" fmla="*/ 363 w 404"/>
                <a:gd name="T45" fmla="*/ 360 h 363"/>
                <a:gd name="T46" fmla="*/ 364 w 404"/>
                <a:gd name="T47" fmla="*/ 351 h 363"/>
                <a:gd name="T48" fmla="*/ 366 w 404"/>
                <a:gd name="T49" fmla="*/ 338 h 363"/>
                <a:gd name="T50" fmla="*/ 312 w 404"/>
                <a:gd name="T51" fmla="*/ 68 h 363"/>
                <a:gd name="T52" fmla="*/ 180 w 404"/>
                <a:gd name="T53" fmla="*/ 135 h 363"/>
                <a:gd name="T54" fmla="*/ 176 w 404"/>
                <a:gd name="T55" fmla="*/ 134 h 363"/>
                <a:gd name="T56" fmla="*/ 182 w 404"/>
                <a:gd name="T57" fmla="*/ 135 h 363"/>
                <a:gd name="T58" fmla="*/ 180 w 404"/>
                <a:gd name="T59" fmla="*/ 135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404" h="363">
                  <a:moveTo>
                    <a:pt x="312" y="68"/>
                  </a:moveTo>
                  <a:cubicBezTo>
                    <a:pt x="225" y="0"/>
                    <a:pt x="91" y="40"/>
                    <a:pt x="51" y="97"/>
                  </a:cubicBezTo>
                  <a:cubicBezTo>
                    <a:pt x="0" y="168"/>
                    <a:pt x="18" y="276"/>
                    <a:pt x="30" y="357"/>
                  </a:cubicBezTo>
                  <a:cubicBezTo>
                    <a:pt x="30" y="357"/>
                    <a:pt x="30" y="357"/>
                    <a:pt x="30" y="357"/>
                  </a:cubicBezTo>
                  <a:cubicBezTo>
                    <a:pt x="30" y="358"/>
                    <a:pt x="30" y="359"/>
                    <a:pt x="31" y="360"/>
                  </a:cubicBezTo>
                  <a:cubicBezTo>
                    <a:pt x="31" y="360"/>
                    <a:pt x="32" y="362"/>
                    <a:pt x="33" y="363"/>
                  </a:cubicBezTo>
                  <a:cubicBezTo>
                    <a:pt x="33" y="363"/>
                    <a:pt x="36" y="363"/>
                    <a:pt x="37" y="362"/>
                  </a:cubicBezTo>
                  <a:cubicBezTo>
                    <a:pt x="38" y="362"/>
                    <a:pt x="38" y="361"/>
                    <a:pt x="38" y="361"/>
                  </a:cubicBezTo>
                  <a:cubicBezTo>
                    <a:pt x="38" y="354"/>
                    <a:pt x="38" y="340"/>
                    <a:pt x="38" y="339"/>
                  </a:cubicBezTo>
                  <a:cubicBezTo>
                    <a:pt x="37" y="328"/>
                    <a:pt x="34" y="318"/>
                    <a:pt x="33" y="307"/>
                  </a:cubicBezTo>
                  <a:cubicBezTo>
                    <a:pt x="41" y="255"/>
                    <a:pt x="65" y="245"/>
                    <a:pt x="77" y="183"/>
                  </a:cubicBezTo>
                  <a:cubicBezTo>
                    <a:pt x="80" y="179"/>
                    <a:pt x="83" y="175"/>
                    <a:pt x="86" y="171"/>
                  </a:cubicBezTo>
                  <a:cubicBezTo>
                    <a:pt x="89" y="167"/>
                    <a:pt x="93" y="162"/>
                    <a:pt x="97" y="158"/>
                  </a:cubicBezTo>
                  <a:cubicBezTo>
                    <a:pt x="99" y="157"/>
                    <a:pt x="101" y="156"/>
                    <a:pt x="103" y="154"/>
                  </a:cubicBezTo>
                  <a:cubicBezTo>
                    <a:pt x="150" y="137"/>
                    <a:pt x="198" y="158"/>
                    <a:pt x="242" y="175"/>
                  </a:cubicBezTo>
                  <a:cubicBezTo>
                    <a:pt x="259" y="182"/>
                    <a:pt x="261" y="152"/>
                    <a:pt x="280" y="151"/>
                  </a:cubicBezTo>
                  <a:cubicBezTo>
                    <a:pt x="288" y="150"/>
                    <a:pt x="304" y="177"/>
                    <a:pt x="311" y="176"/>
                  </a:cubicBezTo>
                  <a:cubicBezTo>
                    <a:pt x="377" y="169"/>
                    <a:pt x="349" y="269"/>
                    <a:pt x="360" y="315"/>
                  </a:cubicBezTo>
                  <a:cubicBezTo>
                    <a:pt x="358" y="323"/>
                    <a:pt x="357" y="331"/>
                    <a:pt x="356" y="339"/>
                  </a:cubicBezTo>
                  <a:cubicBezTo>
                    <a:pt x="356" y="340"/>
                    <a:pt x="356" y="354"/>
                    <a:pt x="356" y="361"/>
                  </a:cubicBezTo>
                  <a:cubicBezTo>
                    <a:pt x="356" y="361"/>
                    <a:pt x="356" y="362"/>
                    <a:pt x="357" y="362"/>
                  </a:cubicBezTo>
                  <a:cubicBezTo>
                    <a:pt x="358" y="363"/>
                    <a:pt x="361" y="363"/>
                    <a:pt x="361" y="363"/>
                  </a:cubicBezTo>
                  <a:cubicBezTo>
                    <a:pt x="362" y="362"/>
                    <a:pt x="363" y="360"/>
                    <a:pt x="363" y="360"/>
                  </a:cubicBezTo>
                  <a:cubicBezTo>
                    <a:pt x="364" y="356"/>
                    <a:pt x="364" y="354"/>
                    <a:pt x="364" y="351"/>
                  </a:cubicBezTo>
                  <a:cubicBezTo>
                    <a:pt x="365" y="347"/>
                    <a:pt x="365" y="342"/>
                    <a:pt x="366" y="338"/>
                  </a:cubicBezTo>
                  <a:cubicBezTo>
                    <a:pt x="379" y="288"/>
                    <a:pt x="404" y="89"/>
                    <a:pt x="312" y="68"/>
                  </a:cubicBezTo>
                  <a:close/>
                  <a:moveTo>
                    <a:pt x="180" y="135"/>
                  </a:moveTo>
                  <a:cubicBezTo>
                    <a:pt x="179" y="135"/>
                    <a:pt x="177" y="134"/>
                    <a:pt x="176" y="134"/>
                  </a:cubicBezTo>
                  <a:cubicBezTo>
                    <a:pt x="178" y="134"/>
                    <a:pt x="180" y="135"/>
                    <a:pt x="182" y="135"/>
                  </a:cubicBezTo>
                  <a:cubicBezTo>
                    <a:pt x="182" y="135"/>
                    <a:pt x="181" y="135"/>
                    <a:pt x="180" y="135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Rectangle 65"/>
            <p:cNvSpPr>
              <a:spLocks noChangeArrowheads="1"/>
            </p:cNvSpPr>
            <p:nvPr/>
          </p:nvSpPr>
          <p:spPr bwMode="auto">
            <a:xfrm>
              <a:off x="4052888" y="2237582"/>
              <a:ext cx="50800" cy="1588"/>
            </a:xfrm>
            <a:prstGeom prst="rect">
              <a:avLst/>
            </a:prstGeom>
            <a:solidFill>
              <a:srgbClr val="B532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Rectangle 66"/>
            <p:cNvSpPr>
              <a:spLocks noChangeArrowheads="1"/>
            </p:cNvSpPr>
            <p:nvPr/>
          </p:nvSpPr>
          <p:spPr bwMode="auto">
            <a:xfrm>
              <a:off x="4052888" y="2237582"/>
              <a:ext cx="50800" cy="1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67"/>
            <p:cNvSpPr>
              <a:spLocks/>
            </p:cNvSpPr>
            <p:nvPr/>
          </p:nvSpPr>
          <p:spPr bwMode="auto">
            <a:xfrm>
              <a:off x="3640138" y="1173957"/>
              <a:ext cx="609600" cy="360363"/>
            </a:xfrm>
            <a:custGeom>
              <a:avLst/>
              <a:gdLst>
                <a:gd name="T0" fmla="*/ 323 w 380"/>
                <a:gd name="T1" fmla="*/ 52 h 225"/>
                <a:gd name="T2" fmla="*/ 182 w 380"/>
                <a:gd name="T3" fmla="*/ 28 h 225"/>
                <a:gd name="T4" fmla="*/ 42 w 380"/>
                <a:gd name="T5" fmla="*/ 48 h 225"/>
                <a:gd name="T6" fmla="*/ 78 w 380"/>
                <a:gd name="T7" fmla="*/ 180 h 225"/>
                <a:gd name="T8" fmla="*/ 268 w 380"/>
                <a:gd name="T9" fmla="*/ 161 h 225"/>
                <a:gd name="T10" fmla="*/ 358 w 380"/>
                <a:gd name="T11" fmla="*/ 97 h 225"/>
                <a:gd name="T12" fmla="*/ 323 w 380"/>
                <a:gd name="T13" fmla="*/ 52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0" h="225">
                  <a:moveTo>
                    <a:pt x="323" y="52"/>
                  </a:moveTo>
                  <a:cubicBezTo>
                    <a:pt x="323" y="52"/>
                    <a:pt x="248" y="0"/>
                    <a:pt x="182" y="28"/>
                  </a:cubicBezTo>
                  <a:cubicBezTo>
                    <a:pt x="115" y="56"/>
                    <a:pt x="56" y="66"/>
                    <a:pt x="42" y="48"/>
                  </a:cubicBezTo>
                  <a:cubicBezTo>
                    <a:pt x="42" y="48"/>
                    <a:pt x="0" y="134"/>
                    <a:pt x="78" y="180"/>
                  </a:cubicBezTo>
                  <a:cubicBezTo>
                    <a:pt x="155" y="225"/>
                    <a:pt x="243" y="189"/>
                    <a:pt x="268" y="161"/>
                  </a:cubicBezTo>
                  <a:cubicBezTo>
                    <a:pt x="294" y="133"/>
                    <a:pt x="335" y="88"/>
                    <a:pt x="358" y="97"/>
                  </a:cubicBezTo>
                  <a:cubicBezTo>
                    <a:pt x="380" y="106"/>
                    <a:pt x="323" y="52"/>
                    <a:pt x="323" y="52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68"/>
            <p:cNvSpPr>
              <a:spLocks/>
            </p:cNvSpPr>
            <p:nvPr/>
          </p:nvSpPr>
          <p:spPr bwMode="auto">
            <a:xfrm>
              <a:off x="2844800" y="2547144"/>
              <a:ext cx="1247775" cy="565150"/>
            </a:xfrm>
            <a:custGeom>
              <a:avLst/>
              <a:gdLst>
                <a:gd name="T0" fmla="*/ 311 w 777"/>
                <a:gd name="T1" fmla="*/ 0 h 352"/>
                <a:gd name="T2" fmla="*/ 67 w 777"/>
                <a:gd name="T3" fmla="*/ 133 h 352"/>
                <a:gd name="T4" fmla="*/ 0 w 777"/>
                <a:gd name="T5" fmla="*/ 352 h 352"/>
                <a:gd name="T6" fmla="*/ 388 w 777"/>
                <a:gd name="T7" fmla="*/ 352 h 352"/>
                <a:gd name="T8" fmla="*/ 777 w 777"/>
                <a:gd name="T9" fmla="*/ 352 h 352"/>
                <a:gd name="T10" fmla="*/ 710 w 777"/>
                <a:gd name="T11" fmla="*/ 133 h 352"/>
                <a:gd name="T12" fmla="*/ 468 w 777"/>
                <a:gd name="T13" fmla="*/ 1 h 352"/>
                <a:gd name="T14" fmla="*/ 311 w 777"/>
                <a:gd name="T15" fmla="*/ 0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77" h="352">
                  <a:moveTo>
                    <a:pt x="311" y="0"/>
                  </a:moveTo>
                  <a:cubicBezTo>
                    <a:pt x="139" y="75"/>
                    <a:pt x="88" y="115"/>
                    <a:pt x="67" y="133"/>
                  </a:cubicBezTo>
                  <a:cubicBezTo>
                    <a:pt x="36" y="161"/>
                    <a:pt x="18" y="264"/>
                    <a:pt x="0" y="352"/>
                  </a:cubicBezTo>
                  <a:cubicBezTo>
                    <a:pt x="388" y="352"/>
                    <a:pt x="388" y="352"/>
                    <a:pt x="388" y="352"/>
                  </a:cubicBezTo>
                  <a:cubicBezTo>
                    <a:pt x="777" y="352"/>
                    <a:pt x="777" y="352"/>
                    <a:pt x="777" y="352"/>
                  </a:cubicBezTo>
                  <a:cubicBezTo>
                    <a:pt x="758" y="264"/>
                    <a:pt x="741" y="161"/>
                    <a:pt x="710" y="133"/>
                  </a:cubicBezTo>
                  <a:cubicBezTo>
                    <a:pt x="689" y="115"/>
                    <a:pt x="640" y="76"/>
                    <a:pt x="468" y="1"/>
                  </a:cubicBezTo>
                  <a:cubicBezTo>
                    <a:pt x="311" y="0"/>
                    <a:pt x="311" y="0"/>
                    <a:pt x="311" y="0"/>
                  </a:cubicBezTo>
                </a:path>
              </a:pathLst>
            </a:custGeom>
            <a:solidFill>
              <a:srgbClr val="FFDE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69"/>
            <p:cNvSpPr>
              <a:spLocks/>
            </p:cNvSpPr>
            <p:nvPr/>
          </p:nvSpPr>
          <p:spPr bwMode="auto">
            <a:xfrm>
              <a:off x="2844800" y="2547144"/>
              <a:ext cx="1247775" cy="565150"/>
            </a:xfrm>
            <a:custGeom>
              <a:avLst/>
              <a:gdLst>
                <a:gd name="T0" fmla="*/ 311 w 777"/>
                <a:gd name="T1" fmla="*/ 0 h 352"/>
                <a:gd name="T2" fmla="*/ 67 w 777"/>
                <a:gd name="T3" fmla="*/ 133 h 352"/>
                <a:gd name="T4" fmla="*/ 0 w 777"/>
                <a:gd name="T5" fmla="*/ 352 h 352"/>
                <a:gd name="T6" fmla="*/ 388 w 777"/>
                <a:gd name="T7" fmla="*/ 352 h 352"/>
                <a:gd name="T8" fmla="*/ 777 w 777"/>
                <a:gd name="T9" fmla="*/ 352 h 352"/>
                <a:gd name="T10" fmla="*/ 710 w 777"/>
                <a:gd name="T11" fmla="*/ 133 h 352"/>
                <a:gd name="T12" fmla="*/ 468 w 777"/>
                <a:gd name="T13" fmla="*/ 1 h 352"/>
                <a:gd name="T14" fmla="*/ 311 w 777"/>
                <a:gd name="T15" fmla="*/ 0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77" h="352">
                  <a:moveTo>
                    <a:pt x="311" y="0"/>
                  </a:moveTo>
                  <a:cubicBezTo>
                    <a:pt x="139" y="75"/>
                    <a:pt x="88" y="115"/>
                    <a:pt x="67" y="133"/>
                  </a:cubicBezTo>
                  <a:cubicBezTo>
                    <a:pt x="36" y="161"/>
                    <a:pt x="18" y="264"/>
                    <a:pt x="0" y="352"/>
                  </a:cubicBezTo>
                  <a:cubicBezTo>
                    <a:pt x="388" y="352"/>
                    <a:pt x="388" y="352"/>
                    <a:pt x="388" y="352"/>
                  </a:cubicBezTo>
                  <a:cubicBezTo>
                    <a:pt x="777" y="352"/>
                    <a:pt x="777" y="352"/>
                    <a:pt x="777" y="352"/>
                  </a:cubicBezTo>
                  <a:cubicBezTo>
                    <a:pt x="758" y="264"/>
                    <a:pt x="741" y="161"/>
                    <a:pt x="710" y="133"/>
                  </a:cubicBezTo>
                  <a:cubicBezTo>
                    <a:pt x="689" y="115"/>
                    <a:pt x="640" y="76"/>
                    <a:pt x="468" y="1"/>
                  </a:cubicBezTo>
                  <a:cubicBezTo>
                    <a:pt x="311" y="0"/>
                    <a:pt x="311" y="0"/>
                    <a:pt x="311" y="0"/>
                  </a:cubicBezTo>
                </a:path>
              </a:pathLst>
            </a:cu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70"/>
            <p:cNvSpPr>
              <a:spLocks/>
            </p:cNvSpPr>
            <p:nvPr/>
          </p:nvSpPr>
          <p:spPr bwMode="auto">
            <a:xfrm>
              <a:off x="3335338" y="2140744"/>
              <a:ext cx="266700" cy="560388"/>
            </a:xfrm>
            <a:custGeom>
              <a:avLst/>
              <a:gdLst>
                <a:gd name="T0" fmla="*/ 0 w 167"/>
                <a:gd name="T1" fmla="*/ 102 h 349"/>
                <a:gd name="T2" fmla="*/ 0 w 167"/>
                <a:gd name="T3" fmla="*/ 230 h 349"/>
                <a:gd name="T4" fmla="*/ 0 w 167"/>
                <a:gd name="T5" fmla="*/ 293 h 349"/>
                <a:gd name="T6" fmla="*/ 167 w 167"/>
                <a:gd name="T7" fmla="*/ 293 h 349"/>
                <a:gd name="T8" fmla="*/ 167 w 167"/>
                <a:gd name="T9" fmla="*/ 230 h 349"/>
                <a:gd name="T10" fmla="*/ 167 w 167"/>
                <a:gd name="T11" fmla="*/ 102 h 349"/>
                <a:gd name="T12" fmla="*/ 0 w 167"/>
                <a:gd name="T13" fmla="*/ 102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7" h="349">
                  <a:moveTo>
                    <a:pt x="0" y="102"/>
                  </a:moveTo>
                  <a:cubicBezTo>
                    <a:pt x="0" y="230"/>
                    <a:pt x="0" y="230"/>
                    <a:pt x="0" y="230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46" y="347"/>
                    <a:pt x="121" y="349"/>
                    <a:pt x="167" y="293"/>
                  </a:cubicBezTo>
                  <a:cubicBezTo>
                    <a:pt x="167" y="230"/>
                    <a:pt x="167" y="230"/>
                    <a:pt x="167" y="230"/>
                  </a:cubicBezTo>
                  <a:cubicBezTo>
                    <a:pt x="167" y="102"/>
                    <a:pt x="167" y="102"/>
                    <a:pt x="167" y="102"/>
                  </a:cubicBezTo>
                  <a:cubicBezTo>
                    <a:pt x="167" y="0"/>
                    <a:pt x="0" y="0"/>
                    <a:pt x="0" y="102"/>
                  </a:cubicBezTo>
                </a:path>
              </a:pathLst>
            </a:custGeom>
            <a:solidFill>
              <a:srgbClr val="F6C8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71"/>
            <p:cNvSpPr>
              <a:spLocks/>
            </p:cNvSpPr>
            <p:nvPr/>
          </p:nvSpPr>
          <p:spPr bwMode="auto">
            <a:xfrm>
              <a:off x="3157538" y="2105819"/>
              <a:ext cx="112713" cy="163513"/>
            </a:xfrm>
            <a:custGeom>
              <a:avLst/>
              <a:gdLst>
                <a:gd name="T0" fmla="*/ 20 w 70"/>
                <a:gd name="T1" fmla="*/ 5 h 102"/>
                <a:gd name="T2" fmla="*/ 61 w 70"/>
                <a:gd name="T3" fmla="*/ 42 h 102"/>
                <a:gd name="T4" fmla="*/ 50 w 70"/>
                <a:gd name="T5" fmla="*/ 97 h 102"/>
                <a:gd name="T6" fmla="*/ 8 w 70"/>
                <a:gd name="T7" fmla="*/ 60 h 102"/>
                <a:gd name="T8" fmla="*/ 20 w 70"/>
                <a:gd name="T9" fmla="*/ 5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102">
                  <a:moveTo>
                    <a:pt x="20" y="5"/>
                  </a:moveTo>
                  <a:cubicBezTo>
                    <a:pt x="34" y="0"/>
                    <a:pt x="53" y="17"/>
                    <a:pt x="61" y="42"/>
                  </a:cubicBezTo>
                  <a:cubicBezTo>
                    <a:pt x="70" y="67"/>
                    <a:pt x="65" y="92"/>
                    <a:pt x="50" y="97"/>
                  </a:cubicBezTo>
                  <a:cubicBezTo>
                    <a:pt x="35" y="102"/>
                    <a:pt x="17" y="85"/>
                    <a:pt x="8" y="60"/>
                  </a:cubicBezTo>
                  <a:cubicBezTo>
                    <a:pt x="0" y="34"/>
                    <a:pt x="5" y="10"/>
                    <a:pt x="20" y="5"/>
                  </a:cubicBezTo>
                  <a:close/>
                </a:path>
              </a:pathLst>
            </a:custGeom>
            <a:solidFill>
              <a:srgbClr val="F6C8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72"/>
            <p:cNvSpPr>
              <a:spLocks/>
            </p:cNvSpPr>
            <p:nvPr/>
          </p:nvSpPr>
          <p:spPr bwMode="auto">
            <a:xfrm>
              <a:off x="3665538" y="2105819"/>
              <a:ext cx="112713" cy="163513"/>
            </a:xfrm>
            <a:custGeom>
              <a:avLst/>
              <a:gdLst>
                <a:gd name="T0" fmla="*/ 51 w 70"/>
                <a:gd name="T1" fmla="*/ 5 h 102"/>
                <a:gd name="T2" fmla="*/ 9 w 70"/>
                <a:gd name="T3" fmla="*/ 42 h 102"/>
                <a:gd name="T4" fmla="*/ 20 w 70"/>
                <a:gd name="T5" fmla="*/ 97 h 102"/>
                <a:gd name="T6" fmla="*/ 62 w 70"/>
                <a:gd name="T7" fmla="*/ 60 h 102"/>
                <a:gd name="T8" fmla="*/ 51 w 70"/>
                <a:gd name="T9" fmla="*/ 5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102">
                  <a:moveTo>
                    <a:pt x="51" y="5"/>
                  </a:moveTo>
                  <a:cubicBezTo>
                    <a:pt x="36" y="0"/>
                    <a:pt x="17" y="17"/>
                    <a:pt x="9" y="42"/>
                  </a:cubicBezTo>
                  <a:cubicBezTo>
                    <a:pt x="0" y="67"/>
                    <a:pt x="6" y="92"/>
                    <a:pt x="20" y="97"/>
                  </a:cubicBezTo>
                  <a:cubicBezTo>
                    <a:pt x="35" y="102"/>
                    <a:pt x="54" y="85"/>
                    <a:pt x="62" y="60"/>
                  </a:cubicBezTo>
                  <a:cubicBezTo>
                    <a:pt x="70" y="34"/>
                    <a:pt x="65" y="10"/>
                    <a:pt x="51" y="5"/>
                  </a:cubicBezTo>
                  <a:close/>
                </a:path>
              </a:pathLst>
            </a:custGeom>
            <a:solidFill>
              <a:srgbClr val="F6C8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75"/>
            <p:cNvSpPr>
              <a:spLocks/>
            </p:cNvSpPr>
            <p:nvPr/>
          </p:nvSpPr>
          <p:spPr bwMode="auto">
            <a:xfrm>
              <a:off x="3543300" y="2550319"/>
              <a:ext cx="234950" cy="561975"/>
            </a:xfrm>
            <a:custGeom>
              <a:avLst/>
              <a:gdLst>
                <a:gd name="T0" fmla="*/ 37 w 148"/>
                <a:gd name="T1" fmla="*/ 0 h 354"/>
                <a:gd name="T2" fmla="*/ 37 w 148"/>
                <a:gd name="T3" fmla="*/ 39 h 354"/>
                <a:gd name="T4" fmla="*/ 0 w 148"/>
                <a:gd name="T5" fmla="*/ 354 h 354"/>
                <a:gd name="T6" fmla="*/ 64 w 148"/>
                <a:gd name="T7" fmla="*/ 354 h 354"/>
                <a:gd name="T8" fmla="*/ 132 w 148"/>
                <a:gd name="T9" fmla="*/ 214 h 354"/>
                <a:gd name="T10" fmla="*/ 67 w 148"/>
                <a:gd name="T11" fmla="*/ 169 h 354"/>
                <a:gd name="T12" fmla="*/ 148 w 148"/>
                <a:gd name="T13" fmla="*/ 132 h 354"/>
                <a:gd name="T14" fmla="*/ 81 w 148"/>
                <a:gd name="T15" fmla="*/ 20 h 354"/>
                <a:gd name="T16" fmla="*/ 37 w 148"/>
                <a:gd name="T1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8" h="354">
                  <a:moveTo>
                    <a:pt x="37" y="0"/>
                  </a:moveTo>
                  <a:lnTo>
                    <a:pt x="37" y="39"/>
                  </a:lnTo>
                  <a:lnTo>
                    <a:pt x="0" y="354"/>
                  </a:lnTo>
                  <a:lnTo>
                    <a:pt x="64" y="354"/>
                  </a:lnTo>
                  <a:lnTo>
                    <a:pt x="132" y="214"/>
                  </a:lnTo>
                  <a:lnTo>
                    <a:pt x="67" y="169"/>
                  </a:lnTo>
                  <a:lnTo>
                    <a:pt x="148" y="132"/>
                  </a:lnTo>
                  <a:lnTo>
                    <a:pt x="81" y="20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1B1B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82"/>
            <p:cNvSpPr>
              <a:spLocks/>
            </p:cNvSpPr>
            <p:nvPr/>
          </p:nvSpPr>
          <p:spPr bwMode="auto">
            <a:xfrm>
              <a:off x="3057525" y="1758157"/>
              <a:ext cx="822325" cy="758825"/>
            </a:xfrm>
            <a:custGeom>
              <a:avLst/>
              <a:gdLst>
                <a:gd name="T0" fmla="*/ 257 w 513"/>
                <a:gd name="T1" fmla="*/ 0 h 473"/>
                <a:gd name="T2" fmla="*/ 115 w 513"/>
                <a:gd name="T3" fmla="*/ 378 h 473"/>
                <a:gd name="T4" fmla="*/ 257 w 513"/>
                <a:gd name="T5" fmla="*/ 473 h 473"/>
                <a:gd name="T6" fmla="*/ 398 w 513"/>
                <a:gd name="T7" fmla="*/ 378 h 473"/>
                <a:gd name="T8" fmla="*/ 257 w 513"/>
                <a:gd name="T9" fmla="*/ 0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3" h="473">
                  <a:moveTo>
                    <a:pt x="257" y="0"/>
                  </a:moveTo>
                  <a:cubicBezTo>
                    <a:pt x="0" y="0"/>
                    <a:pt x="98" y="351"/>
                    <a:pt x="115" y="378"/>
                  </a:cubicBezTo>
                  <a:cubicBezTo>
                    <a:pt x="134" y="408"/>
                    <a:pt x="215" y="473"/>
                    <a:pt x="257" y="473"/>
                  </a:cubicBezTo>
                  <a:cubicBezTo>
                    <a:pt x="298" y="473"/>
                    <a:pt x="380" y="408"/>
                    <a:pt x="398" y="378"/>
                  </a:cubicBezTo>
                  <a:cubicBezTo>
                    <a:pt x="415" y="351"/>
                    <a:pt x="513" y="0"/>
                    <a:pt x="257" y="0"/>
                  </a:cubicBezTo>
                  <a:close/>
                </a:path>
              </a:pathLst>
            </a:custGeom>
            <a:solidFill>
              <a:srgbClr val="F6C8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93"/>
            <p:cNvSpPr>
              <a:spLocks/>
            </p:cNvSpPr>
            <p:nvPr/>
          </p:nvSpPr>
          <p:spPr bwMode="auto">
            <a:xfrm>
              <a:off x="3194050" y="2169319"/>
              <a:ext cx="547688" cy="347663"/>
            </a:xfrm>
            <a:custGeom>
              <a:avLst/>
              <a:gdLst>
                <a:gd name="T0" fmla="*/ 338 w 342"/>
                <a:gd name="T1" fmla="*/ 4 h 217"/>
                <a:gd name="T2" fmla="*/ 336 w 342"/>
                <a:gd name="T3" fmla="*/ 13 h 217"/>
                <a:gd name="T4" fmla="*/ 293 w 342"/>
                <a:gd name="T5" fmla="*/ 115 h 217"/>
                <a:gd name="T6" fmla="*/ 172 w 342"/>
                <a:gd name="T7" fmla="*/ 192 h 217"/>
                <a:gd name="T8" fmla="*/ 51 w 342"/>
                <a:gd name="T9" fmla="*/ 119 h 217"/>
                <a:gd name="T10" fmla="*/ 7 w 342"/>
                <a:gd name="T11" fmla="*/ 13 h 217"/>
                <a:gd name="T12" fmla="*/ 5 w 342"/>
                <a:gd name="T13" fmla="*/ 0 h 217"/>
                <a:gd name="T14" fmla="*/ 0 w 342"/>
                <a:gd name="T15" fmla="*/ 35 h 217"/>
                <a:gd name="T16" fmla="*/ 29 w 342"/>
                <a:gd name="T17" fmla="*/ 125 h 217"/>
                <a:gd name="T18" fmla="*/ 170 w 342"/>
                <a:gd name="T19" fmla="*/ 217 h 217"/>
                <a:gd name="T20" fmla="*/ 311 w 342"/>
                <a:gd name="T21" fmla="*/ 125 h 217"/>
                <a:gd name="T22" fmla="*/ 340 w 342"/>
                <a:gd name="T23" fmla="*/ 30 h 217"/>
                <a:gd name="T24" fmla="*/ 338 w 342"/>
                <a:gd name="T25" fmla="*/ 4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42" h="217">
                  <a:moveTo>
                    <a:pt x="338" y="4"/>
                  </a:moveTo>
                  <a:cubicBezTo>
                    <a:pt x="337" y="9"/>
                    <a:pt x="336" y="13"/>
                    <a:pt x="336" y="13"/>
                  </a:cubicBezTo>
                  <a:cubicBezTo>
                    <a:pt x="336" y="13"/>
                    <a:pt x="313" y="91"/>
                    <a:pt x="293" y="115"/>
                  </a:cubicBezTo>
                  <a:cubicBezTo>
                    <a:pt x="255" y="162"/>
                    <a:pt x="205" y="191"/>
                    <a:pt x="172" y="192"/>
                  </a:cubicBezTo>
                  <a:cubicBezTo>
                    <a:pt x="138" y="192"/>
                    <a:pt x="89" y="165"/>
                    <a:pt x="51" y="119"/>
                  </a:cubicBezTo>
                  <a:cubicBezTo>
                    <a:pt x="36" y="101"/>
                    <a:pt x="8" y="20"/>
                    <a:pt x="7" y="13"/>
                  </a:cubicBezTo>
                  <a:cubicBezTo>
                    <a:pt x="7" y="9"/>
                    <a:pt x="6" y="4"/>
                    <a:pt x="5" y="0"/>
                  </a:cubicBezTo>
                  <a:cubicBezTo>
                    <a:pt x="0" y="0"/>
                    <a:pt x="0" y="35"/>
                    <a:pt x="0" y="35"/>
                  </a:cubicBezTo>
                  <a:cubicBezTo>
                    <a:pt x="7" y="76"/>
                    <a:pt x="13" y="102"/>
                    <a:pt x="29" y="125"/>
                  </a:cubicBezTo>
                  <a:cubicBezTo>
                    <a:pt x="54" y="160"/>
                    <a:pt x="126" y="217"/>
                    <a:pt x="170" y="217"/>
                  </a:cubicBezTo>
                  <a:cubicBezTo>
                    <a:pt x="214" y="217"/>
                    <a:pt x="285" y="160"/>
                    <a:pt x="311" y="125"/>
                  </a:cubicBezTo>
                  <a:cubicBezTo>
                    <a:pt x="327" y="102"/>
                    <a:pt x="331" y="72"/>
                    <a:pt x="340" y="30"/>
                  </a:cubicBezTo>
                  <a:cubicBezTo>
                    <a:pt x="340" y="30"/>
                    <a:pt x="342" y="4"/>
                    <a:pt x="338" y="4"/>
                  </a:cubicBezTo>
                  <a:close/>
                </a:path>
              </a:pathLst>
            </a:custGeom>
            <a:solidFill>
              <a:srgbClr val="6053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95"/>
            <p:cNvSpPr>
              <a:spLocks noEditPoints="1"/>
            </p:cNvSpPr>
            <p:nvPr/>
          </p:nvSpPr>
          <p:spPr bwMode="auto">
            <a:xfrm>
              <a:off x="3222625" y="2077244"/>
              <a:ext cx="504825" cy="184150"/>
            </a:xfrm>
            <a:custGeom>
              <a:avLst/>
              <a:gdLst>
                <a:gd name="T0" fmla="*/ 235 w 315"/>
                <a:gd name="T1" fmla="*/ 114 h 115"/>
                <a:gd name="T2" fmla="*/ 240 w 315"/>
                <a:gd name="T3" fmla="*/ 114 h 115"/>
                <a:gd name="T4" fmla="*/ 296 w 315"/>
                <a:gd name="T5" fmla="*/ 68 h 115"/>
                <a:gd name="T6" fmla="*/ 308 w 315"/>
                <a:gd name="T7" fmla="*/ 30 h 115"/>
                <a:gd name="T8" fmla="*/ 314 w 315"/>
                <a:gd name="T9" fmla="*/ 16 h 115"/>
                <a:gd name="T10" fmla="*/ 306 w 315"/>
                <a:gd name="T11" fmla="*/ 6 h 115"/>
                <a:gd name="T12" fmla="*/ 237 w 315"/>
                <a:gd name="T13" fmla="*/ 2 h 115"/>
                <a:gd name="T14" fmla="*/ 237 w 315"/>
                <a:gd name="T15" fmla="*/ 9 h 115"/>
                <a:gd name="T16" fmla="*/ 284 w 315"/>
                <a:gd name="T17" fmla="*/ 14 h 115"/>
                <a:gd name="T18" fmla="*/ 282 w 315"/>
                <a:gd name="T19" fmla="*/ 85 h 115"/>
                <a:gd name="T20" fmla="*/ 235 w 315"/>
                <a:gd name="T21" fmla="*/ 107 h 115"/>
                <a:gd name="T22" fmla="*/ 235 w 315"/>
                <a:gd name="T23" fmla="*/ 114 h 115"/>
                <a:gd name="T24" fmla="*/ 157 w 315"/>
                <a:gd name="T25" fmla="*/ 15 h 115"/>
                <a:gd name="T26" fmla="*/ 83 w 315"/>
                <a:gd name="T27" fmla="*/ 2 h 115"/>
                <a:gd name="T28" fmla="*/ 78 w 315"/>
                <a:gd name="T29" fmla="*/ 2 h 115"/>
                <a:gd name="T30" fmla="*/ 77 w 315"/>
                <a:gd name="T31" fmla="*/ 9 h 115"/>
                <a:gd name="T32" fmla="*/ 129 w 315"/>
                <a:gd name="T33" fmla="*/ 27 h 115"/>
                <a:gd name="T34" fmla="*/ 99 w 315"/>
                <a:gd name="T35" fmla="*/ 103 h 115"/>
                <a:gd name="T36" fmla="*/ 76 w 315"/>
                <a:gd name="T37" fmla="*/ 108 h 115"/>
                <a:gd name="T38" fmla="*/ 75 w 315"/>
                <a:gd name="T39" fmla="*/ 114 h 115"/>
                <a:gd name="T40" fmla="*/ 129 w 315"/>
                <a:gd name="T41" fmla="*/ 80 h 115"/>
                <a:gd name="T42" fmla="*/ 157 w 315"/>
                <a:gd name="T43" fmla="*/ 41 h 115"/>
                <a:gd name="T44" fmla="*/ 182 w 315"/>
                <a:gd name="T45" fmla="*/ 79 h 115"/>
                <a:gd name="T46" fmla="*/ 235 w 315"/>
                <a:gd name="T47" fmla="*/ 114 h 115"/>
                <a:gd name="T48" fmla="*/ 235 w 315"/>
                <a:gd name="T49" fmla="*/ 107 h 115"/>
                <a:gd name="T50" fmla="*/ 211 w 315"/>
                <a:gd name="T51" fmla="*/ 102 h 115"/>
                <a:gd name="T52" fmla="*/ 185 w 315"/>
                <a:gd name="T53" fmla="*/ 26 h 115"/>
                <a:gd name="T54" fmla="*/ 237 w 315"/>
                <a:gd name="T55" fmla="*/ 9 h 115"/>
                <a:gd name="T56" fmla="*/ 237 w 315"/>
                <a:gd name="T57" fmla="*/ 2 h 115"/>
                <a:gd name="T58" fmla="*/ 232 w 315"/>
                <a:gd name="T59" fmla="*/ 2 h 115"/>
                <a:gd name="T60" fmla="*/ 157 w 315"/>
                <a:gd name="T61" fmla="*/ 15 h 115"/>
                <a:gd name="T62" fmla="*/ 78 w 315"/>
                <a:gd name="T63" fmla="*/ 2 h 115"/>
                <a:gd name="T64" fmla="*/ 10 w 315"/>
                <a:gd name="T65" fmla="*/ 6 h 115"/>
                <a:gd name="T66" fmla="*/ 0 w 315"/>
                <a:gd name="T67" fmla="*/ 17 h 115"/>
                <a:gd name="T68" fmla="*/ 5 w 315"/>
                <a:gd name="T69" fmla="*/ 31 h 115"/>
                <a:gd name="T70" fmla="*/ 15 w 315"/>
                <a:gd name="T71" fmla="*/ 68 h 115"/>
                <a:gd name="T72" fmla="*/ 69 w 315"/>
                <a:gd name="T73" fmla="*/ 114 h 115"/>
                <a:gd name="T74" fmla="*/ 75 w 315"/>
                <a:gd name="T75" fmla="*/ 114 h 115"/>
                <a:gd name="T76" fmla="*/ 76 w 315"/>
                <a:gd name="T77" fmla="*/ 108 h 115"/>
                <a:gd name="T78" fmla="*/ 28 w 315"/>
                <a:gd name="T79" fmla="*/ 86 h 115"/>
                <a:gd name="T80" fmla="*/ 31 w 315"/>
                <a:gd name="T81" fmla="*/ 14 h 115"/>
                <a:gd name="T82" fmla="*/ 77 w 315"/>
                <a:gd name="T83" fmla="*/ 9 h 115"/>
                <a:gd name="T84" fmla="*/ 78 w 315"/>
                <a:gd name="T85" fmla="*/ 2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15" h="115">
                  <a:moveTo>
                    <a:pt x="235" y="114"/>
                  </a:moveTo>
                  <a:cubicBezTo>
                    <a:pt x="237" y="114"/>
                    <a:pt x="238" y="114"/>
                    <a:pt x="240" y="114"/>
                  </a:cubicBezTo>
                  <a:cubicBezTo>
                    <a:pt x="281" y="110"/>
                    <a:pt x="292" y="91"/>
                    <a:pt x="296" y="68"/>
                  </a:cubicBezTo>
                  <a:cubicBezTo>
                    <a:pt x="301" y="42"/>
                    <a:pt x="302" y="33"/>
                    <a:pt x="308" y="30"/>
                  </a:cubicBezTo>
                  <a:cubicBezTo>
                    <a:pt x="313" y="28"/>
                    <a:pt x="315" y="23"/>
                    <a:pt x="314" y="16"/>
                  </a:cubicBezTo>
                  <a:cubicBezTo>
                    <a:pt x="314" y="9"/>
                    <a:pt x="314" y="8"/>
                    <a:pt x="306" y="6"/>
                  </a:cubicBezTo>
                  <a:cubicBezTo>
                    <a:pt x="299" y="3"/>
                    <a:pt x="264" y="0"/>
                    <a:pt x="237" y="2"/>
                  </a:cubicBezTo>
                  <a:cubicBezTo>
                    <a:pt x="237" y="9"/>
                    <a:pt x="237" y="9"/>
                    <a:pt x="237" y="9"/>
                  </a:cubicBezTo>
                  <a:cubicBezTo>
                    <a:pt x="258" y="8"/>
                    <a:pt x="278" y="10"/>
                    <a:pt x="284" y="14"/>
                  </a:cubicBezTo>
                  <a:cubicBezTo>
                    <a:pt x="298" y="23"/>
                    <a:pt x="294" y="64"/>
                    <a:pt x="282" y="85"/>
                  </a:cubicBezTo>
                  <a:cubicBezTo>
                    <a:pt x="275" y="100"/>
                    <a:pt x="254" y="107"/>
                    <a:pt x="235" y="107"/>
                  </a:cubicBezTo>
                  <a:lnTo>
                    <a:pt x="235" y="114"/>
                  </a:lnTo>
                  <a:close/>
                  <a:moveTo>
                    <a:pt x="157" y="15"/>
                  </a:moveTo>
                  <a:cubicBezTo>
                    <a:pt x="148" y="16"/>
                    <a:pt x="110" y="5"/>
                    <a:pt x="83" y="2"/>
                  </a:cubicBezTo>
                  <a:cubicBezTo>
                    <a:pt x="82" y="2"/>
                    <a:pt x="80" y="2"/>
                    <a:pt x="78" y="2"/>
                  </a:cubicBezTo>
                  <a:cubicBezTo>
                    <a:pt x="77" y="9"/>
                    <a:pt x="77" y="9"/>
                    <a:pt x="77" y="9"/>
                  </a:cubicBezTo>
                  <a:cubicBezTo>
                    <a:pt x="99" y="10"/>
                    <a:pt x="122" y="15"/>
                    <a:pt x="129" y="27"/>
                  </a:cubicBezTo>
                  <a:cubicBezTo>
                    <a:pt x="142" y="46"/>
                    <a:pt x="119" y="92"/>
                    <a:pt x="99" y="103"/>
                  </a:cubicBezTo>
                  <a:cubicBezTo>
                    <a:pt x="93" y="106"/>
                    <a:pt x="84" y="108"/>
                    <a:pt x="76" y="108"/>
                  </a:cubicBezTo>
                  <a:cubicBezTo>
                    <a:pt x="75" y="114"/>
                    <a:pt x="75" y="114"/>
                    <a:pt x="75" y="114"/>
                  </a:cubicBezTo>
                  <a:cubicBezTo>
                    <a:pt x="112" y="114"/>
                    <a:pt x="125" y="88"/>
                    <a:pt x="129" y="80"/>
                  </a:cubicBezTo>
                  <a:cubicBezTo>
                    <a:pt x="138" y="63"/>
                    <a:pt x="136" y="41"/>
                    <a:pt x="157" y="41"/>
                  </a:cubicBezTo>
                  <a:cubicBezTo>
                    <a:pt x="177" y="41"/>
                    <a:pt x="175" y="63"/>
                    <a:pt x="182" y="79"/>
                  </a:cubicBezTo>
                  <a:cubicBezTo>
                    <a:pt x="186" y="88"/>
                    <a:pt x="198" y="115"/>
                    <a:pt x="235" y="114"/>
                  </a:cubicBezTo>
                  <a:cubicBezTo>
                    <a:pt x="235" y="107"/>
                    <a:pt x="235" y="107"/>
                    <a:pt x="235" y="107"/>
                  </a:cubicBezTo>
                  <a:cubicBezTo>
                    <a:pt x="226" y="107"/>
                    <a:pt x="217" y="106"/>
                    <a:pt x="211" y="102"/>
                  </a:cubicBezTo>
                  <a:cubicBezTo>
                    <a:pt x="191" y="92"/>
                    <a:pt x="171" y="46"/>
                    <a:pt x="185" y="26"/>
                  </a:cubicBezTo>
                  <a:cubicBezTo>
                    <a:pt x="193" y="15"/>
                    <a:pt x="215" y="10"/>
                    <a:pt x="237" y="9"/>
                  </a:cubicBezTo>
                  <a:cubicBezTo>
                    <a:pt x="237" y="2"/>
                    <a:pt x="237" y="2"/>
                    <a:pt x="237" y="2"/>
                  </a:cubicBezTo>
                  <a:cubicBezTo>
                    <a:pt x="235" y="2"/>
                    <a:pt x="234" y="2"/>
                    <a:pt x="232" y="2"/>
                  </a:cubicBezTo>
                  <a:cubicBezTo>
                    <a:pt x="208" y="4"/>
                    <a:pt x="179" y="15"/>
                    <a:pt x="157" y="15"/>
                  </a:cubicBezTo>
                  <a:close/>
                  <a:moveTo>
                    <a:pt x="78" y="2"/>
                  </a:moveTo>
                  <a:cubicBezTo>
                    <a:pt x="51" y="1"/>
                    <a:pt x="16" y="4"/>
                    <a:pt x="10" y="6"/>
                  </a:cubicBezTo>
                  <a:cubicBezTo>
                    <a:pt x="1" y="9"/>
                    <a:pt x="1" y="10"/>
                    <a:pt x="0" y="17"/>
                  </a:cubicBezTo>
                  <a:cubicBezTo>
                    <a:pt x="0" y="23"/>
                    <a:pt x="1" y="29"/>
                    <a:pt x="5" y="31"/>
                  </a:cubicBezTo>
                  <a:cubicBezTo>
                    <a:pt x="12" y="33"/>
                    <a:pt x="12" y="42"/>
                    <a:pt x="15" y="68"/>
                  </a:cubicBezTo>
                  <a:cubicBezTo>
                    <a:pt x="19" y="92"/>
                    <a:pt x="28" y="111"/>
                    <a:pt x="69" y="114"/>
                  </a:cubicBezTo>
                  <a:cubicBezTo>
                    <a:pt x="71" y="114"/>
                    <a:pt x="73" y="114"/>
                    <a:pt x="75" y="114"/>
                  </a:cubicBezTo>
                  <a:cubicBezTo>
                    <a:pt x="76" y="108"/>
                    <a:pt x="76" y="108"/>
                    <a:pt x="76" y="108"/>
                  </a:cubicBezTo>
                  <a:cubicBezTo>
                    <a:pt x="57" y="108"/>
                    <a:pt x="35" y="101"/>
                    <a:pt x="28" y="86"/>
                  </a:cubicBezTo>
                  <a:cubicBezTo>
                    <a:pt x="18" y="65"/>
                    <a:pt x="17" y="23"/>
                    <a:pt x="31" y="14"/>
                  </a:cubicBezTo>
                  <a:cubicBezTo>
                    <a:pt x="37" y="11"/>
                    <a:pt x="57" y="8"/>
                    <a:pt x="77" y="9"/>
                  </a:cubicBezTo>
                  <a:lnTo>
                    <a:pt x="78" y="2"/>
                  </a:lnTo>
                  <a:close/>
                </a:path>
              </a:pathLst>
            </a:custGeom>
            <a:solidFill>
              <a:srgbClr val="2680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96"/>
            <p:cNvSpPr>
              <a:spLocks/>
            </p:cNvSpPr>
            <p:nvPr/>
          </p:nvSpPr>
          <p:spPr bwMode="auto">
            <a:xfrm>
              <a:off x="2670970" y="2516189"/>
              <a:ext cx="690563" cy="960438"/>
            </a:xfrm>
            <a:custGeom>
              <a:avLst/>
              <a:gdLst>
                <a:gd name="T0" fmla="*/ 155 w 430"/>
                <a:gd name="T1" fmla="*/ 55 h 598"/>
                <a:gd name="T2" fmla="*/ 348 w 430"/>
                <a:gd name="T3" fmla="*/ 103 h 598"/>
                <a:gd name="T4" fmla="*/ 402 w 430"/>
                <a:gd name="T5" fmla="*/ 279 h 598"/>
                <a:gd name="T6" fmla="*/ 205 w 430"/>
                <a:gd name="T7" fmla="*/ 597 h 598"/>
                <a:gd name="T8" fmla="*/ 33 w 430"/>
                <a:gd name="T9" fmla="*/ 272 h 598"/>
                <a:gd name="T10" fmla="*/ 155 w 430"/>
                <a:gd name="T11" fmla="*/ 55 h 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0" h="598">
                  <a:moveTo>
                    <a:pt x="155" y="55"/>
                  </a:moveTo>
                  <a:cubicBezTo>
                    <a:pt x="171" y="26"/>
                    <a:pt x="297" y="0"/>
                    <a:pt x="348" y="103"/>
                  </a:cubicBezTo>
                  <a:cubicBezTo>
                    <a:pt x="400" y="207"/>
                    <a:pt x="374" y="243"/>
                    <a:pt x="402" y="279"/>
                  </a:cubicBezTo>
                  <a:cubicBezTo>
                    <a:pt x="430" y="316"/>
                    <a:pt x="364" y="598"/>
                    <a:pt x="205" y="597"/>
                  </a:cubicBezTo>
                  <a:cubicBezTo>
                    <a:pt x="36" y="596"/>
                    <a:pt x="0" y="326"/>
                    <a:pt x="33" y="272"/>
                  </a:cubicBezTo>
                  <a:cubicBezTo>
                    <a:pt x="67" y="217"/>
                    <a:pt x="37" y="55"/>
                    <a:pt x="155" y="55"/>
                  </a:cubicBezTo>
                </a:path>
              </a:pathLst>
            </a:custGeom>
            <a:solidFill>
              <a:srgbClr val="BF97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97"/>
            <p:cNvSpPr>
              <a:spLocks/>
            </p:cNvSpPr>
            <p:nvPr/>
          </p:nvSpPr>
          <p:spPr bwMode="auto">
            <a:xfrm>
              <a:off x="2415382" y="3375027"/>
              <a:ext cx="1184275" cy="442913"/>
            </a:xfrm>
            <a:custGeom>
              <a:avLst/>
              <a:gdLst>
                <a:gd name="T0" fmla="*/ 438 w 737"/>
                <a:gd name="T1" fmla="*/ 0 h 276"/>
                <a:gd name="T2" fmla="*/ 295 w 737"/>
                <a:gd name="T3" fmla="*/ 7 h 276"/>
                <a:gd name="T4" fmla="*/ 79 w 737"/>
                <a:gd name="T5" fmla="*/ 99 h 276"/>
                <a:gd name="T6" fmla="*/ 0 w 737"/>
                <a:gd name="T7" fmla="*/ 276 h 276"/>
                <a:gd name="T8" fmla="*/ 737 w 737"/>
                <a:gd name="T9" fmla="*/ 276 h 276"/>
                <a:gd name="T10" fmla="*/ 658 w 737"/>
                <a:gd name="T11" fmla="*/ 99 h 276"/>
                <a:gd name="T12" fmla="*/ 438 w 737"/>
                <a:gd name="T13" fmla="*/ 0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37" h="276">
                  <a:moveTo>
                    <a:pt x="438" y="0"/>
                  </a:moveTo>
                  <a:cubicBezTo>
                    <a:pt x="437" y="3"/>
                    <a:pt x="296" y="5"/>
                    <a:pt x="295" y="7"/>
                  </a:cubicBezTo>
                  <a:cubicBezTo>
                    <a:pt x="250" y="70"/>
                    <a:pt x="155" y="82"/>
                    <a:pt x="79" y="99"/>
                  </a:cubicBezTo>
                  <a:cubicBezTo>
                    <a:pt x="3" y="116"/>
                    <a:pt x="0" y="212"/>
                    <a:pt x="0" y="276"/>
                  </a:cubicBezTo>
                  <a:cubicBezTo>
                    <a:pt x="737" y="276"/>
                    <a:pt x="737" y="276"/>
                    <a:pt x="737" y="276"/>
                  </a:cubicBezTo>
                  <a:cubicBezTo>
                    <a:pt x="737" y="212"/>
                    <a:pt x="736" y="116"/>
                    <a:pt x="658" y="99"/>
                  </a:cubicBezTo>
                  <a:cubicBezTo>
                    <a:pt x="581" y="81"/>
                    <a:pt x="480" y="66"/>
                    <a:pt x="438" y="0"/>
                  </a:cubicBezTo>
                  <a:close/>
                </a:path>
              </a:pathLst>
            </a:custGeom>
            <a:solidFill>
              <a:srgbClr val="7491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98"/>
            <p:cNvSpPr>
              <a:spLocks/>
            </p:cNvSpPr>
            <p:nvPr/>
          </p:nvSpPr>
          <p:spPr bwMode="auto">
            <a:xfrm>
              <a:off x="2888457" y="3375027"/>
              <a:ext cx="238125" cy="442913"/>
            </a:xfrm>
            <a:custGeom>
              <a:avLst/>
              <a:gdLst>
                <a:gd name="T0" fmla="*/ 149 w 149"/>
                <a:gd name="T1" fmla="*/ 7 h 276"/>
                <a:gd name="T2" fmla="*/ 149 w 149"/>
                <a:gd name="T3" fmla="*/ 41 h 276"/>
                <a:gd name="T4" fmla="*/ 113 w 149"/>
                <a:gd name="T5" fmla="*/ 276 h 276"/>
                <a:gd name="T6" fmla="*/ 36 w 149"/>
                <a:gd name="T7" fmla="*/ 276 h 276"/>
                <a:gd name="T8" fmla="*/ 0 w 149"/>
                <a:gd name="T9" fmla="*/ 44 h 276"/>
                <a:gd name="T10" fmla="*/ 0 w 149"/>
                <a:gd name="T11" fmla="*/ 7 h 276"/>
                <a:gd name="T12" fmla="*/ 1 w 149"/>
                <a:gd name="T13" fmla="*/ 7 h 276"/>
                <a:gd name="T14" fmla="*/ 144 w 149"/>
                <a:gd name="T15" fmla="*/ 0 h 276"/>
                <a:gd name="T16" fmla="*/ 149 w 149"/>
                <a:gd name="T17" fmla="*/ 7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9" h="276">
                  <a:moveTo>
                    <a:pt x="149" y="7"/>
                  </a:moveTo>
                  <a:cubicBezTo>
                    <a:pt x="149" y="41"/>
                    <a:pt x="149" y="41"/>
                    <a:pt x="149" y="41"/>
                  </a:cubicBezTo>
                  <a:cubicBezTo>
                    <a:pt x="113" y="276"/>
                    <a:pt x="113" y="276"/>
                    <a:pt x="113" y="276"/>
                  </a:cubicBezTo>
                  <a:cubicBezTo>
                    <a:pt x="36" y="276"/>
                    <a:pt x="36" y="276"/>
                    <a:pt x="36" y="276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2" y="5"/>
                    <a:pt x="143" y="3"/>
                    <a:pt x="144" y="0"/>
                  </a:cubicBezTo>
                  <a:cubicBezTo>
                    <a:pt x="146" y="2"/>
                    <a:pt x="147" y="4"/>
                    <a:pt x="149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99"/>
            <p:cNvSpPr>
              <a:spLocks/>
            </p:cNvSpPr>
            <p:nvPr/>
          </p:nvSpPr>
          <p:spPr bwMode="auto">
            <a:xfrm>
              <a:off x="2890045" y="2976564"/>
              <a:ext cx="234950" cy="571500"/>
            </a:xfrm>
            <a:custGeom>
              <a:avLst/>
              <a:gdLst>
                <a:gd name="T0" fmla="*/ 0 w 147"/>
                <a:gd name="T1" fmla="*/ 98 h 356"/>
                <a:gd name="T2" fmla="*/ 0 w 147"/>
                <a:gd name="T3" fmla="*/ 219 h 356"/>
                <a:gd name="T4" fmla="*/ 0 w 147"/>
                <a:gd name="T5" fmla="*/ 278 h 356"/>
                <a:gd name="T6" fmla="*/ 147 w 147"/>
                <a:gd name="T7" fmla="*/ 278 h 356"/>
                <a:gd name="T8" fmla="*/ 147 w 147"/>
                <a:gd name="T9" fmla="*/ 219 h 356"/>
                <a:gd name="T10" fmla="*/ 147 w 147"/>
                <a:gd name="T11" fmla="*/ 98 h 356"/>
                <a:gd name="T12" fmla="*/ 0 w 147"/>
                <a:gd name="T13" fmla="*/ 98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7" h="356">
                  <a:moveTo>
                    <a:pt x="0" y="98"/>
                  </a:moveTo>
                  <a:cubicBezTo>
                    <a:pt x="0" y="219"/>
                    <a:pt x="0" y="219"/>
                    <a:pt x="0" y="219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37" y="354"/>
                    <a:pt x="103" y="356"/>
                    <a:pt x="147" y="278"/>
                  </a:cubicBezTo>
                  <a:cubicBezTo>
                    <a:pt x="147" y="219"/>
                    <a:pt x="147" y="219"/>
                    <a:pt x="147" y="219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7" y="0"/>
                    <a:pt x="0" y="0"/>
                    <a:pt x="0" y="98"/>
                  </a:cubicBezTo>
                </a:path>
              </a:pathLst>
            </a:custGeom>
            <a:solidFill>
              <a:srgbClr val="F6DB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51" name="Group 50"/>
            <p:cNvGrpSpPr/>
            <p:nvPr/>
          </p:nvGrpSpPr>
          <p:grpSpPr>
            <a:xfrm>
              <a:off x="3186172" y="2302670"/>
              <a:ext cx="468254" cy="828676"/>
              <a:chOff x="2548790" y="2218532"/>
              <a:chExt cx="468254" cy="828676"/>
            </a:xfrm>
          </p:grpSpPr>
          <p:grpSp>
            <p:nvGrpSpPr>
              <p:cNvPr id="182" name="Group 181"/>
              <p:cNvGrpSpPr/>
              <p:nvPr/>
            </p:nvGrpSpPr>
            <p:grpSpPr>
              <a:xfrm>
                <a:off x="2663031" y="2218532"/>
                <a:ext cx="354013" cy="827088"/>
                <a:chOff x="2291616" y="2152651"/>
                <a:chExt cx="354013" cy="827088"/>
              </a:xfrm>
            </p:grpSpPr>
            <p:sp>
              <p:nvSpPr>
                <p:cNvPr id="184" name="Freeform 73"/>
                <p:cNvSpPr>
                  <a:spLocks/>
                </p:cNvSpPr>
                <p:nvPr/>
              </p:nvSpPr>
              <p:spPr bwMode="auto">
                <a:xfrm>
                  <a:off x="2291616" y="2544763"/>
                  <a:ext cx="354013" cy="434975"/>
                </a:xfrm>
                <a:custGeom>
                  <a:avLst/>
                  <a:gdLst>
                    <a:gd name="T0" fmla="*/ 116 w 220"/>
                    <a:gd name="T1" fmla="*/ 0 h 271"/>
                    <a:gd name="T2" fmla="*/ 0 w 220"/>
                    <a:gd name="T3" fmla="*/ 35 h 271"/>
                    <a:gd name="T4" fmla="*/ 44 w 220"/>
                    <a:gd name="T5" fmla="*/ 271 h 271"/>
                    <a:gd name="T6" fmla="*/ 202 w 220"/>
                    <a:gd name="T7" fmla="*/ 271 h 271"/>
                    <a:gd name="T8" fmla="*/ 220 w 220"/>
                    <a:gd name="T9" fmla="*/ 36 h 271"/>
                    <a:gd name="T10" fmla="*/ 116 w 220"/>
                    <a:gd name="T11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0" h="271">
                      <a:moveTo>
                        <a:pt x="116" y="0"/>
                      </a:moveTo>
                      <a:cubicBezTo>
                        <a:pt x="116" y="0"/>
                        <a:pt x="0" y="28"/>
                        <a:pt x="0" y="35"/>
                      </a:cubicBezTo>
                      <a:cubicBezTo>
                        <a:pt x="0" y="42"/>
                        <a:pt x="44" y="271"/>
                        <a:pt x="44" y="271"/>
                      </a:cubicBezTo>
                      <a:cubicBezTo>
                        <a:pt x="202" y="271"/>
                        <a:pt x="202" y="271"/>
                        <a:pt x="202" y="271"/>
                      </a:cubicBezTo>
                      <a:cubicBezTo>
                        <a:pt x="220" y="36"/>
                        <a:pt x="220" y="36"/>
                        <a:pt x="220" y="36"/>
                      </a:cubicBezTo>
                      <a:cubicBezTo>
                        <a:pt x="116" y="0"/>
                        <a:pt x="116" y="0"/>
                        <a:pt x="116" y="0"/>
                      </a:cubicBezTo>
                    </a:path>
                  </a:pathLst>
                </a:custGeom>
                <a:solidFill>
                  <a:srgbClr val="34343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5" name="Freeform 76"/>
                <p:cNvSpPr>
                  <a:spLocks/>
                </p:cNvSpPr>
                <p:nvPr/>
              </p:nvSpPr>
              <p:spPr bwMode="auto">
                <a:xfrm>
                  <a:off x="2420204" y="2544763"/>
                  <a:ext cx="114300" cy="112713"/>
                </a:xfrm>
                <a:custGeom>
                  <a:avLst/>
                  <a:gdLst>
                    <a:gd name="T0" fmla="*/ 0 w 71"/>
                    <a:gd name="T1" fmla="*/ 39 h 70"/>
                    <a:gd name="T2" fmla="*/ 20 w 71"/>
                    <a:gd name="T3" fmla="*/ 70 h 70"/>
                    <a:gd name="T4" fmla="*/ 51 w 71"/>
                    <a:gd name="T5" fmla="*/ 70 h 70"/>
                    <a:gd name="T6" fmla="*/ 71 w 71"/>
                    <a:gd name="T7" fmla="*/ 39 h 70"/>
                    <a:gd name="T8" fmla="*/ 36 w 71"/>
                    <a:gd name="T9" fmla="*/ 0 h 70"/>
                    <a:gd name="T10" fmla="*/ 0 w 71"/>
                    <a:gd name="T11" fmla="*/ 39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1" h="70">
                      <a:moveTo>
                        <a:pt x="0" y="39"/>
                      </a:moveTo>
                      <a:cubicBezTo>
                        <a:pt x="20" y="70"/>
                        <a:pt x="20" y="70"/>
                        <a:pt x="20" y="70"/>
                      </a:cubicBezTo>
                      <a:cubicBezTo>
                        <a:pt x="30" y="70"/>
                        <a:pt x="41" y="70"/>
                        <a:pt x="51" y="70"/>
                      </a:cubicBezTo>
                      <a:cubicBezTo>
                        <a:pt x="71" y="39"/>
                        <a:pt x="71" y="39"/>
                        <a:pt x="71" y="39"/>
                      </a:cubicBez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0" y="39"/>
                        <a:pt x="0" y="39"/>
                        <a:pt x="0" y="39"/>
                      </a:cubicBezTo>
                    </a:path>
                  </a:pathLst>
                </a:custGeom>
                <a:solidFill>
                  <a:srgbClr val="26808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6" name="Freeform 77"/>
                <p:cNvSpPr>
                  <a:spLocks/>
                </p:cNvSpPr>
                <p:nvPr/>
              </p:nvSpPr>
              <p:spPr bwMode="auto">
                <a:xfrm>
                  <a:off x="2405916" y="2657476"/>
                  <a:ext cx="142875" cy="322263"/>
                </a:xfrm>
                <a:custGeom>
                  <a:avLst/>
                  <a:gdLst>
                    <a:gd name="T0" fmla="*/ 29 w 90"/>
                    <a:gd name="T1" fmla="*/ 0 h 203"/>
                    <a:gd name="T2" fmla="*/ 0 w 90"/>
                    <a:gd name="T3" fmla="*/ 203 h 203"/>
                    <a:gd name="T4" fmla="*/ 90 w 90"/>
                    <a:gd name="T5" fmla="*/ 203 h 203"/>
                    <a:gd name="T6" fmla="*/ 61 w 90"/>
                    <a:gd name="T7" fmla="*/ 0 h 203"/>
                    <a:gd name="T8" fmla="*/ 29 w 90"/>
                    <a:gd name="T9" fmla="*/ 0 h 2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203">
                      <a:moveTo>
                        <a:pt x="29" y="0"/>
                      </a:moveTo>
                      <a:lnTo>
                        <a:pt x="0" y="203"/>
                      </a:lnTo>
                      <a:lnTo>
                        <a:pt x="90" y="203"/>
                      </a:lnTo>
                      <a:lnTo>
                        <a:pt x="61" y="0"/>
                      </a:lnTo>
                      <a:lnTo>
                        <a:pt x="29" y="0"/>
                      </a:lnTo>
                      <a:close/>
                    </a:path>
                  </a:pathLst>
                </a:custGeom>
                <a:solidFill>
                  <a:srgbClr val="26808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7" name="Freeform 78"/>
                <p:cNvSpPr>
                  <a:spLocks/>
                </p:cNvSpPr>
                <p:nvPr/>
              </p:nvSpPr>
              <p:spPr bwMode="auto">
                <a:xfrm>
                  <a:off x="2405916" y="2657476"/>
                  <a:ext cx="142875" cy="322263"/>
                </a:xfrm>
                <a:custGeom>
                  <a:avLst/>
                  <a:gdLst>
                    <a:gd name="T0" fmla="*/ 29 w 90"/>
                    <a:gd name="T1" fmla="*/ 0 h 203"/>
                    <a:gd name="T2" fmla="*/ 0 w 90"/>
                    <a:gd name="T3" fmla="*/ 203 h 203"/>
                    <a:gd name="T4" fmla="*/ 90 w 90"/>
                    <a:gd name="T5" fmla="*/ 203 h 203"/>
                    <a:gd name="T6" fmla="*/ 61 w 90"/>
                    <a:gd name="T7" fmla="*/ 0 h 203"/>
                    <a:gd name="T8" fmla="*/ 29 w 90"/>
                    <a:gd name="T9" fmla="*/ 0 h 2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203">
                      <a:moveTo>
                        <a:pt x="29" y="0"/>
                      </a:moveTo>
                      <a:lnTo>
                        <a:pt x="0" y="203"/>
                      </a:lnTo>
                      <a:lnTo>
                        <a:pt x="90" y="203"/>
                      </a:lnTo>
                      <a:lnTo>
                        <a:pt x="61" y="0"/>
                      </a:lnTo>
                      <a:lnTo>
                        <a:pt x="29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8" name="Freeform 79"/>
                <p:cNvSpPr>
                  <a:spLocks/>
                </p:cNvSpPr>
                <p:nvPr/>
              </p:nvSpPr>
              <p:spPr bwMode="auto">
                <a:xfrm>
                  <a:off x="2331304" y="2378076"/>
                  <a:ext cx="146050" cy="282575"/>
                </a:xfrm>
                <a:custGeom>
                  <a:avLst/>
                  <a:gdLst>
                    <a:gd name="T0" fmla="*/ 8 w 92"/>
                    <a:gd name="T1" fmla="*/ 0 h 178"/>
                    <a:gd name="T2" fmla="*/ 0 w 92"/>
                    <a:gd name="T3" fmla="*/ 28 h 178"/>
                    <a:gd name="T4" fmla="*/ 21 w 92"/>
                    <a:gd name="T5" fmla="*/ 178 h 178"/>
                    <a:gd name="T6" fmla="*/ 92 w 92"/>
                    <a:gd name="T7" fmla="*/ 105 h 178"/>
                    <a:gd name="T8" fmla="*/ 8 w 92"/>
                    <a:gd name="T9" fmla="*/ 0 h 1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2" h="178">
                      <a:moveTo>
                        <a:pt x="8" y="0"/>
                      </a:moveTo>
                      <a:lnTo>
                        <a:pt x="0" y="28"/>
                      </a:lnTo>
                      <a:lnTo>
                        <a:pt x="21" y="178"/>
                      </a:lnTo>
                      <a:lnTo>
                        <a:pt x="92" y="105"/>
                      </a:lnTo>
                      <a:lnTo>
                        <a:pt x="8" y="0"/>
                      </a:lnTo>
                      <a:close/>
                    </a:path>
                  </a:pathLst>
                </a:custGeom>
                <a:solidFill>
                  <a:srgbClr val="34343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9" name="Freeform 80"/>
                <p:cNvSpPr>
                  <a:spLocks/>
                </p:cNvSpPr>
                <p:nvPr/>
              </p:nvSpPr>
              <p:spPr bwMode="auto">
                <a:xfrm>
                  <a:off x="2331304" y="2378076"/>
                  <a:ext cx="146050" cy="282575"/>
                </a:xfrm>
                <a:custGeom>
                  <a:avLst/>
                  <a:gdLst>
                    <a:gd name="T0" fmla="*/ 8 w 92"/>
                    <a:gd name="T1" fmla="*/ 0 h 178"/>
                    <a:gd name="T2" fmla="*/ 0 w 92"/>
                    <a:gd name="T3" fmla="*/ 28 h 178"/>
                    <a:gd name="T4" fmla="*/ 21 w 92"/>
                    <a:gd name="T5" fmla="*/ 178 h 178"/>
                    <a:gd name="T6" fmla="*/ 92 w 92"/>
                    <a:gd name="T7" fmla="*/ 105 h 178"/>
                    <a:gd name="T8" fmla="*/ 8 w 92"/>
                    <a:gd name="T9" fmla="*/ 0 h 1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2" h="178">
                      <a:moveTo>
                        <a:pt x="8" y="0"/>
                      </a:moveTo>
                      <a:lnTo>
                        <a:pt x="0" y="28"/>
                      </a:lnTo>
                      <a:lnTo>
                        <a:pt x="21" y="178"/>
                      </a:lnTo>
                      <a:lnTo>
                        <a:pt x="92" y="105"/>
                      </a:lnTo>
                      <a:lnTo>
                        <a:pt x="8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0" name="Freeform 81"/>
                <p:cNvSpPr>
                  <a:spLocks/>
                </p:cNvSpPr>
                <p:nvPr/>
              </p:nvSpPr>
              <p:spPr bwMode="auto">
                <a:xfrm>
                  <a:off x="2344004" y="2322513"/>
                  <a:ext cx="266700" cy="92075"/>
                </a:xfrm>
                <a:custGeom>
                  <a:avLst/>
                  <a:gdLst>
                    <a:gd name="T0" fmla="*/ 0 w 167"/>
                    <a:gd name="T1" fmla="*/ 0 h 58"/>
                    <a:gd name="T2" fmla="*/ 0 w 167"/>
                    <a:gd name="T3" fmla="*/ 6 h 58"/>
                    <a:gd name="T4" fmla="*/ 83 w 167"/>
                    <a:gd name="T5" fmla="*/ 58 h 58"/>
                    <a:gd name="T6" fmla="*/ 85 w 167"/>
                    <a:gd name="T7" fmla="*/ 58 h 58"/>
                    <a:gd name="T8" fmla="*/ 167 w 167"/>
                    <a:gd name="T9" fmla="*/ 9 h 58"/>
                    <a:gd name="T10" fmla="*/ 167 w 167"/>
                    <a:gd name="T11" fmla="*/ 0 h 58"/>
                    <a:gd name="T12" fmla="*/ 0 w 167"/>
                    <a:gd name="T13" fmla="*/ 0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67" h="58">
                      <a:moveTo>
                        <a:pt x="0" y="0"/>
                      </a:moveTo>
                      <a:cubicBezTo>
                        <a:pt x="0" y="6"/>
                        <a:pt x="0" y="6"/>
                        <a:pt x="0" y="6"/>
                      </a:cubicBezTo>
                      <a:cubicBezTo>
                        <a:pt x="0" y="6"/>
                        <a:pt x="43" y="56"/>
                        <a:pt x="83" y="58"/>
                      </a:cubicBezTo>
                      <a:cubicBezTo>
                        <a:pt x="84" y="58"/>
                        <a:pt x="85" y="58"/>
                        <a:pt x="85" y="58"/>
                      </a:cubicBezTo>
                      <a:cubicBezTo>
                        <a:pt x="125" y="58"/>
                        <a:pt x="167" y="9"/>
                        <a:pt x="167" y="9"/>
                      </a:cubicBezTo>
                      <a:cubicBezTo>
                        <a:pt x="167" y="0"/>
                        <a:pt x="167" y="0"/>
                        <a:pt x="167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C5A08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1" name="Freeform 83"/>
                <p:cNvSpPr>
                  <a:spLocks/>
                </p:cNvSpPr>
                <p:nvPr/>
              </p:nvSpPr>
              <p:spPr bwMode="auto">
                <a:xfrm>
                  <a:off x="2477354" y="2378076"/>
                  <a:ext cx="142875" cy="284163"/>
                </a:xfrm>
                <a:custGeom>
                  <a:avLst/>
                  <a:gdLst>
                    <a:gd name="T0" fmla="*/ 84 w 90"/>
                    <a:gd name="T1" fmla="*/ 0 h 179"/>
                    <a:gd name="T2" fmla="*/ 90 w 90"/>
                    <a:gd name="T3" fmla="*/ 28 h 179"/>
                    <a:gd name="T4" fmla="*/ 70 w 90"/>
                    <a:gd name="T5" fmla="*/ 179 h 179"/>
                    <a:gd name="T6" fmla="*/ 0 w 90"/>
                    <a:gd name="T7" fmla="*/ 105 h 179"/>
                    <a:gd name="T8" fmla="*/ 84 w 90"/>
                    <a:gd name="T9" fmla="*/ 0 h 1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179">
                      <a:moveTo>
                        <a:pt x="84" y="0"/>
                      </a:moveTo>
                      <a:lnTo>
                        <a:pt x="90" y="28"/>
                      </a:lnTo>
                      <a:lnTo>
                        <a:pt x="70" y="179"/>
                      </a:lnTo>
                      <a:lnTo>
                        <a:pt x="0" y="105"/>
                      </a:lnTo>
                      <a:lnTo>
                        <a:pt x="84" y="0"/>
                      </a:lnTo>
                      <a:close/>
                    </a:path>
                  </a:pathLst>
                </a:custGeom>
                <a:solidFill>
                  <a:srgbClr val="34343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2" name="Freeform 84"/>
                <p:cNvSpPr>
                  <a:spLocks/>
                </p:cNvSpPr>
                <p:nvPr/>
              </p:nvSpPr>
              <p:spPr bwMode="auto">
                <a:xfrm>
                  <a:off x="2477354" y="2378076"/>
                  <a:ext cx="142875" cy="284163"/>
                </a:xfrm>
                <a:custGeom>
                  <a:avLst/>
                  <a:gdLst>
                    <a:gd name="T0" fmla="*/ 84 w 90"/>
                    <a:gd name="T1" fmla="*/ 0 h 179"/>
                    <a:gd name="T2" fmla="*/ 90 w 90"/>
                    <a:gd name="T3" fmla="*/ 28 h 179"/>
                    <a:gd name="T4" fmla="*/ 70 w 90"/>
                    <a:gd name="T5" fmla="*/ 179 h 179"/>
                    <a:gd name="T6" fmla="*/ 0 w 90"/>
                    <a:gd name="T7" fmla="*/ 105 h 179"/>
                    <a:gd name="T8" fmla="*/ 84 w 90"/>
                    <a:gd name="T9" fmla="*/ 0 h 1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179">
                      <a:moveTo>
                        <a:pt x="84" y="0"/>
                      </a:moveTo>
                      <a:lnTo>
                        <a:pt x="90" y="28"/>
                      </a:lnTo>
                      <a:lnTo>
                        <a:pt x="70" y="179"/>
                      </a:lnTo>
                      <a:lnTo>
                        <a:pt x="0" y="105"/>
                      </a:lnTo>
                      <a:lnTo>
                        <a:pt x="84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3" name="Freeform 85"/>
                <p:cNvSpPr>
                  <a:spLocks/>
                </p:cNvSpPr>
                <p:nvPr/>
              </p:nvSpPr>
              <p:spPr bwMode="auto">
                <a:xfrm>
                  <a:off x="2477354" y="2544763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1E1E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4" name="Freeform 86"/>
                <p:cNvSpPr>
                  <a:spLocks/>
                </p:cNvSpPr>
                <p:nvPr/>
              </p:nvSpPr>
              <p:spPr bwMode="auto">
                <a:xfrm>
                  <a:off x="2477354" y="2544763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5" name="Freeform 87"/>
                <p:cNvSpPr>
                  <a:spLocks/>
                </p:cNvSpPr>
                <p:nvPr/>
              </p:nvSpPr>
              <p:spPr bwMode="auto">
                <a:xfrm>
                  <a:off x="2344004" y="2373313"/>
                  <a:ext cx="266700" cy="171450"/>
                </a:xfrm>
                <a:custGeom>
                  <a:avLst/>
                  <a:gdLst>
                    <a:gd name="T0" fmla="*/ 168 w 168"/>
                    <a:gd name="T1" fmla="*/ 0 h 108"/>
                    <a:gd name="T2" fmla="*/ 84 w 168"/>
                    <a:gd name="T3" fmla="*/ 105 h 108"/>
                    <a:gd name="T4" fmla="*/ 0 w 168"/>
                    <a:gd name="T5" fmla="*/ 0 h 108"/>
                    <a:gd name="T6" fmla="*/ 0 w 168"/>
                    <a:gd name="T7" fmla="*/ 3 h 108"/>
                    <a:gd name="T8" fmla="*/ 84 w 168"/>
                    <a:gd name="T9" fmla="*/ 108 h 108"/>
                    <a:gd name="T10" fmla="*/ 84 w 168"/>
                    <a:gd name="T11" fmla="*/ 108 h 108"/>
                    <a:gd name="T12" fmla="*/ 168 w 168"/>
                    <a:gd name="T13" fmla="*/ 3 h 108"/>
                    <a:gd name="T14" fmla="*/ 168 w 168"/>
                    <a:gd name="T15" fmla="*/ 0 h 1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68" h="108">
                      <a:moveTo>
                        <a:pt x="168" y="0"/>
                      </a:moveTo>
                      <a:lnTo>
                        <a:pt x="84" y="105"/>
                      </a:lnTo>
                      <a:lnTo>
                        <a:pt x="0" y="0"/>
                      </a:lnTo>
                      <a:lnTo>
                        <a:pt x="0" y="3"/>
                      </a:lnTo>
                      <a:lnTo>
                        <a:pt x="84" y="108"/>
                      </a:lnTo>
                      <a:lnTo>
                        <a:pt x="84" y="108"/>
                      </a:lnTo>
                      <a:lnTo>
                        <a:pt x="168" y="3"/>
                      </a:lnTo>
                      <a:lnTo>
                        <a:pt x="168" y="0"/>
                      </a:lnTo>
                      <a:close/>
                    </a:path>
                  </a:pathLst>
                </a:custGeom>
                <a:solidFill>
                  <a:srgbClr val="E9BEA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6" name="Freeform 88"/>
                <p:cNvSpPr>
                  <a:spLocks/>
                </p:cNvSpPr>
                <p:nvPr/>
              </p:nvSpPr>
              <p:spPr bwMode="auto">
                <a:xfrm>
                  <a:off x="2344004" y="2373313"/>
                  <a:ext cx="266700" cy="171450"/>
                </a:xfrm>
                <a:custGeom>
                  <a:avLst/>
                  <a:gdLst>
                    <a:gd name="T0" fmla="*/ 168 w 168"/>
                    <a:gd name="T1" fmla="*/ 0 h 108"/>
                    <a:gd name="T2" fmla="*/ 84 w 168"/>
                    <a:gd name="T3" fmla="*/ 105 h 108"/>
                    <a:gd name="T4" fmla="*/ 0 w 168"/>
                    <a:gd name="T5" fmla="*/ 0 h 108"/>
                    <a:gd name="T6" fmla="*/ 0 w 168"/>
                    <a:gd name="T7" fmla="*/ 3 h 108"/>
                    <a:gd name="T8" fmla="*/ 84 w 168"/>
                    <a:gd name="T9" fmla="*/ 108 h 108"/>
                    <a:gd name="T10" fmla="*/ 84 w 168"/>
                    <a:gd name="T11" fmla="*/ 108 h 108"/>
                    <a:gd name="T12" fmla="*/ 168 w 168"/>
                    <a:gd name="T13" fmla="*/ 3 h 108"/>
                    <a:gd name="T14" fmla="*/ 168 w 168"/>
                    <a:gd name="T15" fmla="*/ 0 h 1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68" h="108">
                      <a:moveTo>
                        <a:pt x="168" y="0"/>
                      </a:moveTo>
                      <a:lnTo>
                        <a:pt x="84" y="105"/>
                      </a:lnTo>
                      <a:lnTo>
                        <a:pt x="0" y="0"/>
                      </a:lnTo>
                      <a:lnTo>
                        <a:pt x="0" y="3"/>
                      </a:lnTo>
                      <a:lnTo>
                        <a:pt x="84" y="108"/>
                      </a:lnTo>
                      <a:lnTo>
                        <a:pt x="84" y="108"/>
                      </a:lnTo>
                      <a:lnTo>
                        <a:pt x="168" y="3"/>
                      </a:lnTo>
                      <a:lnTo>
                        <a:pt x="168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7" name="Freeform 89"/>
                <p:cNvSpPr>
                  <a:spLocks noEditPoints="1"/>
                </p:cNvSpPr>
                <p:nvPr/>
              </p:nvSpPr>
              <p:spPr bwMode="auto">
                <a:xfrm>
                  <a:off x="2451954" y="2657476"/>
                  <a:ext cx="50800" cy="1588"/>
                </a:xfrm>
                <a:custGeom>
                  <a:avLst/>
                  <a:gdLst>
                    <a:gd name="T0" fmla="*/ 0 w 32"/>
                    <a:gd name="T1" fmla="*/ 0 h 1"/>
                    <a:gd name="T2" fmla="*/ 0 w 32"/>
                    <a:gd name="T3" fmla="*/ 1 h 1"/>
                    <a:gd name="T4" fmla="*/ 0 w 32"/>
                    <a:gd name="T5" fmla="*/ 1 h 1"/>
                    <a:gd name="T6" fmla="*/ 0 w 32"/>
                    <a:gd name="T7" fmla="*/ 0 h 1"/>
                    <a:gd name="T8" fmla="*/ 32 w 32"/>
                    <a:gd name="T9" fmla="*/ 0 h 1"/>
                    <a:gd name="T10" fmla="*/ 32 w 32"/>
                    <a:gd name="T11" fmla="*/ 0 h 1"/>
                    <a:gd name="T12" fmla="*/ 32 w 32"/>
                    <a:gd name="T13" fmla="*/ 1 h 1"/>
                    <a:gd name="T14" fmla="*/ 32 w 32"/>
                    <a:gd name="T15" fmla="*/ 1 h 1"/>
                    <a:gd name="T16" fmla="*/ 32 w 32"/>
                    <a:gd name="T1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2" h="1">
                      <a:moveTo>
                        <a:pt x="0" y="0"/>
                      </a:moveTo>
                      <a:lnTo>
                        <a:pt x="0" y="1"/>
                      </a:lnTo>
                      <a:lnTo>
                        <a:pt x="0" y="1"/>
                      </a:lnTo>
                      <a:lnTo>
                        <a:pt x="0" y="0"/>
                      </a:lnTo>
                      <a:close/>
                      <a:moveTo>
                        <a:pt x="32" y="0"/>
                      </a:moveTo>
                      <a:lnTo>
                        <a:pt x="32" y="0"/>
                      </a:lnTo>
                      <a:lnTo>
                        <a:pt x="32" y="1"/>
                      </a:lnTo>
                      <a:lnTo>
                        <a:pt x="32" y="1"/>
                      </a:lnTo>
                      <a:lnTo>
                        <a:pt x="32" y="0"/>
                      </a:lnTo>
                      <a:close/>
                    </a:path>
                  </a:pathLst>
                </a:custGeom>
                <a:solidFill>
                  <a:srgbClr val="2F2F2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8" name="Freeform 90"/>
                <p:cNvSpPr>
                  <a:spLocks noEditPoints="1"/>
                </p:cNvSpPr>
                <p:nvPr/>
              </p:nvSpPr>
              <p:spPr bwMode="auto">
                <a:xfrm>
                  <a:off x="2451954" y="2657476"/>
                  <a:ext cx="50800" cy="1588"/>
                </a:xfrm>
                <a:custGeom>
                  <a:avLst/>
                  <a:gdLst>
                    <a:gd name="T0" fmla="*/ 0 w 32"/>
                    <a:gd name="T1" fmla="*/ 0 h 1"/>
                    <a:gd name="T2" fmla="*/ 0 w 32"/>
                    <a:gd name="T3" fmla="*/ 1 h 1"/>
                    <a:gd name="T4" fmla="*/ 0 w 32"/>
                    <a:gd name="T5" fmla="*/ 1 h 1"/>
                    <a:gd name="T6" fmla="*/ 0 w 32"/>
                    <a:gd name="T7" fmla="*/ 0 h 1"/>
                    <a:gd name="T8" fmla="*/ 32 w 32"/>
                    <a:gd name="T9" fmla="*/ 0 h 1"/>
                    <a:gd name="T10" fmla="*/ 32 w 32"/>
                    <a:gd name="T11" fmla="*/ 0 h 1"/>
                    <a:gd name="T12" fmla="*/ 32 w 32"/>
                    <a:gd name="T13" fmla="*/ 1 h 1"/>
                    <a:gd name="T14" fmla="*/ 32 w 32"/>
                    <a:gd name="T15" fmla="*/ 1 h 1"/>
                    <a:gd name="T16" fmla="*/ 32 w 32"/>
                    <a:gd name="T1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2" h="1">
                      <a:moveTo>
                        <a:pt x="0" y="0"/>
                      </a:moveTo>
                      <a:lnTo>
                        <a:pt x="0" y="1"/>
                      </a:lnTo>
                      <a:lnTo>
                        <a:pt x="0" y="1"/>
                      </a:lnTo>
                      <a:lnTo>
                        <a:pt x="0" y="0"/>
                      </a:lnTo>
                      <a:moveTo>
                        <a:pt x="32" y="0"/>
                      </a:moveTo>
                      <a:lnTo>
                        <a:pt x="32" y="0"/>
                      </a:lnTo>
                      <a:lnTo>
                        <a:pt x="32" y="1"/>
                      </a:lnTo>
                      <a:lnTo>
                        <a:pt x="32" y="1"/>
                      </a:lnTo>
                      <a:lnTo>
                        <a:pt x="32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9" name="Rectangle 91"/>
                <p:cNvSpPr>
                  <a:spLocks noChangeArrowheads="1"/>
                </p:cNvSpPr>
                <p:nvPr/>
              </p:nvSpPr>
              <p:spPr bwMode="auto">
                <a:xfrm>
                  <a:off x="2451954" y="2657476"/>
                  <a:ext cx="50800" cy="1588"/>
                </a:xfrm>
                <a:prstGeom prst="rect">
                  <a:avLst/>
                </a:prstGeom>
                <a:solidFill>
                  <a:srgbClr val="22737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0" name="Rectangle 92"/>
                <p:cNvSpPr>
                  <a:spLocks noChangeArrowheads="1"/>
                </p:cNvSpPr>
                <p:nvPr/>
              </p:nvSpPr>
              <p:spPr bwMode="auto">
                <a:xfrm>
                  <a:off x="2451954" y="2657476"/>
                  <a:ext cx="50800" cy="15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1" name="Freeform 94"/>
                <p:cNvSpPr>
                  <a:spLocks/>
                </p:cNvSpPr>
                <p:nvPr/>
              </p:nvSpPr>
              <p:spPr bwMode="auto">
                <a:xfrm>
                  <a:off x="2340829" y="2152651"/>
                  <a:ext cx="276225" cy="169863"/>
                </a:xfrm>
                <a:custGeom>
                  <a:avLst/>
                  <a:gdLst>
                    <a:gd name="T0" fmla="*/ 163 w 172"/>
                    <a:gd name="T1" fmla="*/ 36 h 105"/>
                    <a:gd name="T2" fmla="*/ 101 w 172"/>
                    <a:gd name="T3" fmla="*/ 3 h 105"/>
                    <a:gd name="T4" fmla="*/ 86 w 172"/>
                    <a:gd name="T5" fmla="*/ 11 h 105"/>
                    <a:gd name="T6" fmla="*/ 71 w 172"/>
                    <a:gd name="T7" fmla="*/ 3 h 105"/>
                    <a:gd name="T8" fmla="*/ 9 w 172"/>
                    <a:gd name="T9" fmla="*/ 36 h 105"/>
                    <a:gd name="T10" fmla="*/ 0 w 172"/>
                    <a:gd name="T11" fmla="*/ 65 h 105"/>
                    <a:gd name="T12" fmla="*/ 0 w 172"/>
                    <a:gd name="T13" fmla="*/ 104 h 105"/>
                    <a:gd name="T14" fmla="*/ 14 w 172"/>
                    <a:gd name="T15" fmla="*/ 101 h 105"/>
                    <a:gd name="T16" fmla="*/ 24 w 172"/>
                    <a:gd name="T17" fmla="*/ 74 h 105"/>
                    <a:gd name="T18" fmla="*/ 45 w 172"/>
                    <a:gd name="T19" fmla="*/ 48 h 105"/>
                    <a:gd name="T20" fmla="*/ 86 w 172"/>
                    <a:gd name="T21" fmla="*/ 33 h 105"/>
                    <a:gd name="T22" fmla="*/ 127 w 172"/>
                    <a:gd name="T23" fmla="*/ 48 h 105"/>
                    <a:gd name="T24" fmla="*/ 148 w 172"/>
                    <a:gd name="T25" fmla="*/ 74 h 105"/>
                    <a:gd name="T26" fmla="*/ 159 w 172"/>
                    <a:gd name="T27" fmla="*/ 101 h 105"/>
                    <a:gd name="T28" fmla="*/ 172 w 172"/>
                    <a:gd name="T29" fmla="*/ 104 h 105"/>
                    <a:gd name="T30" fmla="*/ 172 w 172"/>
                    <a:gd name="T31" fmla="*/ 65 h 105"/>
                    <a:gd name="T32" fmla="*/ 163 w 172"/>
                    <a:gd name="T33" fmla="*/ 36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172" h="105">
                      <a:moveTo>
                        <a:pt x="163" y="36"/>
                      </a:moveTo>
                      <a:cubicBezTo>
                        <a:pt x="157" y="23"/>
                        <a:pt x="109" y="6"/>
                        <a:pt x="101" y="3"/>
                      </a:cubicBezTo>
                      <a:cubicBezTo>
                        <a:pt x="92" y="0"/>
                        <a:pt x="86" y="11"/>
                        <a:pt x="86" y="11"/>
                      </a:cubicBezTo>
                      <a:cubicBezTo>
                        <a:pt x="86" y="11"/>
                        <a:pt x="80" y="0"/>
                        <a:pt x="71" y="3"/>
                      </a:cubicBezTo>
                      <a:cubicBezTo>
                        <a:pt x="63" y="6"/>
                        <a:pt x="15" y="23"/>
                        <a:pt x="9" y="36"/>
                      </a:cubicBezTo>
                      <a:cubicBezTo>
                        <a:pt x="3" y="48"/>
                        <a:pt x="0" y="57"/>
                        <a:pt x="0" y="65"/>
                      </a:cubicBezTo>
                      <a:cubicBezTo>
                        <a:pt x="0" y="74"/>
                        <a:pt x="0" y="104"/>
                        <a:pt x="0" y="104"/>
                      </a:cubicBezTo>
                      <a:cubicBezTo>
                        <a:pt x="0" y="104"/>
                        <a:pt x="9" y="105"/>
                        <a:pt x="14" y="101"/>
                      </a:cubicBezTo>
                      <a:cubicBezTo>
                        <a:pt x="19" y="98"/>
                        <a:pt x="24" y="87"/>
                        <a:pt x="24" y="74"/>
                      </a:cubicBezTo>
                      <a:cubicBezTo>
                        <a:pt x="24" y="61"/>
                        <a:pt x="34" y="50"/>
                        <a:pt x="45" y="48"/>
                      </a:cubicBezTo>
                      <a:cubicBezTo>
                        <a:pt x="58" y="46"/>
                        <a:pt x="86" y="41"/>
                        <a:pt x="86" y="33"/>
                      </a:cubicBezTo>
                      <a:cubicBezTo>
                        <a:pt x="86" y="41"/>
                        <a:pt x="117" y="46"/>
                        <a:pt x="127" y="48"/>
                      </a:cubicBezTo>
                      <a:cubicBezTo>
                        <a:pt x="139" y="50"/>
                        <a:pt x="148" y="61"/>
                        <a:pt x="148" y="74"/>
                      </a:cubicBezTo>
                      <a:cubicBezTo>
                        <a:pt x="148" y="87"/>
                        <a:pt x="154" y="98"/>
                        <a:pt x="159" y="101"/>
                      </a:cubicBezTo>
                      <a:cubicBezTo>
                        <a:pt x="164" y="105"/>
                        <a:pt x="172" y="104"/>
                        <a:pt x="172" y="104"/>
                      </a:cubicBezTo>
                      <a:cubicBezTo>
                        <a:pt x="172" y="104"/>
                        <a:pt x="172" y="74"/>
                        <a:pt x="172" y="65"/>
                      </a:cubicBezTo>
                      <a:cubicBezTo>
                        <a:pt x="172" y="57"/>
                        <a:pt x="169" y="48"/>
                        <a:pt x="163" y="36"/>
                      </a:cubicBezTo>
                      <a:close/>
                    </a:path>
                  </a:pathLst>
                </a:custGeom>
                <a:solidFill>
                  <a:srgbClr val="60534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183" name="Freeform 74"/>
              <p:cNvSpPr>
                <a:spLocks/>
              </p:cNvSpPr>
              <p:nvPr/>
            </p:nvSpPr>
            <p:spPr bwMode="auto">
              <a:xfrm>
                <a:off x="2548790" y="2485233"/>
                <a:ext cx="233363" cy="561975"/>
              </a:xfrm>
              <a:custGeom>
                <a:avLst/>
                <a:gdLst>
                  <a:gd name="T0" fmla="*/ 111 w 147"/>
                  <a:gd name="T1" fmla="*/ 0 h 354"/>
                  <a:gd name="T2" fmla="*/ 111 w 147"/>
                  <a:gd name="T3" fmla="*/ 39 h 354"/>
                  <a:gd name="T4" fmla="*/ 147 w 147"/>
                  <a:gd name="T5" fmla="*/ 354 h 354"/>
                  <a:gd name="T6" fmla="*/ 84 w 147"/>
                  <a:gd name="T7" fmla="*/ 354 h 354"/>
                  <a:gd name="T8" fmla="*/ 15 w 147"/>
                  <a:gd name="T9" fmla="*/ 214 h 354"/>
                  <a:gd name="T10" fmla="*/ 81 w 147"/>
                  <a:gd name="T11" fmla="*/ 169 h 354"/>
                  <a:gd name="T12" fmla="*/ 0 w 147"/>
                  <a:gd name="T13" fmla="*/ 132 h 354"/>
                  <a:gd name="T14" fmla="*/ 75 w 147"/>
                  <a:gd name="T15" fmla="*/ 16 h 354"/>
                  <a:gd name="T16" fmla="*/ 111 w 147"/>
                  <a:gd name="T17" fmla="*/ 0 h 3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7" h="354">
                    <a:moveTo>
                      <a:pt x="111" y="0"/>
                    </a:moveTo>
                    <a:lnTo>
                      <a:pt x="111" y="39"/>
                    </a:lnTo>
                    <a:lnTo>
                      <a:pt x="147" y="354"/>
                    </a:lnTo>
                    <a:lnTo>
                      <a:pt x="84" y="354"/>
                    </a:lnTo>
                    <a:lnTo>
                      <a:pt x="15" y="214"/>
                    </a:lnTo>
                    <a:lnTo>
                      <a:pt x="81" y="169"/>
                    </a:lnTo>
                    <a:lnTo>
                      <a:pt x="0" y="132"/>
                    </a:lnTo>
                    <a:lnTo>
                      <a:pt x="75" y="16"/>
                    </a:lnTo>
                    <a:lnTo>
                      <a:pt x="111" y="0"/>
                    </a:lnTo>
                    <a:close/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52" name="Group 51"/>
            <p:cNvGrpSpPr/>
            <p:nvPr/>
          </p:nvGrpSpPr>
          <p:grpSpPr>
            <a:xfrm>
              <a:off x="2639220" y="2590802"/>
              <a:ext cx="709612" cy="769937"/>
              <a:chOff x="2668588" y="2424907"/>
              <a:chExt cx="709612" cy="769937"/>
            </a:xfrm>
          </p:grpSpPr>
          <p:sp>
            <p:nvSpPr>
              <p:cNvPr id="177" name="Freeform 100"/>
              <p:cNvSpPr>
                <a:spLocks/>
              </p:cNvSpPr>
              <p:nvPr/>
            </p:nvSpPr>
            <p:spPr bwMode="auto">
              <a:xfrm>
                <a:off x="3257550" y="2820194"/>
                <a:ext cx="120650" cy="177800"/>
              </a:xfrm>
              <a:custGeom>
                <a:avLst/>
                <a:gdLst>
                  <a:gd name="T0" fmla="*/ 57 w 75"/>
                  <a:gd name="T1" fmla="*/ 7 h 111"/>
                  <a:gd name="T2" fmla="*/ 11 w 75"/>
                  <a:gd name="T3" fmla="*/ 43 h 111"/>
                  <a:gd name="T4" fmla="*/ 18 w 75"/>
                  <a:gd name="T5" fmla="*/ 104 h 111"/>
                  <a:gd name="T6" fmla="*/ 64 w 75"/>
                  <a:gd name="T7" fmla="*/ 68 h 111"/>
                  <a:gd name="T8" fmla="*/ 57 w 75"/>
                  <a:gd name="T9" fmla="*/ 7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5" h="111">
                    <a:moveTo>
                      <a:pt x="57" y="7"/>
                    </a:moveTo>
                    <a:cubicBezTo>
                      <a:pt x="43" y="0"/>
                      <a:pt x="22" y="17"/>
                      <a:pt x="11" y="43"/>
                    </a:cubicBezTo>
                    <a:cubicBezTo>
                      <a:pt x="0" y="70"/>
                      <a:pt x="3" y="97"/>
                      <a:pt x="18" y="104"/>
                    </a:cubicBezTo>
                    <a:cubicBezTo>
                      <a:pt x="33" y="111"/>
                      <a:pt x="53" y="94"/>
                      <a:pt x="64" y="68"/>
                    </a:cubicBezTo>
                    <a:cubicBezTo>
                      <a:pt x="75" y="41"/>
                      <a:pt x="72" y="14"/>
                      <a:pt x="57" y="7"/>
                    </a:cubicBezTo>
                    <a:close/>
                  </a:path>
                </a:pathLst>
              </a:custGeom>
              <a:solidFill>
                <a:srgbClr val="F6DB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8" name="Freeform 101"/>
              <p:cNvSpPr>
                <a:spLocks/>
              </p:cNvSpPr>
              <p:nvPr/>
            </p:nvSpPr>
            <p:spPr bwMode="auto">
              <a:xfrm>
                <a:off x="2695575" y="2820194"/>
                <a:ext cx="122238" cy="177800"/>
              </a:xfrm>
              <a:custGeom>
                <a:avLst/>
                <a:gdLst>
                  <a:gd name="T0" fmla="*/ 18 w 76"/>
                  <a:gd name="T1" fmla="*/ 7 h 111"/>
                  <a:gd name="T2" fmla="*/ 65 w 76"/>
                  <a:gd name="T3" fmla="*/ 43 h 111"/>
                  <a:gd name="T4" fmla="*/ 58 w 76"/>
                  <a:gd name="T5" fmla="*/ 104 h 111"/>
                  <a:gd name="T6" fmla="*/ 11 w 76"/>
                  <a:gd name="T7" fmla="*/ 68 h 111"/>
                  <a:gd name="T8" fmla="*/ 18 w 76"/>
                  <a:gd name="T9" fmla="*/ 7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6" h="111">
                    <a:moveTo>
                      <a:pt x="18" y="7"/>
                    </a:moveTo>
                    <a:cubicBezTo>
                      <a:pt x="33" y="0"/>
                      <a:pt x="54" y="17"/>
                      <a:pt x="65" y="43"/>
                    </a:cubicBezTo>
                    <a:cubicBezTo>
                      <a:pt x="76" y="70"/>
                      <a:pt x="72" y="97"/>
                      <a:pt x="58" y="104"/>
                    </a:cubicBezTo>
                    <a:cubicBezTo>
                      <a:pt x="43" y="111"/>
                      <a:pt x="22" y="94"/>
                      <a:pt x="11" y="68"/>
                    </a:cubicBezTo>
                    <a:cubicBezTo>
                      <a:pt x="0" y="41"/>
                      <a:pt x="3" y="14"/>
                      <a:pt x="18" y="7"/>
                    </a:cubicBezTo>
                    <a:close/>
                  </a:path>
                </a:pathLst>
              </a:custGeom>
              <a:solidFill>
                <a:srgbClr val="F6DB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9" name="Freeform 102"/>
              <p:cNvSpPr>
                <a:spLocks/>
              </p:cNvSpPr>
              <p:nvPr/>
            </p:nvSpPr>
            <p:spPr bwMode="auto">
              <a:xfrm>
                <a:off x="2919413" y="3112294"/>
                <a:ext cx="234950" cy="82550"/>
              </a:xfrm>
              <a:custGeom>
                <a:avLst/>
                <a:gdLst>
                  <a:gd name="T0" fmla="*/ 147 w 147"/>
                  <a:gd name="T1" fmla="*/ 0 h 51"/>
                  <a:gd name="T2" fmla="*/ 0 w 147"/>
                  <a:gd name="T3" fmla="*/ 0 h 51"/>
                  <a:gd name="T4" fmla="*/ 0 w 147"/>
                  <a:gd name="T5" fmla="*/ 5 h 51"/>
                  <a:gd name="T6" fmla="*/ 73 w 147"/>
                  <a:gd name="T7" fmla="*/ 51 h 51"/>
                  <a:gd name="T8" fmla="*/ 147 w 147"/>
                  <a:gd name="T9" fmla="*/ 4 h 51"/>
                  <a:gd name="T10" fmla="*/ 147 w 147"/>
                  <a:gd name="T11" fmla="*/ 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7" h="51">
                    <a:moveTo>
                      <a:pt x="14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46" y="51"/>
                      <a:pt x="73" y="51"/>
                    </a:cubicBezTo>
                    <a:cubicBezTo>
                      <a:pt x="100" y="51"/>
                      <a:pt x="147" y="4"/>
                      <a:pt x="147" y="4"/>
                    </a:cubicBezTo>
                    <a:cubicBezTo>
                      <a:pt x="147" y="0"/>
                      <a:pt x="147" y="0"/>
                      <a:pt x="147" y="0"/>
                    </a:cubicBezTo>
                  </a:path>
                </a:pathLst>
              </a:custGeom>
              <a:solidFill>
                <a:srgbClr val="C5AF9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0" name="Freeform 103"/>
              <p:cNvSpPr>
                <a:spLocks/>
              </p:cNvSpPr>
              <p:nvPr/>
            </p:nvSpPr>
            <p:spPr bwMode="auto">
              <a:xfrm>
                <a:off x="2711450" y="2445544"/>
                <a:ext cx="652463" cy="723900"/>
              </a:xfrm>
              <a:custGeom>
                <a:avLst/>
                <a:gdLst>
                  <a:gd name="T0" fmla="*/ 203 w 406"/>
                  <a:gd name="T1" fmla="*/ 450 h 450"/>
                  <a:gd name="T2" fmla="*/ 30 w 406"/>
                  <a:gd name="T3" fmla="*/ 266 h 450"/>
                  <a:gd name="T4" fmla="*/ 203 w 406"/>
                  <a:gd name="T5" fmla="*/ 0 h 450"/>
                  <a:gd name="T6" fmla="*/ 375 w 406"/>
                  <a:gd name="T7" fmla="*/ 266 h 450"/>
                  <a:gd name="T8" fmla="*/ 203 w 406"/>
                  <a:gd name="T9" fmla="*/ 450 h 4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6" h="450">
                    <a:moveTo>
                      <a:pt x="203" y="450"/>
                    </a:moveTo>
                    <a:cubicBezTo>
                      <a:pt x="157" y="450"/>
                      <a:pt x="60" y="374"/>
                      <a:pt x="30" y="266"/>
                    </a:cubicBezTo>
                    <a:cubicBezTo>
                      <a:pt x="0" y="157"/>
                      <a:pt x="57" y="0"/>
                      <a:pt x="203" y="0"/>
                    </a:cubicBezTo>
                    <a:cubicBezTo>
                      <a:pt x="349" y="0"/>
                      <a:pt x="406" y="157"/>
                      <a:pt x="375" y="266"/>
                    </a:cubicBezTo>
                    <a:cubicBezTo>
                      <a:pt x="346" y="374"/>
                      <a:pt x="249" y="450"/>
                      <a:pt x="203" y="450"/>
                    </a:cubicBezTo>
                    <a:close/>
                  </a:path>
                </a:pathLst>
              </a:custGeom>
              <a:solidFill>
                <a:srgbClr val="F6DB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1" name="Freeform 104"/>
              <p:cNvSpPr>
                <a:spLocks/>
              </p:cNvSpPr>
              <p:nvPr/>
            </p:nvSpPr>
            <p:spPr bwMode="auto">
              <a:xfrm>
                <a:off x="2668588" y="2424907"/>
                <a:ext cx="690563" cy="498475"/>
              </a:xfrm>
              <a:custGeom>
                <a:avLst/>
                <a:gdLst>
                  <a:gd name="T0" fmla="*/ 259 w 430"/>
                  <a:gd name="T1" fmla="*/ 148 h 310"/>
                  <a:gd name="T2" fmla="*/ 357 w 430"/>
                  <a:gd name="T3" fmla="*/ 226 h 310"/>
                  <a:gd name="T4" fmla="*/ 387 w 430"/>
                  <a:gd name="T5" fmla="*/ 301 h 310"/>
                  <a:gd name="T6" fmla="*/ 411 w 430"/>
                  <a:gd name="T7" fmla="*/ 145 h 310"/>
                  <a:gd name="T8" fmla="*/ 257 w 430"/>
                  <a:gd name="T9" fmla="*/ 4 h 310"/>
                  <a:gd name="T10" fmla="*/ 104 w 430"/>
                  <a:gd name="T11" fmla="*/ 47 h 310"/>
                  <a:gd name="T12" fmla="*/ 63 w 430"/>
                  <a:gd name="T13" fmla="*/ 310 h 310"/>
                  <a:gd name="T14" fmla="*/ 148 w 430"/>
                  <a:gd name="T15" fmla="*/ 105 h 310"/>
                  <a:gd name="T16" fmla="*/ 259 w 430"/>
                  <a:gd name="T17" fmla="*/ 148 h 3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30" h="310">
                    <a:moveTo>
                      <a:pt x="259" y="148"/>
                    </a:moveTo>
                    <a:cubicBezTo>
                      <a:pt x="295" y="223"/>
                      <a:pt x="310" y="246"/>
                      <a:pt x="357" y="226"/>
                    </a:cubicBezTo>
                    <a:cubicBezTo>
                      <a:pt x="405" y="206"/>
                      <a:pt x="396" y="262"/>
                      <a:pt x="387" y="301"/>
                    </a:cubicBezTo>
                    <a:cubicBezTo>
                      <a:pt x="430" y="248"/>
                      <a:pt x="425" y="197"/>
                      <a:pt x="411" y="145"/>
                    </a:cubicBezTo>
                    <a:cubicBezTo>
                      <a:pt x="397" y="88"/>
                      <a:pt x="325" y="2"/>
                      <a:pt x="257" y="4"/>
                    </a:cubicBezTo>
                    <a:cubicBezTo>
                      <a:pt x="220" y="0"/>
                      <a:pt x="164" y="5"/>
                      <a:pt x="104" y="47"/>
                    </a:cubicBezTo>
                    <a:cubicBezTo>
                      <a:pt x="0" y="122"/>
                      <a:pt x="35" y="290"/>
                      <a:pt x="63" y="310"/>
                    </a:cubicBezTo>
                    <a:cubicBezTo>
                      <a:pt x="36" y="155"/>
                      <a:pt x="102" y="186"/>
                      <a:pt x="148" y="105"/>
                    </a:cubicBezTo>
                    <a:cubicBezTo>
                      <a:pt x="163" y="69"/>
                      <a:pt x="221" y="67"/>
                      <a:pt x="259" y="148"/>
                    </a:cubicBezTo>
                    <a:close/>
                  </a:path>
                </a:pathLst>
              </a:custGeom>
              <a:solidFill>
                <a:srgbClr val="BF97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53" name="Freeform 105"/>
            <p:cNvSpPr>
              <a:spLocks/>
            </p:cNvSpPr>
            <p:nvPr/>
          </p:nvSpPr>
          <p:spPr bwMode="auto">
            <a:xfrm>
              <a:off x="2712245" y="3384552"/>
              <a:ext cx="234950" cy="433388"/>
            </a:xfrm>
            <a:custGeom>
              <a:avLst/>
              <a:gdLst>
                <a:gd name="T0" fmla="*/ 148 w 148"/>
                <a:gd name="T1" fmla="*/ 272 h 273"/>
                <a:gd name="T2" fmla="*/ 84 w 148"/>
                <a:gd name="T3" fmla="*/ 272 h 273"/>
                <a:gd name="T4" fmla="*/ 80 w 148"/>
                <a:gd name="T5" fmla="*/ 273 h 273"/>
                <a:gd name="T6" fmla="*/ 16 w 148"/>
                <a:gd name="T7" fmla="*/ 213 h 273"/>
                <a:gd name="T8" fmla="*/ 81 w 148"/>
                <a:gd name="T9" fmla="*/ 169 h 273"/>
                <a:gd name="T10" fmla="*/ 0 w 148"/>
                <a:gd name="T11" fmla="*/ 131 h 273"/>
                <a:gd name="T12" fmla="*/ 54 w 148"/>
                <a:gd name="T13" fmla="*/ 48 h 273"/>
                <a:gd name="T14" fmla="*/ 75 w 148"/>
                <a:gd name="T15" fmla="*/ 16 h 273"/>
                <a:gd name="T16" fmla="*/ 111 w 148"/>
                <a:gd name="T17" fmla="*/ 0 h 273"/>
                <a:gd name="T18" fmla="*/ 111 w 148"/>
                <a:gd name="T19" fmla="*/ 38 h 273"/>
                <a:gd name="T20" fmla="*/ 147 w 148"/>
                <a:gd name="T21" fmla="*/ 273 h 273"/>
                <a:gd name="T22" fmla="*/ 148 w 148"/>
                <a:gd name="T23" fmla="*/ 272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8" h="273">
                  <a:moveTo>
                    <a:pt x="148" y="272"/>
                  </a:moveTo>
                  <a:lnTo>
                    <a:pt x="84" y="272"/>
                  </a:lnTo>
                  <a:lnTo>
                    <a:pt x="80" y="273"/>
                  </a:lnTo>
                  <a:lnTo>
                    <a:pt x="16" y="213"/>
                  </a:lnTo>
                  <a:lnTo>
                    <a:pt x="81" y="169"/>
                  </a:lnTo>
                  <a:lnTo>
                    <a:pt x="0" y="131"/>
                  </a:lnTo>
                  <a:lnTo>
                    <a:pt x="54" y="48"/>
                  </a:lnTo>
                  <a:lnTo>
                    <a:pt x="75" y="16"/>
                  </a:lnTo>
                  <a:lnTo>
                    <a:pt x="111" y="0"/>
                  </a:lnTo>
                  <a:lnTo>
                    <a:pt x="111" y="38"/>
                  </a:lnTo>
                  <a:lnTo>
                    <a:pt x="147" y="273"/>
                  </a:lnTo>
                  <a:lnTo>
                    <a:pt x="148" y="272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06"/>
            <p:cNvSpPr>
              <a:spLocks/>
            </p:cNvSpPr>
            <p:nvPr/>
          </p:nvSpPr>
          <p:spPr bwMode="auto">
            <a:xfrm>
              <a:off x="3067845" y="3381377"/>
              <a:ext cx="231775" cy="436563"/>
            </a:xfrm>
            <a:custGeom>
              <a:avLst/>
              <a:gdLst>
                <a:gd name="T0" fmla="*/ 66 w 146"/>
                <a:gd name="T1" fmla="*/ 169 h 275"/>
                <a:gd name="T2" fmla="*/ 132 w 146"/>
                <a:gd name="T3" fmla="*/ 212 h 275"/>
                <a:gd name="T4" fmla="*/ 67 w 146"/>
                <a:gd name="T5" fmla="*/ 275 h 275"/>
                <a:gd name="T6" fmla="*/ 63 w 146"/>
                <a:gd name="T7" fmla="*/ 274 h 275"/>
                <a:gd name="T8" fmla="*/ 0 w 146"/>
                <a:gd name="T9" fmla="*/ 274 h 275"/>
                <a:gd name="T10" fmla="*/ 1 w 146"/>
                <a:gd name="T11" fmla="*/ 275 h 275"/>
                <a:gd name="T12" fmla="*/ 37 w 146"/>
                <a:gd name="T13" fmla="*/ 37 h 275"/>
                <a:gd name="T14" fmla="*/ 37 w 146"/>
                <a:gd name="T15" fmla="*/ 0 h 275"/>
                <a:gd name="T16" fmla="*/ 81 w 146"/>
                <a:gd name="T17" fmla="*/ 19 h 275"/>
                <a:gd name="T18" fmla="*/ 100 w 146"/>
                <a:gd name="T19" fmla="*/ 51 h 275"/>
                <a:gd name="T20" fmla="*/ 146 w 146"/>
                <a:gd name="T21" fmla="*/ 130 h 275"/>
                <a:gd name="T22" fmla="*/ 66 w 146"/>
                <a:gd name="T23" fmla="*/ 169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6" h="275">
                  <a:moveTo>
                    <a:pt x="66" y="169"/>
                  </a:moveTo>
                  <a:lnTo>
                    <a:pt x="132" y="212"/>
                  </a:lnTo>
                  <a:lnTo>
                    <a:pt x="67" y="275"/>
                  </a:lnTo>
                  <a:lnTo>
                    <a:pt x="63" y="274"/>
                  </a:lnTo>
                  <a:lnTo>
                    <a:pt x="0" y="274"/>
                  </a:lnTo>
                  <a:lnTo>
                    <a:pt x="1" y="275"/>
                  </a:lnTo>
                  <a:lnTo>
                    <a:pt x="37" y="37"/>
                  </a:lnTo>
                  <a:lnTo>
                    <a:pt x="37" y="0"/>
                  </a:lnTo>
                  <a:lnTo>
                    <a:pt x="81" y="19"/>
                  </a:lnTo>
                  <a:lnTo>
                    <a:pt x="100" y="51"/>
                  </a:lnTo>
                  <a:lnTo>
                    <a:pt x="146" y="130"/>
                  </a:lnTo>
                  <a:lnTo>
                    <a:pt x="66" y="169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107"/>
            <p:cNvSpPr>
              <a:spLocks/>
            </p:cNvSpPr>
            <p:nvPr/>
          </p:nvSpPr>
          <p:spPr bwMode="auto">
            <a:xfrm>
              <a:off x="5316538" y="1786732"/>
              <a:ext cx="379413" cy="960438"/>
            </a:xfrm>
            <a:custGeom>
              <a:avLst/>
              <a:gdLst>
                <a:gd name="T0" fmla="*/ 85 w 236"/>
                <a:gd name="T1" fmla="*/ 54 h 598"/>
                <a:gd name="T2" fmla="*/ 191 w 236"/>
                <a:gd name="T3" fmla="*/ 103 h 598"/>
                <a:gd name="T4" fmla="*/ 221 w 236"/>
                <a:gd name="T5" fmla="*/ 279 h 598"/>
                <a:gd name="T6" fmla="*/ 113 w 236"/>
                <a:gd name="T7" fmla="*/ 597 h 598"/>
                <a:gd name="T8" fmla="*/ 18 w 236"/>
                <a:gd name="T9" fmla="*/ 271 h 598"/>
                <a:gd name="T10" fmla="*/ 85 w 236"/>
                <a:gd name="T11" fmla="*/ 54 h 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6" h="598">
                  <a:moveTo>
                    <a:pt x="85" y="54"/>
                  </a:moveTo>
                  <a:cubicBezTo>
                    <a:pt x="94" y="25"/>
                    <a:pt x="163" y="0"/>
                    <a:pt x="191" y="103"/>
                  </a:cubicBezTo>
                  <a:cubicBezTo>
                    <a:pt x="219" y="206"/>
                    <a:pt x="205" y="243"/>
                    <a:pt x="221" y="279"/>
                  </a:cubicBezTo>
                  <a:cubicBezTo>
                    <a:pt x="236" y="316"/>
                    <a:pt x="200" y="598"/>
                    <a:pt x="113" y="597"/>
                  </a:cubicBezTo>
                  <a:cubicBezTo>
                    <a:pt x="20" y="596"/>
                    <a:pt x="0" y="326"/>
                    <a:pt x="18" y="271"/>
                  </a:cubicBezTo>
                  <a:cubicBezTo>
                    <a:pt x="37" y="217"/>
                    <a:pt x="20" y="54"/>
                    <a:pt x="85" y="54"/>
                  </a:cubicBezTo>
                </a:path>
              </a:pathLst>
            </a:custGeom>
            <a:solidFill>
              <a:srgbClr val="6053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108"/>
            <p:cNvSpPr>
              <a:spLocks/>
            </p:cNvSpPr>
            <p:nvPr/>
          </p:nvSpPr>
          <p:spPr bwMode="auto">
            <a:xfrm>
              <a:off x="5702300" y="1786732"/>
              <a:ext cx="379413" cy="960438"/>
            </a:xfrm>
            <a:custGeom>
              <a:avLst/>
              <a:gdLst>
                <a:gd name="T0" fmla="*/ 151 w 237"/>
                <a:gd name="T1" fmla="*/ 54 h 598"/>
                <a:gd name="T2" fmla="*/ 45 w 237"/>
                <a:gd name="T3" fmla="*/ 103 h 598"/>
                <a:gd name="T4" fmla="*/ 15 w 237"/>
                <a:gd name="T5" fmla="*/ 279 h 598"/>
                <a:gd name="T6" fmla="*/ 123 w 237"/>
                <a:gd name="T7" fmla="*/ 597 h 598"/>
                <a:gd name="T8" fmla="*/ 218 w 237"/>
                <a:gd name="T9" fmla="*/ 271 h 598"/>
                <a:gd name="T10" fmla="*/ 151 w 237"/>
                <a:gd name="T11" fmla="*/ 54 h 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7" h="598">
                  <a:moveTo>
                    <a:pt x="151" y="54"/>
                  </a:moveTo>
                  <a:cubicBezTo>
                    <a:pt x="142" y="25"/>
                    <a:pt x="73" y="0"/>
                    <a:pt x="45" y="103"/>
                  </a:cubicBezTo>
                  <a:cubicBezTo>
                    <a:pt x="17" y="206"/>
                    <a:pt x="31" y="243"/>
                    <a:pt x="15" y="279"/>
                  </a:cubicBezTo>
                  <a:cubicBezTo>
                    <a:pt x="0" y="316"/>
                    <a:pt x="37" y="598"/>
                    <a:pt x="123" y="597"/>
                  </a:cubicBezTo>
                  <a:cubicBezTo>
                    <a:pt x="216" y="596"/>
                    <a:pt x="237" y="326"/>
                    <a:pt x="218" y="271"/>
                  </a:cubicBezTo>
                  <a:cubicBezTo>
                    <a:pt x="200" y="217"/>
                    <a:pt x="216" y="54"/>
                    <a:pt x="151" y="54"/>
                  </a:cubicBezTo>
                </a:path>
              </a:pathLst>
            </a:custGeom>
            <a:solidFill>
              <a:srgbClr val="6053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109"/>
            <p:cNvSpPr>
              <a:spLocks/>
            </p:cNvSpPr>
            <p:nvPr/>
          </p:nvSpPr>
          <p:spPr bwMode="auto">
            <a:xfrm>
              <a:off x="5116513" y="2553494"/>
              <a:ext cx="1182688" cy="442913"/>
            </a:xfrm>
            <a:custGeom>
              <a:avLst/>
              <a:gdLst>
                <a:gd name="T0" fmla="*/ 438 w 737"/>
                <a:gd name="T1" fmla="*/ 0 h 276"/>
                <a:gd name="T2" fmla="*/ 295 w 737"/>
                <a:gd name="T3" fmla="*/ 7 h 276"/>
                <a:gd name="T4" fmla="*/ 79 w 737"/>
                <a:gd name="T5" fmla="*/ 99 h 276"/>
                <a:gd name="T6" fmla="*/ 0 w 737"/>
                <a:gd name="T7" fmla="*/ 276 h 276"/>
                <a:gd name="T8" fmla="*/ 737 w 737"/>
                <a:gd name="T9" fmla="*/ 276 h 276"/>
                <a:gd name="T10" fmla="*/ 658 w 737"/>
                <a:gd name="T11" fmla="*/ 99 h 276"/>
                <a:gd name="T12" fmla="*/ 438 w 737"/>
                <a:gd name="T13" fmla="*/ 0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37" h="276">
                  <a:moveTo>
                    <a:pt x="438" y="0"/>
                  </a:moveTo>
                  <a:cubicBezTo>
                    <a:pt x="437" y="3"/>
                    <a:pt x="296" y="5"/>
                    <a:pt x="295" y="7"/>
                  </a:cubicBezTo>
                  <a:cubicBezTo>
                    <a:pt x="250" y="70"/>
                    <a:pt x="155" y="82"/>
                    <a:pt x="79" y="99"/>
                  </a:cubicBezTo>
                  <a:cubicBezTo>
                    <a:pt x="3" y="116"/>
                    <a:pt x="0" y="212"/>
                    <a:pt x="0" y="276"/>
                  </a:cubicBezTo>
                  <a:cubicBezTo>
                    <a:pt x="737" y="276"/>
                    <a:pt x="737" y="276"/>
                    <a:pt x="737" y="276"/>
                  </a:cubicBezTo>
                  <a:cubicBezTo>
                    <a:pt x="737" y="212"/>
                    <a:pt x="736" y="116"/>
                    <a:pt x="658" y="99"/>
                  </a:cubicBezTo>
                  <a:cubicBezTo>
                    <a:pt x="581" y="81"/>
                    <a:pt x="480" y="66"/>
                    <a:pt x="438" y="0"/>
                  </a:cubicBezTo>
                </a:path>
              </a:pathLst>
            </a:custGeom>
            <a:solidFill>
              <a:srgbClr val="C938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110"/>
            <p:cNvSpPr>
              <a:spLocks/>
            </p:cNvSpPr>
            <p:nvPr/>
          </p:nvSpPr>
          <p:spPr bwMode="auto">
            <a:xfrm>
              <a:off x="5588000" y="2553494"/>
              <a:ext cx="238125" cy="442913"/>
            </a:xfrm>
            <a:custGeom>
              <a:avLst/>
              <a:gdLst>
                <a:gd name="T0" fmla="*/ 149 w 149"/>
                <a:gd name="T1" fmla="*/ 7 h 276"/>
                <a:gd name="T2" fmla="*/ 149 w 149"/>
                <a:gd name="T3" fmla="*/ 41 h 276"/>
                <a:gd name="T4" fmla="*/ 113 w 149"/>
                <a:gd name="T5" fmla="*/ 276 h 276"/>
                <a:gd name="T6" fmla="*/ 36 w 149"/>
                <a:gd name="T7" fmla="*/ 276 h 276"/>
                <a:gd name="T8" fmla="*/ 0 w 149"/>
                <a:gd name="T9" fmla="*/ 44 h 276"/>
                <a:gd name="T10" fmla="*/ 0 w 149"/>
                <a:gd name="T11" fmla="*/ 7 h 276"/>
                <a:gd name="T12" fmla="*/ 1 w 149"/>
                <a:gd name="T13" fmla="*/ 7 h 276"/>
                <a:gd name="T14" fmla="*/ 144 w 149"/>
                <a:gd name="T15" fmla="*/ 0 h 276"/>
                <a:gd name="T16" fmla="*/ 149 w 149"/>
                <a:gd name="T17" fmla="*/ 7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9" h="276">
                  <a:moveTo>
                    <a:pt x="149" y="7"/>
                  </a:moveTo>
                  <a:cubicBezTo>
                    <a:pt x="149" y="41"/>
                    <a:pt x="149" y="41"/>
                    <a:pt x="149" y="41"/>
                  </a:cubicBezTo>
                  <a:cubicBezTo>
                    <a:pt x="113" y="276"/>
                    <a:pt x="113" y="276"/>
                    <a:pt x="113" y="276"/>
                  </a:cubicBezTo>
                  <a:cubicBezTo>
                    <a:pt x="36" y="276"/>
                    <a:pt x="36" y="276"/>
                    <a:pt x="36" y="276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2" y="5"/>
                    <a:pt x="143" y="3"/>
                    <a:pt x="144" y="0"/>
                  </a:cubicBezTo>
                  <a:cubicBezTo>
                    <a:pt x="146" y="2"/>
                    <a:pt x="147" y="4"/>
                    <a:pt x="149" y="7"/>
                  </a:cubicBezTo>
                  <a:close/>
                </a:path>
              </a:pathLst>
            </a:custGeom>
            <a:solidFill>
              <a:srgbClr val="C938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111"/>
            <p:cNvSpPr>
              <a:spLocks/>
            </p:cNvSpPr>
            <p:nvPr/>
          </p:nvSpPr>
          <p:spPr bwMode="auto">
            <a:xfrm>
              <a:off x="5589588" y="2155032"/>
              <a:ext cx="234950" cy="571500"/>
            </a:xfrm>
            <a:custGeom>
              <a:avLst/>
              <a:gdLst>
                <a:gd name="T0" fmla="*/ 0 w 147"/>
                <a:gd name="T1" fmla="*/ 98 h 356"/>
                <a:gd name="T2" fmla="*/ 0 w 147"/>
                <a:gd name="T3" fmla="*/ 219 h 356"/>
                <a:gd name="T4" fmla="*/ 0 w 147"/>
                <a:gd name="T5" fmla="*/ 278 h 356"/>
                <a:gd name="T6" fmla="*/ 147 w 147"/>
                <a:gd name="T7" fmla="*/ 278 h 356"/>
                <a:gd name="T8" fmla="*/ 147 w 147"/>
                <a:gd name="T9" fmla="*/ 219 h 356"/>
                <a:gd name="T10" fmla="*/ 147 w 147"/>
                <a:gd name="T11" fmla="*/ 98 h 356"/>
                <a:gd name="T12" fmla="*/ 0 w 147"/>
                <a:gd name="T13" fmla="*/ 98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7" h="356">
                  <a:moveTo>
                    <a:pt x="0" y="98"/>
                  </a:moveTo>
                  <a:cubicBezTo>
                    <a:pt x="0" y="219"/>
                    <a:pt x="0" y="219"/>
                    <a:pt x="0" y="219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37" y="354"/>
                    <a:pt x="103" y="356"/>
                    <a:pt x="147" y="278"/>
                  </a:cubicBezTo>
                  <a:cubicBezTo>
                    <a:pt x="147" y="219"/>
                    <a:pt x="147" y="219"/>
                    <a:pt x="147" y="219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7" y="0"/>
                    <a:pt x="0" y="0"/>
                    <a:pt x="0" y="98"/>
                  </a:cubicBezTo>
                </a:path>
              </a:pathLst>
            </a:custGeom>
            <a:solidFill>
              <a:srgbClr val="F6DC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112"/>
            <p:cNvSpPr>
              <a:spLocks/>
            </p:cNvSpPr>
            <p:nvPr/>
          </p:nvSpPr>
          <p:spPr bwMode="auto">
            <a:xfrm>
              <a:off x="5927725" y="2164557"/>
              <a:ext cx="120650" cy="179388"/>
            </a:xfrm>
            <a:custGeom>
              <a:avLst/>
              <a:gdLst>
                <a:gd name="T0" fmla="*/ 57 w 75"/>
                <a:gd name="T1" fmla="*/ 7 h 111"/>
                <a:gd name="T2" fmla="*/ 11 w 75"/>
                <a:gd name="T3" fmla="*/ 43 h 111"/>
                <a:gd name="T4" fmla="*/ 18 w 75"/>
                <a:gd name="T5" fmla="*/ 104 h 111"/>
                <a:gd name="T6" fmla="*/ 64 w 75"/>
                <a:gd name="T7" fmla="*/ 68 h 111"/>
                <a:gd name="T8" fmla="*/ 57 w 75"/>
                <a:gd name="T9" fmla="*/ 7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111">
                  <a:moveTo>
                    <a:pt x="57" y="7"/>
                  </a:moveTo>
                  <a:cubicBezTo>
                    <a:pt x="43" y="0"/>
                    <a:pt x="22" y="17"/>
                    <a:pt x="11" y="43"/>
                  </a:cubicBezTo>
                  <a:cubicBezTo>
                    <a:pt x="0" y="70"/>
                    <a:pt x="3" y="97"/>
                    <a:pt x="18" y="104"/>
                  </a:cubicBezTo>
                  <a:cubicBezTo>
                    <a:pt x="33" y="111"/>
                    <a:pt x="53" y="94"/>
                    <a:pt x="64" y="68"/>
                  </a:cubicBezTo>
                  <a:cubicBezTo>
                    <a:pt x="75" y="41"/>
                    <a:pt x="72" y="14"/>
                    <a:pt x="57" y="7"/>
                  </a:cubicBezTo>
                  <a:close/>
                </a:path>
              </a:pathLst>
            </a:custGeom>
            <a:solidFill>
              <a:srgbClr val="F6DC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113"/>
            <p:cNvSpPr>
              <a:spLocks/>
            </p:cNvSpPr>
            <p:nvPr/>
          </p:nvSpPr>
          <p:spPr bwMode="auto">
            <a:xfrm>
              <a:off x="5365750" y="2164557"/>
              <a:ext cx="122238" cy="179388"/>
            </a:xfrm>
            <a:custGeom>
              <a:avLst/>
              <a:gdLst>
                <a:gd name="T0" fmla="*/ 18 w 76"/>
                <a:gd name="T1" fmla="*/ 7 h 111"/>
                <a:gd name="T2" fmla="*/ 65 w 76"/>
                <a:gd name="T3" fmla="*/ 43 h 111"/>
                <a:gd name="T4" fmla="*/ 58 w 76"/>
                <a:gd name="T5" fmla="*/ 104 h 111"/>
                <a:gd name="T6" fmla="*/ 11 w 76"/>
                <a:gd name="T7" fmla="*/ 68 h 111"/>
                <a:gd name="T8" fmla="*/ 18 w 76"/>
                <a:gd name="T9" fmla="*/ 7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" h="111">
                  <a:moveTo>
                    <a:pt x="18" y="7"/>
                  </a:moveTo>
                  <a:cubicBezTo>
                    <a:pt x="33" y="0"/>
                    <a:pt x="54" y="17"/>
                    <a:pt x="65" y="43"/>
                  </a:cubicBezTo>
                  <a:cubicBezTo>
                    <a:pt x="76" y="70"/>
                    <a:pt x="72" y="97"/>
                    <a:pt x="58" y="104"/>
                  </a:cubicBezTo>
                  <a:cubicBezTo>
                    <a:pt x="43" y="111"/>
                    <a:pt x="22" y="94"/>
                    <a:pt x="11" y="68"/>
                  </a:cubicBezTo>
                  <a:cubicBezTo>
                    <a:pt x="0" y="41"/>
                    <a:pt x="3" y="14"/>
                    <a:pt x="18" y="7"/>
                  </a:cubicBezTo>
                  <a:close/>
                </a:path>
              </a:pathLst>
            </a:custGeom>
            <a:solidFill>
              <a:srgbClr val="F6DC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114"/>
            <p:cNvSpPr>
              <a:spLocks/>
            </p:cNvSpPr>
            <p:nvPr/>
          </p:nvSpPr>
          <p:spPr bwMode="auto">
            <a:xfrm>
              <a:off x="5589588" y="2458244"/>
              <a:ext cx="234950" cy="80963"/>
            </a:xfrm>
            <a:custGeom>
              <a:avLst/>
              <a:gdLst>
                <a:gd name="T0" fmla="*/ 147 w 147"/>
                <a:gd name="T1" fmla="*/ 0 h 51"/>
                <a:gd name="T2" fmla="*/ 0 w 147"/>
                <a:gd name="T3" fmla="*/ 0 h 51"/>
                <a:gd name="T4" fmla="*/ 0 w 147"/>
                <a:gd name="T5" fmla="*/ 5 h 51"/>
                <a:gd name="T6" fmla="*/ 73 w 147"/>
                <a:gd name="T7" fmla="*/ 51 h 51"/>
                <a:gd name="T8" fmla="*/ 147 w 147"/>
                <a:gd name="T9" fmla="*/ 4 h 51"/>
                <a:gd name="T10" fmla="*/ 147 w 147"/>
                <a:gd name="T11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7" h="51">
                  <a:moveTo>
                    <a:pt x="147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46" y="51"/>
                    <a:pt x="73" y="51"/>
                  </a:cubicBezTo>
                  <a:cubicBezTo>
                    <a:pt x="100" y="51"/>
                    <a:pt x="147" y="4"/>
                    <a:pt x="147" y="4"/>
                  </a:cubicBezTo>
                  <a:cubicBezTo>
                    <a:pt x="147" y="0"/>
                    <a:pt x="147" y="0"/>
                    <a:pt x="147" y="0"/>
                  </a:cubicBezTo>
                </a:path>
              </a:pathLst>
            </a:custGeom>
            <a:solidFill>
              <a:srgbClr val="C5B0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115"/>
            <p:cNvSpPr>
              <a:spLocks/>
            </p:cNvSpPr>
            <p:nvPr/>
          </p:nvSpPr>
          <p:spPr bwMode="auto">
            <a:xfrm>
              <a:off x="5381625" y="1791494"/>
              <a:ext cx="652463" cy="722313"/>
            </a:xfrm>
            <a:custGeom>
              <a:avLst/>
              <a:gdLst>
                <a:gd name="T0" fmla="*/ 203 w 406"/>
                <a:gd name="T1" fmla="*/ 450 h 450"/>
                <a:gd name="T2" fmla="*/ 30 w 406"/>
                <a:gd name="T3" fmla="*/ 266 h 450"/>
                <a:gd name="T4" fmla="*/ 203 w 406"/>
                <a:gd name="T5" fmla="*/ 0 h 450"/>
                <a:gd name="T6" fmla="*/ 375 w 406"/>
                <a:gd name="T7" fmla="*/ 266 h 450"/>
                <a:gd name="T8" fmla="*/ 203 w 406"/>
                <a:gd name="T9" fmla="*/ 450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6" h="450">
                  <a:moveTo>
                    <a:pt x="203" y="450"/>
                  </a:moveTo>
                  <a:cubicBezTo>
                    <a:pt x="157" y="450"/>
                    <a:pt x="60" y="374"/>
                    <a:pt x="30" y="266"/>
                  </a:cubicBezTo>
                  <a:cubicBezTo>
                    <a:pt x="0" y="157"/>
                    <a:pt x="57" y="0"/>
                    <a:pt x="203" y="0"/>
                  </a:cubicBezTo>
                  <a:cubicBezTo>
                    <a:pt x="349" y="0"/>
                    <a:pt x="406" y="157"/>
                    <a:pt x="375" y="266"/>
                  </a:cubicBezTo>
                  <a:cubicBezTo>
                    <a:pt x="346" y="374"/>
                    <a:pt x="249" y="450"/>
                    <a:pt x="203" y="450"/>
                  </a:cubicBezTo>
                  <a:close/>
                </a:path>
              </a:pathLst>
            </a:custGeom>
            <a:solidFill>
              <a:srgbClr val="F6DC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116"/>
            <p:cNvSpPr>
              <a:spLocks/>
            </p:cNvSpPr>
            <p:nvPr/>
          </p:nvSpPr>
          <p:spPr bwMode="auto">
            <a:xfrm>
              <a:off x="5368925" y="1774032"/>
              <a:ext cx="657225" cy="493713"/>
            </a:xfrm>
            <a:custGeom>
              <a:avLst/>
              <a:gdLst>
                <a:gd name="T0" fmla="*/ 392 w 409"/>
                <a:gd name="T1" fmla="*/ 143 h 308"/>
                <a:gd name="T2" fmla="*/ 238 w 409"/>
                <a:gd name="T3" fmla="*/ 2 h 308"/>
                <a:gd name="T4" fmla="*/ 204 w 409"/>
                <a:gd name="T5" fmla="*/ 1 h 308"/>
                <a:gd name="T6" fmla="*/ 171 w 409"/>
                <a:gd name="T7" fmla="*/ 2 h 308"/>
                <a:gd name="T8" fmla="*/ 16 w 409"/>
                <a:gd name="T9" fmla="*/ 143 h 308"/>
                <a:gd name="T10" fmla="*/ 28 w 409"/>
                <a:gd name="T11" fmla="*/ 280 h 308"/>
                <a:gd name="T12" fmla="*/ 44 w 409"/>
                <a:gd name="T13" fmla="*/ 308 h 308"/>
                <a:gd name="T14" fmla="*/ 39 w 409"/>
                <a:gd name="T15" fmla="*/ 227 h 308"/>
                <a:gd name="T16" fmla="*/ 71 w 409"/>
                <a:gd name="T17" fmla="*/ 224 h 308"/>
                <a:gd name="T18" fmla="*/ 168 w 409"/>
                <a:gd name="T19" fmla="*/ 146 h 308"/>
                <a:gd name="T20" fmla="*/ 204 w 409"/>
                <a:gd name="T21" fmla="*/ 96 h 308"/>
                <a:gd name="T22" fmla="*/ 240 w 409"/>
                <a:gd name="T23" fmla="*/ 146 h 308"/>
                <a:gd name="T24" fmla="*/ 338 w 409"/>
                <a:gd name="T25" fmla="*/ 224 h 308"/>
                <a:gd name="T26" fmla="*/ 370 w 409"/>
                <a:gd name="T27" fmla="*/ 227 h 308"/>
                <a:gd name="T28" fmla="*/ 365 w 409"/>
                <a:gd name="T29" fmla="*/ 308 h 308"/>
                <a:gd name="T30" fmla="*/ 381 w 409"/>
                <a:gd name="T31" fmla="*/ 280 h 308"/>
                <a:gd name="T32" fmla="*/ 392 w 409"/>
                <a:gd name="T33" fmla="*/ 143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09" h="308">
                  <a:moveTo>
                    <a:pt x="392" y="143"/>
                  </a:moveTo>
                  <a:cubicBezTo>
                    <a:pt x="378" y="86"/>
                    <a:pt x="306" y="0"/>
                    <a:pt x="238" y="2"/>
                  </a:cubicBezTo>
                  <a:cubicBezTo>
                    <a:pt x="228" y="1"/>
                    <a:pt x="217" y="0"/>
                    <a:pt x="204" y="1"/>
                  </a:cubicBezTo>
                  <a:cubicBezTo>
                    <a:pt x="192" y="0"/>
                    <a:pt x="181" y="1"/>
                    <a:pt x="171" y="2"/>
                  </a:cubicBezTo>
                  <a:cubicBezTo>
                    <a:pt x="103" y="0"/>
                    <a:pt x="31" y="86"/>
                    <a:pt x="16" y="143"/>
                  </a:cubicBezTo>
                  <a:cubicBezTo>
                    <a:pt x="5" y="189"/>
                    <a:pt x="0" y="234"/>
                    <a:pt x="28" y="280"/>
                  </a:cubicBezTo>
                  <a:cubicBezTo>
                    <a:pt x="32" y="294"/>
                    <a:pt x="38" y="304"/>
                    <a:pt x="44" y="308"/>
                  </a:cubicBezTo>
                  <a:cubicBezTo>
                    <a:pt x="38" y="273"/>
                    <a:pt x="37" y="247"/>
                    <a:pt x="39" y="227"/>
                  </a:cubicBezTo>
                  <a:cubicBezTo>
                    <a:pt x="44" y="219"/>
                    <a:pt x="54" y="217"/>
                    <a:pt x="71" y="224"/>
                  </a:cubicBezTo>
                  <a:cubicBezTo>
                    <a:pt x="118" y="244"/>
                    <a:pt x="133" y="221"/>
                    <a:pt x="168" y="146"/>
                  </a:cubicBezTo>
                  <a:cubicBezTo>
                    <a:pt x="179" y="123"/>
                    <a:pt x="188" y="96"/>
                    <a:pt x="204" y="96"/>
                  </a:cubicBezTo>
                  <a:cubicBezTo>
                    <a:pt x="221" y="96"/>
                    <a:pt x="230" y="123"/>
                    <a:pt x="240" y="146"/>
                  </a:cubicBezTo>
                  <a:cubicBezTo>
                    <a:pt x="276" y="221"/>
                    <a:pt x="291" y="244"/>
                    <a:pt x="338" y="224"/>
                  </a:cubicBezTo>
                  <a:cubicBezTo>
                    <a:pt x="355" y="217"/>
                    <a:pt x="365" y="219"/>
                    <a:pt x="370" y="227"/>
                  </a:cubicBezTo>
                  <a:cubicBezTo>
                    <a:pt x="372" y="247"/>
                    <a:pt x="371" y="273"/>
                    <a:pt x="365" y="308"/>
                  </a:cubicBezTo>
                  <a:cubicBezTo>
                    <a:pt x="371" y="304"/>
                    <a:pt x="376" y="294"/>
                    <a:pt x="381" y="280"/>
                  </a:cubicBezTo>
                  <a:cubicBezTo>
                    <a:pt x="409" y="234"/>
                    <a:pt x="404" y="189"/>
                    <a:pt x="392" y="143"/>
                  </a:cubicBezTo>
                  <a:close/>
                </a:path>
              </a:pathLst>
            </a:custGeom>
            <a:solidFill>
              <a:srgbClr val="6053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117"/>
            <p:cNvSpPr>
              <a:spLocks/>
            </p:cNvSpPr>
            <p:nvPr/>
          </p:nvSpPr>
          <p:spPr bwMode="auto">
            <a:xfrm>
              <a:off x="5413375" y="2563019"/>
              <a:ext cx="233363" cy="433388"/>
            </a:xfrm>
            <a:custGeom>
              <a:avLst/>
              <a:gdLst>
                <a:gd name="T0" fmla="*/ 147 w 147"/>
                <a:gd name="T1" fmla="*/ 272 h 273"/>
                <a:gd name="T2" fmla="*/ 84 w 147"/>
                <a:gd name="T3" fmla="*/ 272 h 273"/>
                <a:gd name="T4" fmla="*/ 80 w 147"/>
                <a:gd name="T5" fmla="*/ 273 h 273"/>
                <a:gd name="T6" fmla="*/ 15 w 147"/>
                <a:gd name="T7" fmla="*/ 214 h 273"/>
                <a:gd name="T8" fmla="*/ 81 w 147"/>
                <a:gd name="T9" fmla="*/ 169 h 273"/>
                <a:gd name="T10" fmla="*/ 0 w 147"/>
                <a:gd name="T11" fmla="*/ 132 h 273"/>
                <a:gd name="T12" fmla="*/ 53 w 147"/>
                <a:gd name="T13" fmla="*/ 49 h 273"/>
                <a:gd name="T14" fmla="*/ 74 w 147"/>
                <a:gd name="T15" fmla="*/ 16 h 273"/>
                <a:gd name="T16" fmla="*/ 110 w 147"/>
                <a:gd name="T17" fmla="*/ 0 h 273"/>
                <a:gd name="T18" fmla="*/ 110 w 147"/>
                <a:gd name="T19" fmla="*/ 39 h 273"/>
                <a:gd name="T20" fmla="*/ 146 w 147"/>
                <a:gd name="T21" fmla="*/ 273 h 273"/>
                <a:gd name="T22" fmla="*/ 147 w 147"/>
                <a:gd name="T23" fmla="*/ 272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7" h="273">
                  <a:moveTo>
                    <a:pt x="147" y="272"/>
                  </a:moveTo>
                  <a:lnTo>
                    <a:pt x="84" y="272"/>
                  </a:lnTo>
                  <a:lnTo>
                    <a:pt x="80" y="273"/>
                  </a:lnTo>
                  <a:lnTo>
                    <a:pt x="15" y="214"/>
                  </a:lnTo>
                  <a:lnTo>
                    <a:pt x="81" y="169"/>
                  </a:lnTo>
                  <a:lnTo>
                    <a:pt x="0" y="132"/>
                  </a:lnTo>
                  <a:lnTo>
                    <a:pt x="53" y="49"/>
                  </a:lnTo>
                  <a:lnTo>
                    <a:pt x="74" y="16"/>
                  </a:lnTo>
                  <a:lnTo>
                    <a:pt x="110" y="0"/>
                  </a:lnTo>
                  <a:lnTo>
                    <a:pt x="110" y="39"/>
                  </a:lnTo>
                  <a:lnTo>
                    <a:pt x="146" y="273"/>
                  </a:lnTo>
                  <a:lnTo>
                    <a:pt x="147" y="272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118"/>
            <p:cNvSpPr>
              <a:spLocks/>
            </p:cNvSpPr>
            <p:nvPr/>
          </p:nvSpPr>
          <p:spPr bwMode="auto">
            <a:xfrm>
              <a:off x="5767388" y="2559844"/>
              <a:ext cx="233363" cy="436563"/>
            </a:xfrm>
            <a:custGeom>
              <a:avLst/>
              <a:gdLst>
                <a:gd name="T0" fmla="*/ 66 w 147"/>
                <a:gd name="T1" fmla="*/ 169 h 275"/>
                <a:gd name="T2" fmla="*/ 133 w 147"/>
                <a:gd name="T3" fmla="*/ 213 h 275"/>
                <a:gd name="T4" fmla="*/ 67 w 147"/>
                <a:gd name="T5" fmla="*/ 275 h 275"/>
                <a:gd name="T6" fmla="*/ 63 w 147"/>
                <a:gd name="T7" fmla="*/ 274 h 275"/>
                <a:gd name="T8" fmla="*/ 0 w 147"/>
                <a:gd name="T9" fmla="*/ 274 h 275"/>
                <a:gd name="T10" fmla="*/ 1 w 147"/>
                <a:gd name="T11" fmla="*/ 275 h 275"/>
                <a:gd name="T12" fmla="*/ 37 w 147"/>
                <a:gd name="T13" fmla="*/ 38 h 275"/>
                <a:gd name="T14" fmla="*/ 37 w 147"/>
                <a:gd name="T15" fmla="*/ 0 h 275"/>
                <a:gd name="T16" fmla="*/ 81 w 147"/>
                <a:gd name="T17" fmla="*/ 19 h 275"/>
                <a:gd name="T18" fmla="*/ 100 w 147"/>
                <a:gd name="T19" fmla="*/ 52 h 275"/>
                <a:gd name="T20" fmla="*/ 147 w 147"/>
                <a:gd name="T21" fmla="*/ 131 h 275"/>
                <a:gd name="T22" fmla="*/ 66 w 147"/>
                <a:gd name="T23" fmla="*/ 169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7" h="275">
                  <a:moveTo>
                    <a:pt x="66" y="169"/>
                  </a:moveTo>
                  <a:lnTo>
                    <a:pt x="133" y="213"/>
                  </a:lnTo>
                  <a:lnTo>
                    <a:pt x="67" y="275"/>
                  </a:lnTo>
                  <a:lnTo>
                    <a:pt x="63" y="274"/>
                  </a:lnTo>
                  <a:lnTo>
                    <a:pt x="0" y="274"/>
                  </a:lnTo>
                  <a:lnTo>
                    <a:pt x="1" y="275"/>
                  </a:lnTo>
                  <a:lnTo>
                    <a:pt x="37" y="38"/>
                  </a:lnTo>
                  <a:lnTo>
                    <a:pt x="37" y="0"/>
                  </a:lnTo>
                  <a:lnTo>
                    <a:pt x="81" y="19"/>
                  </a:lnTo>
                  <a:lnTo>
                    <a:pt x="100" y="52"/>
                  </a:lnTo>
                  <a:lnTo>
                    <a:pt x="147" y="131"/>
                  </a:lnTo>
                  <a:lnTo>
                    <a:pt x="66" y="169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119"/>
            <p:cNvSpPr>
              <a:spLocks/>
            </p:cNvSpPr>
            <p:nvPr/>
          </p:nvSpPr>
          <p:spPr bwMode="auto">
            <a:xfrm>
              <a:off x="5621338" y="3086894"/>
              <a:ext cx="1247775" cy="565150"/>
            </a:xfrm>
            <a:custGeom>
              <a:avLst/>
              <a:gdLst>
                <a:gd name="T0" fmla="*/ 311 w 777"/>
                <a:gd name="T1" fmla="*/ 0 h 352"/>
                <a:gd name="T2" fmla="*/ 67 w 777"/>
                <a:gd name="T3" fmla="*/ 133 h 352"/>
                <a:gd name="T4" fmla="*/ 0 w 777"/>
                <a:gd name="T5" fmla="*/ 352 h 352"/>
                <a:gd name="T6" fmla="*/ 388 w 777"/>
                <a:gd name="T7" fmla="*/ 352 h 352"/>
                <a:gd name="T8" fmla="*/ 777 w 777"/>
                <a:gd name="T9" fmla="*/ 352 h 352"/>
                <a:gd name="T10" fmla="*/ 710 w 777"/>
                <a:gd name="T11" fmla="*/ 133 h 352"/>
                <a:gd name="T12" fmla="*/ 468 w 777"/>
                <a:gd name="T13" fmla="*/ 1 h 352"/>
                <a:gd name="T14" fmla="*/ 311 w 777"/>
                <a:gd name="T15" fmla="*/ 0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77" h="352">
                  <a:moveTo>
                    <a:pt x="311" y="0"/>
                  </a:moveTo>
                  <a:cubicBezTo>
                    <a:pt x="139" y="75"/>
                    <a:pt x="87" y="115"/>
                    <a:pt x="67" y="133"/>
                  </a:cubicBezTo>
                  <a:cubicBezTo>
                    <a:pt x="36" y="161"/>
                    <a:pt x="18" y="264"/>
                    <a:pt x="0" y="352"/>
                  </a:cubicBezTo>
                  <a:cubicBezTo>
                    <a:pt x="388" y="352"/>
                    <a:pt x="388" y="352"/>
                    <a:pt x="388" y="352"/>
                  </a:cubicBezTo>
                  <a:cubicBezTo>
                    <a:pt x="777" y="352"/>
                    <a:pt x="777" y="352"/>
                    <a:pt x="777" y="352"/>
                  </a:cubicBezTo>
                  <a:cubicBezTo>
                    <a:pt x="758" y="264"/>
                    <a:pt x="741" y="161"/>
                    <a:pt x="710" y="133"/>
                  </a:cubicBezTo>
                  <a:cubicBezTo>
                    <a:pt x="689" y="115"/>
                    <a:pt x="640" y="76"/>
                    <a:pt x="468" y="1"/>
                  </a:cubicBezTo>
                  <a:cubicBezTo>
                    <a:pt x="311" y="0"/>
                    <a:pt x="311" y="0"/>
                    <a:pt x="311" y="0"/>
                  </a:cubicBezTo>
                </a:path>
              </a:pathLst>
            </a:custGeom>
            <a:solidFill>
              <a:srgbClr val="FFDE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120"/>
            <p:cNvSpPr>
              <a:spLocks/>
            </p:cNvSpPr>
            <p:nvPr/>
          </p:nvSpPr>
          <p:spPr bwMode="auto">
            <a:xfrm>
              <a:off x="5621338" y="3086894"/>
              <a:ext cx="1247775" cy="565150"/>
            </a:xfrm>
            <a:custGeom>
              <a:avLst/>
              <a:gdLst>
                <a:gd name="T0" fmla="*/ 311 w 777"/>
                <a:gd name="T1" fmla="*/ 0 h 352"/>
                <a:gd name="T2" fmla="*/ 67 w 777"/>
                <a:gd name="T3" fmla="*/ 133 h 352"/>
                <a:gd name="T4" fmla="*/ 0 w 777"/>
                <a:gd name="T5" fmla="*/ 352 h 352"/>
                <a:gd name="T6" fmla="*/ 388 w 777"/>
                <a:gd name="T7" fmla="*/ 352 h 352"/>
                <a:gd name="T8" fmla="*/ 777 w 777"/>
                <a:gd name="T9" fmla="*/ 352 h 352"/>
                <a:gd name="T10" fmla="*/ 710 w 777"/>
                <a:gd name="T11" fmla="*/ 133 h 352"/>
                <a:gd name="T12" fmla="*/ 468 w 777"/>
                <a:gd name="T13" fmla="*/ 1 h 352"/>
                <a:gd name="T14" fmla="*/ 311 w 777"/>
                <a:gd name="T15" fmla="*/ 0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77" h="352">
                  <a:moveTo>
                    <a:pt x="311" y="0"/>
                  </a:moveTo>
                  <a:cubicBezTo>
                    <a:pt x="139" y="75"/>
                    <a:pt x="87" y="115"/>
                    <a:pt x="67" y="133"/>
                  </a:cubicBezTo>
                  <a:cubicBezTo>
                    <a:pt x="36" y="161"/>
                    <a:pt x="18" y="264"/>
                    <a:pt x="0" y="352"/>
                  </a:cubicBezTo>
                  <a:cubicBezTo>
                    <a:pt x="388" y="352"/>
                    <a:pt x="388" y="352"/>
                    <a:pt x="388" y="352"/>
                  </a:cubicBezTo>
                  <a:cubicBezTo>
                    <a:pt x="777" y="352"/>
                    <a:pt x="777" y="352"/>
                    <a:pt x="777" y="352"/>
                  </a:cubicBezTo>
                  <a:cubicBezTo>
                    <a:pt x="758" y="264"/>
                    <a:pt x="741" y="161"/>
                    <a:pt x="710" y="133"/>
                  </a:cubicBezTo>
                  <a:cubicBezTo>
                    <a:pt x="689" y="115"/>
                    <a:pt x="640" y="76"/>
                    <a:pt x="468" y="1"/>
                  </a:cubicBezTo>
                  <a:cubicBezTo>
                    <a:pt x="311" y="0"/>
                    <a:pt x="311" y="0"/>
                    <a:pt x="311" y="0"/>
                  </a:cubicBezTo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121"/>
            <p:cNvSpPr>
              <a:spLocks/>
            </p:cNvSpPr>
            <p:nvPr/>
          </p:nvSpPr>
          <p:spPr bwMode="auto">
            <a:xfrm>
              <a:off x="6110288" y="2680494"/>
              <a:ext cx="268288" cy="560388"/>
            </a:xfrm>
            <a:custGeom>
              <a:avLst/>
              <a:gdLst>
                <a:gd name="T0" fmla="*/ 0 w 167"/>
                <a:gd name="T1" fmla="*/ 102 h 349"/>
                <a:gd name="T2" fmla="*/ 0 w 167"/>
                <a:gd name="T3" fmla="*/ 230 h 349"/>
                <a:gd name="T4" fmla="*/ 0 w 167"/>
                <a:gd name="T5" fmla="*/ 293 h 349"/>
                <a:gd name="T6" fmla="*/ 167 w 167"/>
                <a:gd name="T7" fmla="*/ 293 h 349"/>
                <a:gd name="T8" fmla="*/ 167 w 167"/>
                <a:gd name="T9" fmla="*/ 230 h 349"/>
                <a:gd name="T10" fmla="*/ 167 w 167"/>
                <a:gd name="T11" fmla="*/ 102 h 349"/>
                <a:gd name="T12" fmla="*/ 0 w 167"/>
                <a:gd name="T13" fmla="*/ 102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7" h="349">
                  <a:moveTo>
                    <a:pt x="0" y="102"/>
                  </a:moveTo>
                  <a:cubicBezTo>
                    <a:pt x="0" y="230"/>
                    <a:pt x="0" y="230"/>
                    <a:pt x="0" y="230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46" y="347"/>
                    <a:pt x="121" y="349"/>
                    <a:pt x="167" y="293"/>
                  </a:cubicBezTo>
                  <a:cubicBezTo>
                    <a:pt x="167" y="230"/>
                    <a:pt x="167" y="230"/>
                    <a:pt x="167" y="230"/>
                  </a:cubicBezTo>
                  <a:cubicBezTo>
                    <a:pt x="167" y="102"/>
                    <a:pt x="167" y="102"/>
                    <a:pt x="167" y="102"/>
                  </a:cubicBezTo>
                  <a:cubicBezTo>
                    <a:pt x="167" y="0"/>
                    <a:pt x="0" y="0"/>
                    <a:pt x="0" y="102"/>
                  </a:cubicBezTo>
                </a:path>
              </a:pathLst>
            </a:custGeom>
            <a:solidFill>
              <a:srgbClr val="DBB1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122"/>
            <p:cNvSpPr>
              <a:spLocks/>
            </p:cNvSpPr>
            <p:nvPr/>
          </p:nvSpPr>
          <p:spPr bwMode="auto">
            <a:xfrm>
              <a:off x="5934075" y="2645569"/>
              <a:ext cx="112713" cy="163513"/>
            </a:xfrm>
            <a:custGeom>
              <a:avLst/>
              <a:gdLst>
                <a:gd name="T0" fmla="*/ 19 w 70"/>
                <a:gd name="T1" fmla="*/ 5 h 102"/>
                <a:gd name="T2" fmla="*/ 61 w 70"/>
                <a:gd name="T3" fmla="*/ 42 h 102"/>
                <a:gd name="T4" fmla="*/ 50 w 70"/>
                <a:gd name="T5" fmla="*/ 97 h 102"/>
                <a:gd name="T6" fmla="*/ 8 w 70"/>
                <a:gd name="T7" fmla="*/ 60 h 102"/>
                <a:gd name="T8" fmla="*/ 19 w 70"/>
                <a:gd name="T9" fmla="*/ 5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102">
                  <a:moveTo>
                    <a:pt x="19" y="5"/>
                  </a:moveTo>
                  <a:cubicBezTo>
                    <a:pt x="34" y="0"/>
                    <a:pt x="53" y="17"/>
                    <a:pt x="61" y="42"/>
                  </a:cubicBezTo>
                  <a:cubicBezTo>
                    <a:pt x="70" y="67"/>
                    <a:pt x="64" y="92"/>
                    <a:pt x="50" y="97"/>
                  </a:cubicBezTo>
                  <a:cubicBezTo>
                    <a:pt x="35" y="102"/>
                    <a:pt x="16" y="85"/>
                    <a:pt x="8" y="60"/>
                  </a:cubicBezTo>
                  <a:cubicBezTo>
                    <a:pt x="0" y="34"/>
                    <a:pt x="5" y="10"/>
                    <a:pt x="19" y="5"/>
                  </a:cubicBezTo>
                  <a:close/>
                </a:path>
              </a:pathLst>
            </a:custGeom>
            <a:solidFill>
              <a:srgbClr val="F6D1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123"/>
            <p:cNvSpPr>
              <a:spLocks/>
            </p:cNvSpPr>
            <p:nvPr/>
          </p:nvSpPr>
          <p:spPr bwMode="auto">
            <a:xfrm>
              <a:off x="6442075" y="2645569"/>
              <a:ext cx="111125" cy="163513"/>
            </a:xfrm>
            <a:custGeom>
              <a:avLst/>
              <a:gdLst>
                <a:gd name="T0" fmla="*/ 50 w 70"/>
                <a:gd name="T1" fmla="*/ 5 h 102"/>
                <a:gd name="T2" fmla="*/ 9 w 70"/>
                <a:gd name="T3" fmla="*/ 42 h 102"/>
                <a:gd name="T4" fmla="*/ 20 w 70"/>
                <a:gd name="T5" fmla="*/ 97 h 102"/>
                <a:gd name="T6" fmla="*/ 62 w 70"/>
                <a:gd name="T7" fmla="*/ 60 h 102"/>
                <a:gd name="T8" fmla="*/ 50 w 70"/>
                <a:gd name="T9" fmla="*/ 5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102">
                  <a:moveTo>
                    <a:pt x="50" y="5"/>
                  </a:moveTo>
                  <a:cubicBezTo>
                    <a:pt x="36" y="0"/>
                    <a:pt x="17" y="17"/>
                    <a:pt x="9" y="42"/>
                  </a:cubicBezTo>
                  <a:cubicBezTo>
                    <a:pt x="0" y="67"/>
                    <a:pt x="5" y="92"/>
                    <a:pt x="20" y="97"/>
                  </a:cubicBezTo>
                  <a:cubicBezTo>
                    <a:pt x="35" y="102"/>
                    <a:pt x="54" y="85"/>
                    <a:pt x="62" y="60"/>
                  </a:cubicBezTo>
                  <a:cubicBezTo>
                    <a:pt x="70" y="34"/>
                    <a:pt x="65" y="10"/>
                    <a:pt x="50" y="5"/>
                  </a:cubicBezTo>
                  <a:close/>
                </a:path>
              </a:pathLst>
            </a:custGeom>
            <a:solidFill>
              <a:srgbClr val="F6D1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124"/>
            <p:cNvSpPr>
              <a:spLocks/>
            </p:cNvSpPr>
            <p:nvPr/>
          </p:nvSpPr>
          <p:spPr bwMode="auto">
            <a:xfrm>
              <a:off x="6186488" y="3217069"/>
              <a:ext cx="115888" cy="112713"/>
            </a:xfrm>
            <a:custGeom>
              <a:avLst/>
              <a:gdLst>
                <a:gd name="T0" fmla="*/ 0 w 72"/>
                <a:gd name="T1" fmla="*/ 39 h 70"/>
                <a:gd name="T2" fmla="*/ 21 w 72"/>
                <a:gd name="T3" fmla="*/ 70 h 70"/>
                <a:gd name="T4" fmla="*/ 52 w 72"/>
                <a:gd name="T5" fmla="*/ 70 h 70"/>
                <a:gd name="T6" fmla="*/ 72 w 72"/>
                <a:gd name="T7" fmla="*/ 39 h 70"/>
                <a:gd name="T8" fmla="*/ 37 w 72"/>
                <a:gd name="T9" fmla="*/ 0 h 70"/>
                <a:gd name="T10" fmla="*/ 0 w 72"/>
                <a:gd name="T11" fmla="*/ 39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2" h="70">
                  <a:moveTo>
                    <a:pt x="0" y="39"/>
                  </a:moveTo>
                  <a:cubicBezTo>
                    <a:pt x="21" y="70"/>
                    <a:pt x="21" y="70"/>
                    <a:pt x="21" y="70"/>
                  </a:cubicBezTo>
                  <a:cubicBezTo>
                    <a:pt x="31" y="70"/>
                    <a:pt x="42" y="70"/>
                    <a:pt x="52" y="70"/>
                  </a:cubicBezTo>
                  <a:cubicBezTo>
                    <a:pt x="72" y="39"/>
                    <a:pt x="72" y="39"/>
                    <a:pt x="72" y="39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0" y="39"/>
                    <a:pt x="0" y="39"/>
                    <a:pt x="0" y="39"/>
                  </a:cubicBezTo>
                </a:path>
              </a:pathLst>
            </a:custGeom>
            <a:solidFill>
              <a:srgbClr val="3434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125"/>
            <p:cNvSpPr>
              <a:spLocks/>
            </p:cNvSpPr>
            <p:nvPr/>
          </p:nvSpPr>
          <p:spPr bwMode="auto">
            <a:xfrm>
              <a:off x="6173788" y="3329782"/>
              <a:ext cx="142875" cy="322263"/>
            </a:xfrm>
            <a:custGeom>
              <a:avLst/>
              <a:gdLst>
                <a:gd name="T0" fmla="*/ 29 w 90"/>
                <a:gd name="T1" fmla="*/ 0 h 203"/>
                <a:gd name="T2" fmla="*/ 0 w 90"/>
                <a:gd name="T3" fmla="*/ 203 h 203"/>
                <a:gd name="T4" fmla="*/ 90 w 90"/>
                <a:gd name="T5" fmla="*/ 203 h 203"/>
                <a:gd name="T6" fmla="*/ 60 w 90"/>
                <a:gd name="T7" fmla="*/ 0 h 203"/>
                <a:gd name="T8" fmla="*/ 29 w 90"/>
                <a:gd name="T9" fmla="*/ 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203">
                  <a:moveTo>
                    <a:pt x="29" y="0"/>
                  </a:moveTo>
                  <a:lnTo>
                    <a:pt x="0" y="203"/>
                  </a:lnTo>
                  <a:lnTo>
                    <a:pt x="90" y="203"/>
                  </a:lnTo>
                  <a:lnTo>
                    <a:pt x="60" y="0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126"/>
            <p:cNvSpPr>
              <a:spLocks/>
            </p:cNvSpPr>
            <p:nvPr/>
          </p:nvSpPr>
          <p:spPr bwMode="auto">
            <a:xfrm>
              <a:off x="6173788" y="3329782"/>
              <a:ext cx="142875" cy="322263"/>
            </a:xfrm>
            <a:custGeom>
              <a:avLst/>
              <a:gdLst>
                <a:gd name="T0" fmla="*/ 29 w 90"/>
                <a:gd name="T1" fmla="*/ 0 h 203"/>
                <a:gd name="T2" fmla="*/ 0 w 90"/>
                <a:gd name="T3" fmla="*/ 203 h 203"/>
                <a:gd name="T4" fmla="*/ 90 w 90"/>
                <a:gd name="T5" fmla="*/ 203 h 203"/>
                <a:gd name="T6" fmla="*/ 60 w 90"/>
                <a:gd name="T7" fmla="*/ 0 h 203"/>
                <a:gd name="T8" fmla="*/ 29 w 90"/>
                <a:gd name="T9" fmla="*/ 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203">
                  <a:moveTo>
                    <a:pt x="29" y="0"/>
                  </a:moveTo>
                  <a:lnTo>
                    <a:pt x="0" y="203"/>
                  </a:lnTo>
                  <a:lnTo>
                    <a:pt x="90" y="203"/>
                  </a:lnTo>
                  <a:lnTo>
                    <a:pt x="60" y="0"/>
                  </a:lnTo>
                  <a:lnTo>
                    <a:pt x="2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127"/>
            <p:cNvSpPr>
              <a:spLocks/>
            </p:cNvSpPr>
            <p:nvPr/>
          </p:nvSpPr>
          <p:spPr bwMode="auto">
            <a:xfrm>
              <a:off x="6099175" y="3050382"/>
              <a:ext cx="146050" cy="282575"/>
            </a:xfrm>
            <a:custGeom>
              <a:avLst/>
              <a:gdLst>
                <a:gd name="T0" fmla="*/ 7 w 92"/>
                <a:gd name="T1" fmla="*/ 0 h 178"/>
                <a:gd name="T2" fmla="*/ 0 w 92"/>
                <a:gd name="T3" fmla="*/ 28 h 178"/>
                <a:gd name="T4" fmla="*/ 21 w 92"/>
                <a:gd name="T5" fmla="*/ 178 h 178"/>
                <a:gd name="T6" fmla="*/ 92 w 92"/>
                <a:gd name="T7" fmla="*/ 105 h 178"/>
                <a:gd name="T8" fmla="*/ 7 w 92"/>
                <a:gd name="T9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178">
                  <a:moveTo>
                    <a:pt x="7" y="0"/>
                  </a:moveTo>
                  <a:lnTo>
                    <a:pt x="0" y="28"/>
                  </a:lnTo>
                  <a:lnTo>
                    <a:pt x="21" y="178"/>
                  </a:lnTo>
                  <a:lnTo>
                    <a:pt x="92" y="105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128"/>
            <p:cNvSpPr>
              <a:spLocks/>
            </p:cNvSpPr>
            <p:nvPr/>
          </p:nvSpPr>
          <p:spPr bwMode="auto">
            <a:xfrm>
              <a:off x="6099175" y="3050382"/>
              <a:ext cx="146050" cy="282575"/>
            </a:xfrm>
            <a:custGeom>
              <a:avLst/>
              <a:gdLst>
                <a:gd name="T0" fmla="*/ 7 w 92"/>
                <a:gd name="T1" fmla="*/ 0 h 178"/>
                <a:gd name="T2" fmla="*/ 0 w 92"/>
                <a:gd name="T3" fmla="*/ 28 h 178"/>
                <a:gd name="T4" fmla="*/ 21 w 92"/>
                <a:gd name="T5" fmla="*/ 178 h 178"/>
                <a:gd name="T6" fmla="*/ 92 w 92"/>
                <a:gd name="T7" fmla="*/ 105 h 178"/>
                <a:gd name="T8" fmla="*/ 7 w 92"/>
                <a:gd name="T9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178">
                  <a:moveTo>
                    <a:pt x="7" y="0"/>
                  </a:moveTo>
                  <a:lnTo>
                    <a:pt x="0" y="28"/>
                  </a:lnTo>
                  <a:lnTo>
                    <a:pt x="21" y="178"/>
                  </a:lnTo>
                  <a:lnTo>
                    <a:pt x="92" y="105"/>
                  </a:lnTo>
                  <a:lnTo>
                    <a:pt x="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129"/>
            <p:cNvSpPr>
              <a:spLocks/>
            </p:cNvSpPr>
            <p:nvPr/>
          </p:nvSpPr>
          <p:spPr bwMode="auto">
            <a:xfrm>
              <a:off x="6110288" y="2993232"/>
              <a:ext cx="268288" cy="93663"/>
            </a:xfrm>
            <a:custGeom>
              <a:avLst/>
              <a:gdLst>
                <a:gd name="T0" fmla="*/ 0 w 167"/>
                <a:gd name="T1" fmla="*/ 0 h 58"/>
                <a:gd name="T2" fmla="*/ 0 w 167"/>
                <a:gd name="T3" fmla="*/ 6 h 58"/>
                <a:gd name="T4" fmla="*/ 83 w 167"/>
                <a:gd name="T5" fmla="*/ 58 h 58"/>
                <a:gd name="T6" fmla="*/ 85 w 167"/>
                <a:gd name="T7" fmla="*/ 58 h 58"/>
                <a:gd name="T8" fmla="*/ 167 w 167"/>
                <a:gd name="T9" fmla="*/ 9 h 58"/>
                <a:gd name="T10" fmla="*/ 167 w 167"/>
                <a:gd name="T11" fmla="*/ 0 h 58"/>
                <a:gd name="T12" fmla="*/ 0 w 167"/>
                <a:gd name="T13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7" h="58">
                  <a:moveTo>
                    <a:pt x="0" y="0"/>
                  </a:move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43" y="56"/>
                    <a:pt x="83" y="58"/>
                  </a:cubicBezTo>
                  <a:cubicBezTo>
                    <a:pt x="84" y="58"/>
                    <a:pt x="85" y="58"/>
                    <a:pt x="85" y="58"/>
                  </a:cubicBezTo>
                  <a:cubicBezTo>
                    <a:pt x="125" y="58"/>
                    <a:pt x="167" y="9"/>
                    <a:pt x="167" y="9"/>
                  </a:cubicBezTo>
                  <a:cubicBezTo>
                    <a:pt x="167" y="0"/>
                    <a:pt x="167" y="0"/>
                    <a:pt x="167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AF8E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130"/>
            <p:cNvSpPr>
              <a:spLocks/>
            </p:cNvSpPr>
            <p:nvPr/>
          </p:nvSpPr>
          <p:spPr bwMode="auto">
            <a:xfrm>
              <a:off x="5834063" y="2296319"/>
              <a:ext cx="822325" cy="760413"/>
            </a:xfrm>
            <a:custGeom>
              <a:avLst/>
              <a:gdLst>
                <a:gd name="T0" fmla="*/ 256 w 513"/>
                <a:gd name="T1" fmla="*/ 0 h 473"/>
                <a:gd name="T2" fmla="*/ 115 w 513"/>
                <a:gd name="T3" fmla="*/ 378 h 473"/>
                <a:gd name="T4" fmla="*/ 256 w 513"/>
                <a:gd name="T5" fmla="*/ 473 h 473"/>
                <a:gd name="T6" fmla="*/ 398 w 513"/>
                <a:gd name="T7" fmla="*/ 378 h 473"/>
                <a:gd name="T8" fmla="*/ 256 w 513"/>
                <a:gd name="T9" fmla="*/ 0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3" h="473">
                  <a:moveTo>
                    <a:pt x="256" y="0"/>
                  </a:moveTo>
                  <a:cubicBezTo>
                    <a:pt x="0" y="0"/>
                    <a:pt x="98" y="351"/>
                    <a:pt x="115" y="378"/>
                  </a:cubicBezTo>
                  <a:cubicBezTo>
                    <a:pt x="134" y="408"/>
                    <a:pt x="215" y="473"/>
                    <a:pt x="256" y="473"/>
                  </a:cubicBezTo>
                  <a:cubicBezTo>
                    <a:pt x="298" y="473"/>
                    <a:pt x="379" y="408"/>
                    <a:pt x="398" y="378"/>
                  </a:cubicBezTo>
                  <a:cubicBezTo>
                    <a:pt x="415" y="351"/>
                    <a:pt x="513" y="0"/>
                    <a:pt x="256" y="0"/>
                  </a:cubicBezTo>
                  <a:close/>
                </a:path>
              </a:pathLst>
            </a:custGeom>
            <a:solidFill>
              <a:srgbClr val="DBB1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131"/>
            <p:cNvSpPr>
              <a:spLocks noEditPoints="1"/>
            </p:cNvSpPr>
            <p:nvPr/>
          </p:nvSpPr>
          <p:spPr bwMode="auto">
            <a:xfrm>
              <a:off x="5916613" y="2201069"/>
              <a:ext cx="625475" cy="582613"/>
            </a:xfrm>
            <a:custGeom>
              <a:avLst/>
              <a:gdLst>
                <a:gd name="T0" fmla="*/ 93 w 390"/>
                <a:gd name="T1" fmla="*/ 68 h 363"/>
                <a:gd name="T2" fmla="*/ 390 w 390"/>
                <a:gd name="T3" fmla="*/ 66 h 363"/>
                <a:gd name="T4" fmla="*/ 374 w 390"/>
                <a:gd name="T5" fmla="*/ 357 h 363"/>
                <a:gd name="T6" fmla="*/ 374 w 390"/>
                <a:gd name="T7" fmla="*/ 357 h 363"/>
                <a:gd name="T8" fmla="*/ 374 w 390"/>
                <a:gd name="T9" fmla="*/ 360 h 363"/>
                <a:gd name="T10" fmla="*/ 372 w 390"/>
                <a:gd name="T11" fmla="*/ 363 h 363"/>
                <a:gd name="T12" fmla="*/ 367 w 390"/>
                <a:gd name="T13" fmla="*/ 362 h 363"/>
                <a:gd name="T14" fmla="*/ 366 w 390"/>
                <a:gd name="T15" fmla="*/ 361 h 363"/>
                <a:gd name="T16" fmla="*/ 366 w 390"/>
                <a:gd name="T17" fmla="*/ 339 h 363"/>
                <a:gd name="T18" fmla="*/ 371 w 390"/>
                <a:gd name="T19" fmla="*/ 307 h 363"/>
                <a:gd name="T20" fmla="*/ 327 w 390"/>
                <a:gd name="T21" fmla="*/ 183 h 363"/>
                <a:gd name="T22" fmla="*/ 318 w 390"/>
                <a:gd name="T23" fmla="*/ 171 h 363"/>
                <a:gd name="T24" fmla="*/ 307 w 390"/>
                <a:gd name="T25" fmla="*/ 158 h 363"/>
                <a:gd name="T26" fmla="*/ 301 w 390"/>
                <a:gd name="T27" fmla="*/ 154 h 363"/>
                <a:gd name="T28" fmla="*/ 212 w 390"/>
                <a:gd name="T29" fmla="*/ 168 h 363"/>
                <a:gd name="T30" fmla="*/ 129 w 390"/>
                <a:gd name="T31" fmla="*/ 186 h 363"/>
                <a:gd name="T32" fmla="*/ 93 w 390"/>
                <a:gd name="T33" fmla="*/ 176 h 363"/>
                <a:gd name="T34" fmla="*/ 45 w 390"/>
                <a:gd name="T35" fmla="*/ 315 h 363"/>
                <a:gd name="T36" fmla="*/ 48 w 390"/>
                <a:gd name="T37" fmla="*/ 339 h 363"/>
                <a:gd name="T38" fmla="*/ 48 w 390"/>
                <a:gd name="T39" fmla="*/ 361 h 363"/>
                <a:gd name="T40" fmla="*/ 48 w 390"/>
                <a:gd name="T41" fmla="*/ 362 h 363"/>
                <a:gd name="T42" fmla="*/ 43 w 390"/>
                <a:gd name="T43" fmla="*/ 363 h 363"/>
                <a:gd name="T44" fmla="*/ 41 w 390"/>
                <a:gd name="T45" fmla="*/ 360 h 363"/>
                <a:gd name="T46" fmla="*/ 40 w 390"/>
                <a:gd name="T47" fmla="*/ 351 h 363"/>
                <a:gd name="T48" fmla="*/ 38 w 390"/>
                <a:gd name="T49" fmla="*/ 338 h 363"/>
                <a:gd name="T50" fmla="*/ 93 w 390"/>
                <a:gd name="T51" fmla="*/ 68 h 363"/>
                <a:gd name="T52" fmla="*/ 224 w 390"/>
                <a:gd name="T53" fmla="*/ 135 h 363"/>
                <a:gd name="T54" fmla="*/ 228 w 390"/>
                <a:gd name="T55" fmla="*/ 134 h 363"/>
                <a:gd name="T56" fmla="*/ 222 w 390"/>
                <a:gd name="T57" fmla="*/ 135 h 363"/>
                <a:gd name="T58" fmla="*/ 224 w 390"/>
                <a:gd name="T59" fmla="*/ 135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90" h="363">
                  <a:moveTo>
                    <a:pt x="93" y="68"/>
                  </a:moveTo>
                  <a:cubicBezTo>
                    <a:pt x="179" y="0"/>
                    <a:pt x="350" y="10"/>
                    <a:pt x="390" y="66"/>
                  </a:cubicBezTo>
                  <a:cubicBezTo>
                    <a:pt x="374" y="123"/>
                    <a:pt x="386" y="276"/>
                    <a:pt x="374" y="357"/>
                  </a:cubicBezTo>
                  <a:cubicBezTo>
                    <a:pt x="374" y="357"/>
                    <a:pt x="374" y="357"/>
                    <a:pt x="374" y="357"/>
                  </a:cubicBezTo>
                  <a:cubicBezTo>
                    <a:pt x="374" y="358"/>
                    <a:pt x="374" y="359"/>
                    <a:pt x="374" y="360"/>
                  </a:cubicBezTo>
                  <a:cubicBezTo>
                    <a:pt x="373" y="360"/>
                    <a:pt x="372" y="362"/>
                    <a:pt x="372" y="363"/>
                  </a:cubicBezTo>
                  <a:cubicBezTo>
                    <a:pt x="371" y="363"/>
                    <a:pt x="368" y="363"/>
                    <a:pt x="367" y="362"/>
                  </a:cubicBezTo>
                  <a:cubicBezTo>
                    <a:pt x="367" y="362"/>
                    <a:pt x="366" y="361"/>
                    <a:pt x="366" y="361"/>
                  </a:cubicBezTo>
                  <a:cubicBezTo>
                    <a:pt x="366" y="354"/>
                    <a:pt x="366" y="340"/>
                    <a:pt x="366" y="339"/>
                  </a:cubicBezTo>
                  <a:cubicBezTo>
                    <a:pt x="367" y="328"/>
                    <a:pt x="370" y="318"/>
                    <a:pt x="371" y="307"/>
                  </a:cubicBezTo>
                  <a:cubicBezTo>
                    <a:pt x="363" y="255"/>
                    <a:pt x="339" y="245"/>
                    <a:pt x="327" y="183"/>
                  </a:cubicBezTo>
                  <a:cubicBezTo>
                    <a:pt x="324" y="179"/>
                    <a:pt x="321" y="175"/>
                    <a:pt x="318" y="171"/>
                  </a:cubicBezTo>
                  <a:cubicBezTo>
                    <a:pt x="315" y="167"/>
                    <a:pt x="311" y="162"/>
                    <a:pt x="307" y="158"/>
                  </a:cubicBezTo>
                  <a:cubicBezTo>
                    <a:pt x="305" y="157"/>
                    <a:pt x="303" y="156"/>
                    <a:pt x="301" y="154"/>
                  </a:cubicBezTo>
                  <a:cubicBezTo>
                    <a:pt x="254" y="137"/>
                    <a:pt x="256" y="150"/>
                    <a:pt x="212" y="168"/>
                  </a:cubicBezTo>
                  <a:cubicBezTo>
                    <a:pt x="195" y="175"/>
                    <a:pt x="148" y="188"/>
                    <a:pt x="129" y="186"/>
                  </a:cubicBezTo>
                  <a:cubicBezTo>
                    <a:pt x="121" y="186"/>
                    <a:pt x="94" y="183"/>
                    <a:pt x="93" y="176"/>
                  </a:cubicBezTo>
                  <a:cubicBezTo>
                    <a:pt x="58" y="230"/>
                    <a:pt x="55" y="269"/>
                    <a:pt x="45" y="315"/>
                  </a:cubicBezTo>
                  <a:cubicBezTo>
                    <a:pt x="46" y="323"/>
                    <a:pt x="48" y="331"/>
                    <a:pt x="48" y="339"/>
                  </a:cubicBezTo>
                  <a:cubicBezTo>
                    <a:pt x="48" y="340"/>
                    <a:pt x="49" y="354"/>
                    <a:pt x="48" y="361"/>
                  </a:cubicBezTo>
                  <a:cubicBezTo>
                    <a:pt x="48" y="361"/>
                    <a:pt x="48" y="362"/>
                    <a:pt x="48" y="362"/>
                  </a:cubicBezTo>
                  <a:cubicBezTo>
                    <a:pt x="47" y="363"/>
                    <a:pt x="43" y="363"/>
                    <a:pt x="43" y="363"/>
                  </a:cubicBezTo>
                  <a:cubicBezTo>
                    <a:pt x="43" y="362"/>
                    <a:pt x="41" y="360"/>
                    <a:pt x="41" y="360"/>
                  </a:cubicBezTo>
                  <a:cubicBezTo>
                    <a:pt x="40" y="356"/>
                    <a:pt x="40" y="354"/>
                    <a:pt x="40" y="351"/>
                  </a:cubicBezTo>
                  <a:cubicBezTo>
                    <a:pt x="39" y="347"/>
                    <a:pt x="39" y="342"/>
                    <a:pt x="38" y="338"/>
                  </a:cubicBezTo>
                  <a:cubicBezTo>
                    <a:pt x="25" y="288"/>
                    <a:pt x="0" y="89"/>
                    <a:pt x="93" y="68"/>
                  </a:cubicBezTo>
                  <a:close/>
                  <a:moveTo>
                    <a:pt x="224" y="135"/>
                  </a:moveTo>
                  <a:cubicBezTo>
                    <a:pt x="225" y="135"/>
                    <a:pt x="227" y="134"/>
                    <a:pt x="228" y="134"/>
                  </a:cubicBezTo>
                  <a:cubicBezTo>
                    <a:pt x="226" y="134"/>
                    <a:pt x="224" y="135"/>
                    <a:pt x="222" y="135"/>
                  </a:cubicBezTo>
                  <a:cubicBezTo>
                    <a:pt x="222" y="135"/>
                    <a:pt x="223" y="135"/>
                    <a:pt x="224" y="135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132"/>
            <p:cNvSpPr>
              <a:spLocks/>
            </p:cNvSpPr>
            <p:nvPr/>
          </p:nvSpPr>
          <p:spPr bwMode="auto">
            <a:xfrm>
              <a:off x="6245225" y="3050382"/>
              <a:ext cx="141288" cy="284163"/>
            </a:xfrm>
            <a:custGeom>
              <a:avLst/>
              <a:gdLst>
                <a:gd name="T0" fmla="*/ 84 w 89"/>
                <a:gd name="T1" fmla="*/ 0 h 179"/>
                <a:gd name="T2" fmla="*/ 89 w 89"/>
                <a:gd name="T3" fmla="*/ 28 h 179"/>
                <a:gd name="T4" fmla="*/ 70 w 89"/>
                <a:gd name="T5" fmla="*/ 179 h 179"/>
                <a:gd name="T6" fmla="*/ 0 w 89"/>
                <a:gd name="T7" fmla="*/ 105 h 179"/>
                <a:gd name="T8" fmla="*/ 84 w 89"/>
                <a:gd name="T9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179">
                  <a:moveTo>
                    <a:pt x="84" y="0"/>
                  </a:moveTo>
                  <a:lnTo>
                    <a:pt x="89" y="28"/>
                  </a:lnTo>
                  <a:lnTo>
                    <a:pt x="70" y="179"/>
                  </a:lnTo>
                  <a:lnTo>
                    <a:pt x="0" y="105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133"/>
            <p:cNvSpPr>
              <a:spLocks/>
            </p:cNvSpPr>
            <p:nvPr/>
          </p:nvSpPr>
          <p:spPr bwMode="auto">
            <a:xfrm>
              <a:off x="6245225" y="3050382"/>
              <a:ext cx="141288" cy="284163"/>
            </a:xfrm>
            <a:custGeom>
              <a:avLst/>
              <a:gdLst>
                <a:gd name="T0" fmla="*/ 84 w 89"/>
                <a:gd name="T1" fmla="*/ 0 h 179"/>
                <a:gd name="T2" fmla="*/ 89 w 89"/>
                <a:gd name="T3" fmla="*/ 28 h 179"/>
                <a:gd name="T4" fmla="*/ 70 w 89"/>
                <a:gd name="T5" fmla="*/ 179 h 179"/>
                <a:gd name="T6" fmla="*/ 0 w 89"/>
                <a:gd name="T7" fmla="*/ 105 h 179"/>
                <a:gd name="T8" fmla="*/ 84 w 89"/>
                <a:gd name="T9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179">
                  <a:moveTo>
                    <a:pt x="84" y="0"/>
                  </a:moveTo>
                  <a:lnTo>
                    <a:pt x="89" y="28"/>
                  </a:lnTo>
                  <a:lnTo>
                    <a:pt x="70" y="179"/>
                  </a:lnTo>
                  <a:lnTo>
                    <a:pt x="0" y="105"/>
                  </a:lnTo>
                  <a:lnTo>
                    <a:pt x="8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134"/>
            <p:cNvSpPr>
              <a:spLocks/>
            </p:cNvSpPr>
            <p:nvPr/>
          </p:nvSpPr>
          <p:spPr bwMode="auto">
            <a:xfrm>
              <a:off x="6110288" y="3045619"/>
              <a:ext cx="268288" cy="171450"/>
            </a:xfrm>
            <a:custGeom>
              <a:avLst/>
              <a:gdLst>
                <a:gd name="T0" fmla="*/ 169 w 169"/>
                <a:gd name="T1" fmla="*/ 0 h 108"/>
                <a:gd name="T2" fmla="*/ 85 w 169"/>
                <a:gd name="T3" fmla="*/ 105 h 108"/>
                <a:gd name="T4" fmla="*/ 0 w 169"/>
                <a:gd name="T5" fmla="*/ 0 h 108"/>
                <a:gd name="T6" fmla="*/ 0 w 169"/>
                <a:gd name="T7" fmla="*/ 3 h 108"/>
                <a:gd name="T8" fmla="*/ 85 w 169"/>
                <a:gd name="T9" fmla="*/ 108 h 108"/>
                <a:gd name="T10" fmla="*/ 85 w 169"/>
                <a:gd name="T11" fmla="*/ 108 h 108"/>
                <a:gd name="T12" fmla="*/ 169 w 169"/>
                <a:gd name="T13" fmla="*/ 3 h 108"/>
                <a:gd name="T14" fmla="*/ 169 w 169"/>
                <a:gd name="T15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9" h="108">
                  <a:moveTo>
                    <a:pt x="169" y="0"/>
                  </a:moveTo>
                  <a:lnTo>
                    <a:pt x="85" y="105"/>
                  </a:lnTo>
                  <a:lnTo>
                    <a:pt x="0" y="0"/>
                  </a:lnTo>
                  <a:lnTo>
                    <a:pt x="0" y="3"/>
                  </a:lnTo>
                  <a:lnTo>
                    <a:pt x="85" y="108"/>
                  </a:lnTo>
                  <a:lnTo>
                    <a:pt x="85" y="108"/>
                  </a:lnTo>
                  <a:lnTo>
                    <a:pt x="169" y="3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D0A8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135"/>
            <p:cNvSpPr>
              <a:spLocks/>
            </p:cNvSpPr>
            <p:nvPr/>
          </p:nvSpPr>
          <p:spPr bwMode="auto">
            <a:xfrm>
              <a:off x="6110288" y="3045619"/>
              <a:ext cx="268288" cy="171450"/>
            </a:xfrm>
            <a:custGeom>
              <a:avLst/>
              <a:gdLst>
                <a:gd name="T0" fmla="*/ 169 w 169"/>
                <a:gd name="T1" fmla="*/ 0 h 108"/>
                <a:gd name="T2" fmla="*/ 85 w 169"/>
                <a:gd name="T3" fmla="*/ 105 h 108"/>
                <a:gd name="T4" fmla="*/ 0 w 169"/>
                <a:gd name="T5" fmla="*/ 0 h 108"/>
                <a:gd name="T6" fmla="*/ 0 w 169"/>
                <a:gd name="T7" fmla="*/ 3 h 108"/>
                <a:gd name="T8" fmla="*/ 85 w 169"/>
                <a:gd name="T9" fmla="*/ 108 h 108"/>
                <a:gd name="T10" fmla="*/ 85 w 169"/>
                <a:gd name="T11" fmla="*/ 108 h 108"/>
                <a:gd name="T12" fmla="*/ 169 w 169"/>
                <a:gd name="T13" fmla="*/ 3 h 108"/>
                <a:gd name="T14" fmla="*/ 169 w 169"/>
                <a:gd name="T15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9" h="108">
                  <a:moveTo>
                    <a:pt x="169" y="0"/>
                  </a:moveTo>
                  <a:lnTo>
                    <a:pt x="85" y="105"/>
                  </a:lnTo>
                  <a:lnTo>
                    <a:pt x="0" y="0"/>
                  </a:lnTo>
                  <a:lnTo>
                    <a:pt x="0" y="3"/>
                  </a:lnTo>
                  <a:lnTo>
                    <a:pt x="85" y="108"/>
                  </a:lnTo>
                  <a:lnTo>
                    <a:pt x="85" y="108"/>
                  </a:lnTo>
                  <a:lnTo>
                    <a:pt x="169" y="3"/>
                  </a:lnTo>
                  <a:lnTo>
                    <a:pt x="16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136"/>
            <p:cNvSpPr>
              <a:spLocks noEditPoints="1"/>
            </p:cNvSpPr>
            <p:nvPr/>
          </p:nvSpPr>
          <p:spPr bwMode="auto">
            <a:xfrm>
              <a:off x="6219825" y="3329782"/>
              <a:ext cx="49213" cy="1588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1 h 1"/>
                <a:gd name="T4" fmla="*/ 0 w 31"/>
                <a:gd name="T5" fmla="*/ 1 h 1"/>
                <a:gd name="T6" fmla="*/ 0 w 31"/>
                <a:gd name="T7" fmla="*/ 0 h 1"/>
                <a:gd name="T8" fmla="*/ 31 w 31"/>
                <a:gd name="T9" fmla="*/ 0 h 1"/>
                <a:gd name="T10" fmla="*/ 31 w 31"/>
                <a:gd name="T11" fmla="*/ 0 h 1"/>
                <a:gd name="T12" fmla="*/ 31 w 31"/>
                <a:gd name="T13" fmla="*/ 1 h 1"/>
                <a:gd name="T14" fmla="*/ 31 w 31"/>
                <a:gd name="T15" fmla="*/ 1 h 1"/>
                <a:gd name="T16" fmla="*/ 31 w 31"/>
                <a:gd name="T1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0"/>
                  </a:lnTo>
                  <a:close/>
                  <a:moveTo>
                    <a:pt x="31" y="0"/>
                  </a:moveTo>
                  <a:lnTo>
                    <a:pt x="31" y="0"/>
                  </a:lnTo>
                  <a:lnTo>
                    <a:pt x="31" y="1"/>
                  </a:lnTo>
                  <a:lnTo>
                    <a:pt x="31" y="1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137"/>
            <p:cNvSpPr>
              <a:spLocks noEditPoints="1"/>
            </p:cNvSpPr>
            <p:nvPr/>
          </p:nvSpPr>
          <p:spPr bwMode="auto">
            <a:xfrm>
              <a:off x="6219825" y="3329782"/>
              <a:ext cx="49213" cy="1588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1 h 1"/>
                <a:gd name="T4" fmla="*/ 0 w 31"/>
                <a:gd name="T5" fmla="*/ 1 h 1"/>
                <a:gd name="T6" fmla="*/ 0 w 31"/>
                <a:gd name="T7" fmla="*/ 0 h 1"/>
                <a:gd name="T8" fmla="*/ 31 w 31"/>
                <a:gd name="T9" fmla="*/ 0 h 1"/>
                <a:gd name="T10" fmla="*/ 31 w 31"/>
                <a:gd name="T11" fmla="*/ 0 h 1"/>
                <a:gd name="T12" fmla="*/ 31 w 31"/>
                <a:gd name="T13" fmla="*/ 1 h 1"/>
                <a:gd name="T14" fmla="*/ 31 w 31"/>
                <a:gd name="T15" fmla="*/ 1 h 1"/>
                <a:gd name="T16" fmla="*/ 31 w 31"/>
                <a:gd name="T1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0"/>
                  </a:lnTo>
                  <a:moveTo>
                    <a:pt x="31" y="0"/>
                  </a:moveTo>
                  <a:lnTo>
                    <a:pt x="31" y="0"/>
                  </a:lnTo>
                  <a:lnTo>
                    <a:pt x="31" y="1"/>
                  </a:lnTo>
                  <a:lnTo>
                    <a:pt x="31" y="1"/>
                  </a:lnTo>
                  <a:lnTo>
                    <a:pt x="3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Rectangle 138"/>
            <p:cNvSpPr>
              <a:spLocks noChangeArrowheads="1"/>
            </p:cNvSpPr>
            <p:nvPr/>
          </p:nvSpPr>
          <p:spPr bwMode="auto">
            <a:xfrm>
              <a:off x="6219825" y="3329782"/>
              <a:ext cx="49213" cy="1588"/>
            </a:xfrm>
            <a:prstGeom prst="rect">
              <a:avLst/>
            </a:prstGeom>
            <a:solidFill>
              <a:srgbClr val="2F2F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Rectangle 139"/>
            <p:cNvSpPr>
              <a:spLocks noChangeArrowheads="1"/>
            </p:cNvSpPr>
            <p:nvPr/>
          </p:nvSpPr>
          <p:spPr bwMode="auto">
            <a:xfrm>
              <a:off x="6219825" y="3329782"/>
              <a:ext cx="49213" cy="1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140"/>
            <p:cNvSpPr>
              <a:spLocks/>
            </p:cNvSpPr>
            <p:nvPr/>
          </p:nvSpPr>
          <p:spPr bwMode="auto">
            <a:xfrm>
              <a:off x="3990975" y="2572544"/>
              <a:ext cx="1246188" cy="565150"/>
            </a:xfrm>
            <a:custGeom>
              <a:avLst/>
              <a:gdLst>
                <a:gd name="T0" fmla="*/ 311 w 777"/>
                <a:gd name="T1" fmla="*/ 0 h 352"/>
                <a:gd name="T2" fmla="*/ 67 w 777"/>
                <a:gd name="T3" fmla="*/ 133 h 352"/>
                <a:gd name="T4" fmla="*/ 0 w 777"/>
                <a:gd name="T5" fmla="*/ 352 h 352"/>
                <a:gd name="T6" fmla="*/ 388 w 777"/>
                <a:gd name="T7" fmla="*/ 352 h 352"/>
                <a:gd name="T8" fmla="*/ 777 w 777"/>
                <a:gd name="T9" fmla="*/ 352 h 352"/>
                <a:gd name="T10" fmla="*/ 710 w 777"/>
                <a:gd name="T11" fmla="*/ 133 h 352"/>
                <a:gd name="T12" fmla="*/ 468 w 777"/>
                <a:gd name="T13" fmla="*/ 1 h 352"/>
                <a:gd name="T14" fmla="*/ 311 w 777"/>
                <a:gd name="T15" fmla="*/ 0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77" h="352">
                  <a:moveTo>
                    <a:pt x="311" y="0"/>
                  </a:moveTo>
                  <a:cubicBezTo>
                    <a:pt x="139" y="75"/>
                    <a:pt x="87" y="115"/>
                    <a:pt x="67" y="133"/>
                  </a:cubicBezTo>
                  <a:cubicBezTo>
                    <a:pt x="36" y="161"/>
                    <a:pt x="18" y="264"/>
                    <a:pt x="0" y="352"/>
                  </a:cubicBezTo>
                  <a:cubicBezTo>
                    <a:pt x="388" y="352"/>
                    <a:pt x="388" y="352"/>
                    <a:pt x="388" y="352"/>
                  </a:cubicBezTo>
                  <a:cubicBezTo>
                    <a:pt x="777" y="352"/>
                    <a:pt x="777" y="352"/>
                    <a:pt x="777" y="352"/>
                  </a:cubicBezTo>
                  <a:cubicBezTo>
                    <a:pt x="758" y="264"/>
                    <a:pt x="741" y="161"/>
                    <a:pt x="710" y="133"/>
                  </a:cubicBezTo>
                  <a:cubicBezTo>
                    <a:pt x="689" y="115"/>
                    <a:pt x="640" y="76"/>
                    <a:pt x="468" y="1"/>
                  </a:cubicBezTo>
                  <a:cubicBezTo>
                    <a:pt x="311" y="0"/>
                    <a:pt x="311" y="0"/>
                    <a:pt x="311" y="0"/>
                  </a:cubicBezTo>
                </a:path>
              </a:pathLst>
            </a:custGeom>
            <a:solidFill>
              <a:srgbClr val="FFDE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141"/>
            <p:cNvSpPr>
              <a:spLocks/>
            </p:cNvSpPr>
            <p:nvPr/>
          </p:nvSpPr>
          <p:spPr bwMode="auto">
            <a:xfrm>
              <a:off x="3990975" y="2572544"/>
              <a:ext cx="1246188" cy="565150"/>
            </a:xfrm>
            <a:custGeom>
              <a:avLst/>
              <a:gdLst>
                <a:gd name="T0" fmla="*/ 311 w 777"/>
                <a:gd name="T1" fmla="*/ 0 h 352"/>
                <a:gd name="T2" fmla="*/ 67 w 777"/>
                <a:gd name="T3" fmla="*/ 133 h 352"/>
                <a:gd name="T4" fmla="*/ 0 w 777"/>
                <a:gd name="T5" fmla="*/ 352 h 352"/>
                <a:gd name="T6" fmla="*/ 388 w 777"/>
                <a:gd name="T7" fmla="*/ 352 h 352"/>
                <a:gd name="T8" fmla="*/ 777 w 777"/>
                <a:gd name="T9" fmla="*/ 352 h 352"/>
                <a:gd name="T10" fmla="*/ 710 w 777"/>
                <a:gd name="T11" fmla="*/ 133 h 352"/>
                <a:gd name="T12" fmla="*/ 468 w 777"/>
                <a:gd name="T13" fmla="*/ 1 h 352"/>
                <a:gd name="T14" fmla="*/ 311 w 777"/>
                <a:gd name="T15" fmla="*/ 0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77" h="352">
                  <a:moveTo>
                    <a:pt x="311" y="0"/>
                  </a:moveTo>
                  <a:cubicBezTo>
                    <a:pt x="139" y="75"/>
                    <a:pt x="87" y="115"/>
                    <a:pt x="67" y="133"/>
                  </a:cubicBezTo>
                  <a:cubicBezTo>
                    <a:pt x="36" y="161"/>
                    <a:pt x="18" y="264"/>
                    <a:pt x="0" y="352"/>
                  </a:cubicBezTo>
                  <a:cubicBezTo>
                    <a:pt x="388" y="352"/>
                    <a:pt x="388" y="352"/>
                    <a:pt x="388" y="352"/>
                  </a:cubicBezTo>
                  <a:cubicBezTo>
                    <a:pt x="777" y="352"/>
                    <a:pt x="777" y="352"/>
                    <a:pt x="777" y="352"/>
                  </a:cubicBezTo>
                  <a:cubicBezTo>
                    <a:pt x="758" y="264"/>
                    <a:pt x="741" y="161"/>
                    <a:pt x="710" y="133"/>
                  </a:cubicBezTo>
                  <a:cubicBezTo>
                    <a:pt x="689" y="115"/>
                    <a:pt x="640" y="76"/>
                    <a:pt x="468" y="1"/>
                  </a:cubicBezTo>
                  <a:cubicBezTo>
                    <a:pt x="311" y="0"/>
                    <a:pt x="311" y="0"/>
                    <a:pt x="311" y="0"/>
                  </a:cubicBezTo>
                </a:path>
              </a:pathLst>
            </a:custGeom>
            <a:solidFill>
              <a:srgbClr val="7491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142"/>
            <p:cNvSpPr>
              <a:spLocks/>
            </p:cNvSpPr>
            <p:nvPr/>
          </p:nvSpPr>
          <p:spPr bwMode="auto">
            <a:xfrm>
              <a:off x="4479925" y="2167732"/>
              <a:ext cx="268288" cy="558800"/>
            </a:xfrm>
            <a:custGeom>
              <a:avLst/>
              <a:gdLst>
                <a:gd name="T0" fmla="*/ 0 w 167"/>
                <a:gd name="T1" fmla="*/ 102 h 349"/>
                <a:gd name="T2" fmla="*/ 0 w 167"/>
                <a:gd name="T3" fmla="*/ 230 h 349"/>
                <a:gd name="T4" fmla="*/ 0 w 167"/>
                <a:gd name="T5" fmla="*/ 293 h 349"/>
                <a:gd name="T6" fmla="*/ 167 w 167"/>
                <a:gd name="T7" fmla="*/ 293 h 349"/>
                <a:gd name="T8" fmla="*/ 167 w 167"/>
                <a:gd name="T9" fmla="*/ 230 h 349"/>
                <a:gd name="T10" fmla="*/ 167 w 167"/>
                <a:gd name="T11" fmla="*/ 102 h 349"/>
                <a:gd name="T12" fmla="*/ 0 w 167"/>
                <a:gd name="T13" fmla="*/ 102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7" h="349">
                  <a:moveTo>
                    <a:pt x="0" y="102"/>
                  </a:moveTo>
                  <a:cubicBezTo>
                    <a:pt x="0" y="230"/>
                    <a:pt x="0" y="230"/>
                    <a:pt x="0" y="230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46" y="347"/>
                    <a:pt x="121" y="349"/>
                    <a:pt x="167" y="293"/>
                  </a:cubicBezTo>
                  <a:cubicBezTo>
                    <a:pt x="167" y="230"/>
                    <a:pt x="167" y="230"/>
                    <a:pt x="167" y="230"/>
                  </a:cubicBezTo>
                  <a:cubicBezTo>
                    <a:pt x="167" y="102"/>
                    <a:pt x="167" y="102"/>
                    <a:pt x="167" y="102"/>
                  </a:cubicBezTo>
                  <a:cubicBezTo>
                    <a:pt x="167" y="0"/>
                    <a:pt x="0" y="0"/>
                    <a:pt x="0" y="102"/>
                  </a:cubicBezTo>
                </a:path>
              </a:pathLst>
            </a:custGeom>
            <a:solidFill>
              <a:srgbClr val="F6D9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143"/>
            <p:cNvSpPr>
              <a:spLocks/>
            </p:cNvSpPr>
            <p:nvPr/>
          </p:nvSpPr>
          <p:spPr bwMode="auto">
            <a:xfrm>
              <a:off x="4303713" y="2131219"/>
              <a:ext cx="112713" cy="163513"/>
            </a:xfrm>
            <a:custGeom>
              <a:avLst/>
              <a:gdLst>
                <a:gd name="T0" fmla="*/ 19 w 70"/>
                <a:gd name="T1" fmla="*/ 5 h 102"/>
                <a:gd name="T2" fmla="*/ 61 w 70"/>
                <a:gd name="T3" fmla="*/ 42 h 102"/>
                <a:gd name="T4" fmla="*/ 50 w 70"/>
                <a:gd name="T5" fmla="*/ 97 h 102"/>
                <a:gd name="T6" fmla="*/ 8 w 70"/>
                <a:gd name="T7" fmla="*/ 60 h 102"/>
                <a:gd name="T8" fmla="*/ 19 w 70"/>
                <a:gd name="T9" fmla="*/ 5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102">
                  <a:moveTo>
                    <a:pt x="19" y="5"/>
                  </a:moveTo>
                  <a:cubicBezTo>
                    <a:pt x="34" y="0"/>
                    <a:pt x="53" y="17"/>
                    <a:pt x="61" y="42"/>
                  </a:cubicBezTo>
                  <a:cubicBezTo>
                    <a:pt x="70" y="67"/>
                    <a:pt x="64" y="92"/>
                    <a:pt x="50" y="97"/>
                  </a:cubicBezTo>
                  <a:cubicBezTo>
                    <a:pt x="35" y="102"/>
                    <a:pt x="16" y="85"/>
                    <a:pt x="8" y="60"/>
                  </a:cubicBezTo>
                  <a:cubicBezTo>
                    <a:pt x="0" y="34"/>
                    <a:pt x="5" y="10"/>
                    <a:pt x="19" y="5"/>
                  </a:cubicBezTo>
                  <a:close/>
                </a:path>
              </a:pathLst>
            </a:custGeom>
            <a:solidFill>
              <a:srgbClr val="F6D9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144"/>
            <p:cNvSpPr>
              <a:spLocks/>
            </p:cNvSpPr>
            <p:nvPr/>
          </p:nvSpPr>
          <p:spPr bwMode="auto">
            <a:xfrm>
              <a:off x="4811713" y="2131219"/>
              <a:ext cx="111125" cy="163513"/>
            </a:xfrm>
            <a:custGeom>
              <a:avLst/>
              <a:gdLst>
                <a:gd name="T0" fmla="*/ 50 w 70"/>
                <a:gd name="T1" fmla="*/ 5 h 102"/>
                <a:gd name="T2" fmla="*/ 9 w 70"/>
                <a:gd name="T3" fmla="*/ 42 h 102"/>
                <a:gd name="T4" fmla="*/ 20 w 70"/>
                <a:gd name="T5" fmla="*/ 97 h 102"/>
                <a:gd name="T6" fmla="*/ 62 w 70"/>
                <a:gd name="T7" fmla="*/ 60 h 102"/>
                <a:gd name="T8" fmla="*/ 50 w 70"/>
                <a:gd name="T9" fmla="*/ 5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102">
                  <a:moveTo>
                    <a:pt x="50" y="5"/>
                  </a:moveTo>
                  <a:cubicBezTo>
                    <a:pt x="36" y="0"/>
                    <a:pt x="17" y="17"/>
                    <a:pt x="9" y="42"/>
                  </a:cubicBezTo>
                  <a:cubicBezTo>
                    <a:pt x="0" y="67"/>
                    <a:pt x="5" y="92"/>
                    <a:pt x="20" y="97"/>
                  </a:cubicBezTo>
                  <a:cubicBezTo>
                    <a:pt x="35" y="102"/>
                    <a:pt x="54" y="85"/>
                    <a:pt x="62" y="60"/>
                  </a:cubicBezTo>
                  <a:cubicBezTo>
                    <a:pt x="70" y="34"/>
                    <a:pt x="65" y="10"/>
                    <a:pt x="50" y="5"/>
                  </a:cubicBezTo>
                  <a:close/>
                </a:path>
              </a:pathLst>
            </a:custGeom>
            <a:solidFill>
              <a:srgbClr val="F6D9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145"/>
            <p:cNvSpPr>
              <a:spLocks/>
            </p:cNvSpPr>
            <p:nvPr/>
          </p:nvSpPr>
          <p:spPr bwMode="auto">
            <a:xfrm>
              <a:off x="4556125" y="2702719"/>
              <a:ext cx="115888" cy="112713"/>
            </a:xfrm>
            <a:custGeom>
              <a:avLst/>
              <a:gdLst>
                <a:gd name="T0" fmla="*/ 0 w 72"/>
                <a:gd name="T1" fmla="*/ 39 h 70"/>
                <a:gd name="T2" fmla="*/ 21 w 72"/>
                <a:gd name="T3" fmla="*/ 70 h 70"/>
                <a:gd name="T4" fmla="*/ 52 w 72"/>
                <a:gd name="T5" fmla="*/ 70 h 70"/>
                <a:gd name="T6" fmla="*/ 72 w 72"/>
                <a:gd name="T7" fmla="*/ 39 h 70"/>
                <a:gd name="T8" fmla="*/ 37 w 72"/>
                <a:gd name="T9" fmla="*/ 0 h 70"/>
                <a:gd name="T10" fmla="*/ 0 w 72"/>
                <a:gd name="T11" fmla="*/ 39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2" h="70">
                  <a:moveTo>
                    <a:pt x="0" y="39"/>
                  </a:moveTo>
                  <a:cubicBezTo>
                    <a:pt x="21" y="70"/>
                    <a:pt x="21" y="70"/>
                    <a:pt x="21" y="70"/>
                  </a:cubicBezTo>
                  <a:cubicBezTo>
                    <a:pt x="31" y="70"/>
                    <a:pt x="42" y="70"/>
                    <a:pt x="52" y="70"/>
                  </a:cubicBezTo>
                  <a:cubicBezTo>
                    <a:pt x="72" y="39"/>
                    <a:pt x="72" y="39"/>
                    <a:pt x="72" y="39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0" y="39"/>
                    <a:pt x="0" y="39"/>
                    <a:pt x="0" y="39"/>
                  </a:cubicBezTo>
                </a:path>
              </a:pathLst>
            </a:custGeom>
            <a:solidFill>
              <a:srgbClr val="3434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146"/>
            <p:cNvSpPr>
              <a:spLocks/>
            </p:cNvSpPr>
            <p:nvPr/>
          </p:nvSpPr>
          <p:spPr bwMode="auto">
            <a:xfrm>
              <a:off x="4543425" y="2815432"/>
              <a:ext cx="142875" cy="322263"/>
            </a:xfrm>
            <a:custGeom>
              <a:avLst/>
              <a:gdLst>
                <a:gd name="T0" fmla="*/ 29 w 90"/>
                <a:gd name="T1" fmla="*/ 0 h 203"/>
                <a:gd name="T2" fmla="*/ 0 w 90"/>
                <a:gd name="T3" fmla="*/ 203 h 203"/>
                <a:gd name="T4" fmla="*/ 90 w 90"/>
                <a:gd name="T5" fmla="*/ 203 h 203"/>
                <a:gd name="T6" fmla="*/ 60 w 90"/>
                <a:gd name="T7" fmla="*/ 0 h 203"/>
                <a:gd name="T8" fmla="*/ 29 w 90"/>
                <a:gd name="T9" fmla="*/ 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203">
                  <a:moveTo>
                    <a:pt x="29" y="0"/>
                  </a:moveTo>
                  <a:lnTo>
                    <a:pt x="0" y="203"/>
                  </a:lnTo>
                  <a:lnTo>
                    <a:pt x="90" y="203"/>
                  </a:lnTo>
                  <a:lnTo>
                    <a:pt x="60" y="0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147"/>
            <p:cNvSpPr>
              <a:spLocks/>
            </p:cNvSpPr>
            <p:nvPr/>
          </p:nvSpPr>
          <p:spPr bwMode="auto">
            <a:xfrm>
              <a:off x="4543425" y="2815432"/>
              <a:ext cx="142875" cy="322263"/>
            </a:xfrm>
            <a:custGeom>
              <a:avLst/>
              <a:gdLst>
                <a:gd name="T0" fmla="*/ 29 w 90"/>
                <a:gd name="T1" fmla="*/ 0 h 203"/>
                <a:gd name="T2" fmla="*/ 0 w 90"/>
                <a:gd name="T3" fmla="*/ 203 h 203"/>
                <a:gd name="T4" fmla="*/ 90 w 90"/>
                <a:gd name="T5" fmla="*/ 203 h 203"/>
                <a:gd name="T6" fmla="*/ 60 w 90"/>
                <a:gd name="T7" fmla="*/ 0 h 203"/>
                <a:gd name="T8" fmla="*/ 29 w 90"/>
                <a:gd name="T9" fmla="*/ 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203">
                  <a:moveTo>
                    <a:pt x="29" y="0"/>
                  </a:moveTo>
                  <a:lnTo>
                    <a:pt x="0" y="203"/>
                  </a:lnTo>
                  <a:lnTo>
                    <a:pt x="90" y="203"/>
                  </a:lnTo>
                  <a:lnTo>
                    <a:pt x="60" y="0"/>
                  </a:lnTo>
                  <a:lnTo>
                    <a:pt x="2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148"/>
            <p:cNvSpPr>
              <a:spLocks/>
            </p:cNvSpPr>
            <p:nvPr/>
          </p:nvSpPr>
          <p:spPr bwMode="auto">
            <a:xfrm>
              <a:off x="4468813" y="2536032"/>
              <a:ext cx="146050" cy="282575"/>
            </a:xfrm>
            <a:custGeom>
              <a:avLst/>
              <a:gdLst>
                <a:gd name="T0" fmla="*/ 7 w 92"/>
                <a:gd name="T1" fmla="*/ 0 h 178"/>
                <a:gd name="T2" fmla="*/ 0 w 92"/>
                <a:gd name="T3" fmla="*/ 28 h 178"/>
                <a:gd name="T4" fmla="*/ 20 w 92"/>
                <a:gd name="T5" fmla="*/ 178 h 178"/>
                <a:gd name="T6" fmla="*/ 92 w 92"/>
                <a:gd name="T7" fmla="*/ 105 h 178"/>
                <a:gd name="T8" fmla="*/ 7 w 92"/>
                <a:gd name="T9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178">
                  <a:moveTo>
                    <a:pt x="7" y="0"/>
                  </a:moveTo>
                  <a:lnTo>
                    <a:pt x="0" y="28"/>
                  </a:lnTo>
                  <a:lnTo>
                    <a:pt x="20" y="178"/>
                  </a:lnTo>
                  <a:lnTo>
                    <a:pt x="92" y="105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149"/>
            <p:cNvSpPr>
              <a:spLocks/>
            </p:cNvSpPr>
            <p:nvPr/>
          </p:nvSpPr>
          <p:spPr bwMode="auto">
            <a:xfrm>
              <a:off x="4468813" y="2536032"/>
              <a:ext cx="146050" cy="282575"/>
            </a:xfrm>
            <a:custGeom>
              <a:avLst/>
              <a:gdLst>
                <a:gd name="T0" fmla="*/ 7 w 92"/>
                <a:gd name="T1" fmla="*/ 0 h 178"/>
                <a:gd name="T2" fmla="*/ 0 w 92"/>
                <a:gd name="T3" fmla="*/ 28 h 178"/>
                <a:gd name="T4" fmla="*/ 20 w 92"/>
                <a:gd name="T5" fmla="*/ 178 h 178"/>
                <a:gd name="T6" fmla="*/ 92 w 92"/>
                <a:gd name="T7" fmla="*/ 105 h 178"/>
                <a:gd name="T8" fmla="*/ 7 w 92"/>
                <a:gd name="T9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178">
                  <a:moveTo>
                    <a:pt x="7" y="0"/>
                  </a:moveTo>
                  <a:lnTo>
                    <a:pt x="0" y="28"/>
                  </a:lnTo>
                  <a:lnTo>
                    <a:pt x="20" y="178"/>
                  </a:lnTo>
                  <a:lnTo>
                    <a:pt x="92" y="105"/>
                  </a:lnTo>
                  <a:lnTo>
                    <a:pt x="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150"/>
            <p:cNvSpPr>
              <a:spLocks/>
            </p:cNvSpPr>
            <p:nvPr/>
          </p:nvSpPr>
          <p:spPr bwMode="auto">
            <a:xfrm>
              <a:off x="4479925" y="2480469"/>
              <a:ext cx="268288" cy="92075"/>
            </a:xfrm>
            <a:custGeom>
              <a:avLst/>
              <a:gdLst>
                <a:gd name="T0" fmla="*/ 0 w 167"/>
                <a:gd name="T1" fmla="*/ 0 h 58"/>
                <a:gd name="T2" fmla="*/ 0 w 167"/>
                <a:gd name="T3" fmla="*/ 6 h 58"/>
                <a:gd name="T4" fmla="*/ 83 w 167"/>
                <a:gd name="T5" fmla="*/ 58 h 58"/>
                <a:gd name="T6" fmla="*/ 85 w 167"/>
                <a:gd name="T7" fmla="*/ 58 h 58"/>
                <a:gd name="T8" fmla="*/ 167 w 167"/>
                <a:gd name="T9" fmla="*/ 9 h 58"/>
                <a:gd name="T10" fmla="*/ 167 w 167"/>
                <a:gd name="T11" fmla="*/ 0 h 58"/>
                <a:gd name="T12" fmla="*/ 0 w 167"/>
                <a:gd name="T13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7" h="58">
                  <a:moveTo>
                    <a:pt x="0" y="0"/>
                  </a:move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43" y="56"/>
                    <a:pt x="83" y="58"/>
                  </a:cubicBezTo>
                  <a:cubicBezTo>
                    <a:pt x="84" y="58"/>
                    <a:pt x="85" y="58"/>
                    <a:pt x="85" y="58"/>
                  </a:cubicBezTo>
                  <a:cubicBezTo>
                    <a:pt x="125" y="58"/>
                    <a:pt x="167" y="9"/>
                    <a:pt x="167" y="9"/>
                  </a:cubicBezTo>
                  <a:cubicBezTo>
                    <a:pt x="167" y="0"/>
                    <a:pt x="167" y="0"/>
                    <a:pt x="167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C5AE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151"/>
            <p:cNvSpPr>
              <a:spLocks/>
            </p:cNvSpPr>
            <p:nvPr/>
          </p:nvSpPr>
          <p:spPr bwMode="auto">
            <a:xfrm>
              <a:off x="4202113" y="1783557"/>
              <a:ext cx="823913" cy="758825"/>
            </a:xfrm>
            <a:custGeom>
              <a:avLst/>
              <a:gdLst>
                <a:gd name="T0" fmla="*/ 256 w 513"/>
                <a:gd name="T1" fmla="*/ 0 h 473"/>
                <a:gd name="T2" fmla="*/ 115 w 513"/>
                <a:gd name="T3" fmla="*/ 378 h 473"/>
                <a:gd name="T4" fmla="*/ 256 w 513"/>
                <a:gd name="T5" fmla="*/ 473 h 473"/>
                <a:gd name="T6" fmla="*/ 398 w 513"/>
                <a:gd name="T7" fmla="*/ 378 h 473"/>
                <a:gd name="T8" fmla="*/ 256 w 513"/>
                <a:gd name="T9" fmla="*/ 0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3" h="473">
                  <a:moveTo>
                    <a:pt x="256" y="0"/>
                  </a:moveTo>
                  <a:cubicBezTo>
                    <a:pt x="0" y="0"/>
                    <a:pt x="98" y="351"/>
                    <a:pt x="115" y="378"/>
                  </a:cubicBezTo>
                  <a:cubicBezTo>
                    <a:pt x="134" y="408"/>
                    <a:pt x="215" y="473"/>
                    <a:pt x="256" y="473"/>
                  </a:cubicBezTo>
                  <a:cubicBezTo>
                    <a:pt x="298" y="473"/>
                    <a:pt x="379" y="408"/>
                    <a:pt x="398" y="378"/>
                  </a:cubicBezTo>
                  <a:cubicBezTo>
                    <a:pt x="415" y="351"/>
                    <a:pt x="513" y="0"/>
                    <a:pt x="256" y="0"/>
                  </a:cubicBezTo>
                  <a:close/>
                </a:path>
              </a:pathLst>
            </a:custGeom>
            <a:solidFill>
              <a:srgbClr val="F6D9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152"/>
            <p:cNvSpPr>
              <a:spLocks noEditPoints="1"/>
            </p:cNvSpPr>
            <p:nvPr/>
          </p:nvSpPr>
          <p:spPr bwMode="auto">
            <a:xfrm>
              <a:off x="4319588" y="1670844"/>
              <a:ext cx="633413" cy="598488"/>
            </a:xfrm>
            <a:custGeom>
              <a:avLst/>
              <a:gdLst>
                <a:gd name="T0" fmla="*/ 302 w 394"/>
                <a:gd name="T1" fmla="*/ 78 h 373"/>
                <a:gd name="T2" fmla="*/ 0 w 394"/>
                <a:gd name="T3" fmla="*/ 156 h 373"/>
                <a:gd name="T4" fmla="*/ 20 w 394"/>
                <a:gd name="T5" fmla="*/ 367 h 373"/>
                <a:gd name="T6" fmla="*/ 20 w 394"/>
                <a:gd name="T7" fmla="*/ 367 h 373"/>
                <a:gd name="T8" fmla="*/ 21 w 394"/>
                <a:gd name="T9" fmla="*/ 370 h 373"/>
                <a:gd name="T10" fmla="*/ 23 w 394"/>
                <a:gd name="T11" fmla="*/ 373 h 373"/>
                <a:gd name="T12" fmla="*/ 27 w 394"/>
                <a:gd name="T13" fmla="*/ 372 h 373"/>
                <a:gd name="T14" fmla="*/ 28 w 394"/>
                <a:gd name="T15" fmla="*/ 371 h 373"/>
                <a:gd name="T16" fmla="*/ 28 w 394"/>
                <a:gd name="T17" fmla="*/ 349 h 373"/>
                <a:gd name="T18" fmla="*/ 27 w 394"/>
                <a:gd name="T19" fmla="*/ 316 h 373"/>
                <a:gd name="T20" fmla="*/ 56 w 394"/>
                <a:gd name="T21" fmla="*/ 212 h 373"/>
                <a:gd name="T22" fmla="*/ 76 w 394"/>
                <a:gd name="T23" fmla="*/ 188 h 373"/>
                <a:gd name="T24" fmla="*/ 183 w 394"/>
                <a:gd name="T25" fmla="*/ 218 h 373"/>
                <a:gd name="T26" fmla="*/ 243 w 394"/>
                <a:gd name="T27" fmla="*/ 225 h 373"/>
                <a:gd name="T28" fmla="*/ 301 w 394"/>
                <a:gd name="T29" fmla="*/ 186 h 373"/>
                <a:gd name="T30" fmla="*/ 350 w 394"/>
                <a:gd name="T31" fmla="*/ 325 h 373"/>
                <a:gd name="T32" fmla="*/ 346 w 394"/>
                <a:gd name="T33" fmla="*/ 349 h 373"/>
                <a:gd name="T34" fmla="*/ 346 w 394"/>
                <a:gd name="T35" fmla="*/ 371 h 373"/>
                <a:gd name="T36" fmla="*/ 347 w 394"/>
                <a:gd name="T37" fmla="*/ 372 h 373"/>
                <a:gd name="T38" fmla="*/ 351 w 394"/>
                <a:gd name="T39" fmla="*/ 373 h 373"/>
                <a:gd name="T40" fmla="*/ 353 w 394"/>
                <a:gd name="T41" fmla="*/ 370 h 373"/>
                <a:gd name="T42" fmla="*/ 354 w 394"/>
                <a:gd name="T43" fmla="*/ 361 h 373"/>
                <a:gd name="T44" fmla="*/ 356 w 394"/>
                <a:gd name="T45" fmla="*/ 348 h 373"/>
                <a:gd name="T46" fmla="*/ 302 w 394"/>
                <a:gd name="T47" fmla="*/ 78 h 373"/>
                <a:gd name="T48" fmla="*/ 170 w 394"/>
                <a:gd name="T49" fmla="*/ 145 h 373"/>
                <a:gd name="T50" fmla="*/ 166 w 394"/>
                <a:gd name="T51" fmla="*/ 144 h 373"/>
                <a:gd name="T52" fmla="*/ 173 w 394"/>
                <a:gd name="T53" fmla="*/ 145 h 373"/>
                <a:gd name="T54" fmla="*/ 170 w 394"/>
                <a:gd name="T55" fmla="*/ 145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94" h="373">
                  <a:moveTo>
                    <a:pt x="302" y="78"/>
                  </a:moveTo>
                  <a:cubicBezTo>
                    <a:pt x="213" y="0"/>
                    <a:pt x="40" y="100"/>
                    <a:pt x="0" y="156"/>
                  </a:cubicBezTo>
                  <a:cubicBezTo>
                    <a:pt x="16" y="213"/>
                    <a:pt x="8" y="286"/>
                    <a:pt x="20" y="367"/>
                  </a:cubicBezTo>
                  <a:cubicBezTo>
                    <a:pt x="20" y="367"/>
                    <a:pt x="20" y="367"/>
                    <a:pt x="20" y="367"/>
                  </a:cubicBezTo>
                  <a:cubicBezTo>
                    <a:pt x="20" y="368"/>
                    <a:pt x="21" y="369"/>
                    <a:pt x="21" y="370"/>
                  </a:cubicBezTo>
                  <a:cubicBezTo>
                    <a:pt x="21" y="370"/>
                    <a:pt x="22" y="372"/>
                    <a:pt x="23" y="373"/>
                  </a:cubicBezTo>
                  <a:cubicBezTo>
                    <a:pt x="23" y="373"/>
                    <a:pt x="26" y="373"/>
                    <a:pt x="27" y="372"/>
                  </a:cubicBezTo>
                  <a:cubicBezTo>
                    <a:pt x="28" y="372"/>
                    <a:pt x="28" y="371"/>
                    <a:pt x="28" y="371"/>
                  </a:cubicBezTo>
                  <a:cubicBezTo>
                    <a:pt x="28" y="364"/>
                    <a:pt x="28" y="350"/>
                    <a:pt x="28" y="349"/>
                  </a:cubicBezTo>
                  <a:cubicBezTo>
                    <a:pt x="27" y="338"/>
                    <a:pt x="29" y="327"/>
                    <a:pt x="27" y="316"/>
                  </a:cubicBezTo>
                  <a:cubicBezTo>
                    <a:pt x="35" y="265"/>
                    <a:pt x="28" y="263"/>
                    <a:pt x="56" y="212"/>
                  </a:cubicBezTo>
                  <a:cubicBezTo>
                    <a:pt x="59" y="207"/>
                    <a:pt x="74" y="190"/>
                    <a:pt x="76" y="188"/>
                  </a:cubicBezTo>
                  <a:cubicBezTo>
                    <a:pt x="122" y="171"/>
                    <a:pt x="139" y="200"/>
                    <a:pt x="183" y="218"/>
                  </a:cubicBezTo>
                  <a:cubicBezTo>
                    <a:pt x="199" y="225"/>
                    <a:pt x="225" y="225"/>
                    <a:pt x="243" y="225"/>
                  </a:cubicBezTo>
                  <a:cubicBezTo>
                    <a:pt x="272" y="225"/>
                    <a:pt x="300" y="193"/>
                    <a:pt x="301" y="186"/>
                  </a:cubicBezTo>
                  <a:cubicBezTo>
                    <a:pt x="336" y="240"/>
                    <a:pt x="340" y="279"/>
                    <a:pt x="350" y="325"/>
                  </a:cubicBezTo>
                  <a:cubicBezTo>
                    <a:pt x="348" y="333"/>
                    <a:pt x="347" y="341"/>
                    <a:pt x="346" y="349"/>
                  </a:cubicBezTo>
                  <a:cubicBezTo>
                    <a:pt x="346" y="350"/>
                    <a:pt x="346" y="364"/>
                    <a:pt x="346" y="371"/>
                  </a:cubicBezTo>
                  <a:cubicBezTo>
                    <a:pt x="346" y="371"/>
                    <a:pt x="346" y="372"/>
                    <a:pt x="347" y="372"/>
                  </a:cubicBezTo>
                  <a:cubicBezTo>
                    <a:pt x="348" y="373"/>
                    <a:pt x="351" y="373"/>
                    <a:pt x="351" y="373"/>
                  </a:cubicBezTo>
                  <a:cubicBezTo>
                    <a:pt x="352" y="372"/>
                    <a:pt x="353" y="370"/>
                    <a:pt x="353" y="370"/>
                  </a:cubicBezTo>
                  <a:cubicBezTo>
                    <a:pt x="354" y="366"/>
                    <a:pt x="354" y="364"/>
                    <a:pt x="354" y="361"/>
                  </a:cubicBezTo>
                  <a:cubicBezTo>
                    <a:pt x="355" y="357"/>
                    <a:pt x="356" y="352"/>
                    <a:pt x="356" y="348"/>
                  </a:cubicBezTo>
                  <a:cubicBezTo>
                    <a:pt x="369" y="298"/>
                    <a:pt x="394" y="99"/>
                    <a:pt x="302" y="78"/>
                  </a:cubicBezTo>
                  <a:close/>
                  <a:moveTo>
                    <a:pt x="170" y="145"/>
                  </a:moveTo>
                  <a:cubicBezTo>
                    <a:pt x="169" y="145"/>
                    <a:pt x="168" y="144"/>
                    <a:pt x="166" y="144"/>
                  </a:cubicBezTo>
                  <a:cubicBezTo>
                    <a:pt x="168" y="144"/>
                    <a:pt x="170" y="145"/>
                    <a:pt x="173" y="145"/>
                  </a:cubicBezTo>
                  <a:cubicBezTo>
                    <a:pt x="172" y="145"/>
                    <a:pt x="171" y="145"/>
                    <a:pt x="170" y="145"/>
                  </a:cubicBezTo>
                  <a:close/>
                </a:path>
              </a:pathLst>
            </a:custGeom>
            <a:solidFill>
              <a:srgbClr val="BF97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153"/>
            <p:cNvSpPr>
              <a:spLocks noEditPoints="1"/>
            </p:cNvSpPr>
            <p:nvPr/>
          </p:nvSpPr>
          <p:spPr bwMode="auto">
            <a:xfrm>
              <a:off x="3124200" y="1610519"/>
              <a:ext cx="647700" cy="598488"/>
            </a:xfrm>
            <a:custGeom>
              <a:avLst/>
              <a:gdLst>
                <a:gd name="T0" fmla="*/ 95 w 404"/>
                <a:gd name="T1" fmla="*/ 78 h 373"/>
                <a:gd name="T2" fmla="*/ 404 w 404"/>
                <a:gd name="T3" fmla="*/ 156 h 373"/>
                <a:gd name="T4" fmla="*/ 383 w 404"/>
                <a:gd name="T5" fmla="*/ 367 h 373"/>
                <a:gd name="T6" fmla="*/ 383 w 404"/>
                <a:gd name="T7" fmla="*/ 367 h 373"/>
                <a:gd name="T8" fmla="*/ 382 w 404"/>
                <a:gd name="T9" fmla="*/ 369 h 373"/>
                <a:gd name="T10" fmla="*/ 380 w 404"/>
                <a:gd name="T11" fmla="*/ 372 h 373"/>
                <a:gd name="T12" fmla="*/ 376 w 404"/>
                <a:gd name="T13" fmla="*/ 372 h 373"/>
                <a:gd name="T14" fmla="*/ 375 w 404"/>
                <a:gd name="T15" fmla="*/ 371 h 373"/>
                <a:gd name="T16" fmla="*/ 375 w 404"/>
                <a:gd name="T17" fmla="*/ 349 h 373"/>
                <a:gd name="T18" fmla="*/ 376 w 404"/>
                <a:gd name="T19" fmla="*/ 316 h 373"/>
                <a:gd name="T20" fmla="*/ 346 w 404"/>
                <a:gd name="T21" fmla="*/ 211 h 373"/>
                <a:gd name="T22" fmla="*/ 326 w 404"/>
                <a:gd name="T23" fmla="*/ 188 h 373"/>
                <a:gd name="T24" fmla="*/ 217 w 404"/>
                <a:gd name="T25" fmla="*/ 217 h 373"/>
                <a:gd name="T26" fmla="*/ 154 w 404"/>
                <a:gd name="T27" fmla="*/ 225 h 373"/>
                <a:gd name="T28" fmla="*/ 95 w 404"/>
                <a:gd name="T29" fmla="*/ 186 h 373"/>
                <a:gd name="T30" fmla="*/ 45 w 404"/>
                <a:gd name="T31" fmla="*/ 325 h 373"/>
                <a:gd name="T32" fmla="*/ 49 w 404"/>
                <a:gd name="T33" fmla="*/ 349 h 373"/>
                <a:gd name="T34" fmla="*/ 49 w 404"/>
                <a:gd name="T35" fmla="*/ 371 h 373"/>
                <a:gd name="T36" fmla="*/ 48 w 404"/>
                <a:gd name="T37" fmla="*/ 372 h 373"/>
                <a:gd name="T38" fmla="*/ 44 w 404"/>
                <a:gd name="T39" fmla="*/ 372 h 373"/>
                <a:gd name="T40" fmla="*/ 42 w 404"/>
                <a:gd name="T41" fmla="*/ 369 h 373"/>
                <a:gd name="T42" fmla="*/ 41 w 404"/>
                <a:gd name="T43" fmla="*/ 361 h 373"/>
                <a:gd name="T44" fmla="*/ 39 w 404"/>
                <a:gd name="T45" fmla="*/ 348 h 373"/>
                <a:gd name="T46" fmla="*/ 95 w 404"/>
                <a:gd name="T47" fmla="*/ 78 h 373"/>
                <a:gd name="T48" fmla="*/ 229 w 404"/>
                <a:gd name="T49" fmla="*/ 145 h 373"/>
                <a:gd name="T50" fmla="*/ 233 w 404"/>
                <a:gd name="T51" fmla="*/ 143 h 373"/>
                <a:gd name="T52" fmla="*/ 227 w 404"/>
                <a:gd name="T53" fmla="*/ 145 h 373"/>
                <a:gd name="T54" fmla="*/ 229 w 404"/>
                <a:gd name="T55" fmla="*/ 145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04" h="373">
                  <a:moveTo>
                    <a:pt x="95" y="78"/>
                  </a:moveTo>
                  <a:cubicBezTo>
                    <a:pt x="185" y="0"/>
                    <a:pt x="362" y="99"/>
                    <a:pt x="404" y="156"/>
                  </a:cubicBezTo>
                  <a:cubicBezTo>
                    <a:pt x="387" y="213"/>
                    <a:pt x="395" y="286"/>
                    <a:pt x="383" y="367"/>
                  </a:cubicBezTo>
                  <a:cubicBezTo>
                    <a:pt x="383" y="367"/>
                    <a:pt x="383" y="367"/>
                    <a:pt x="383" y="367"/>
                  </a:cubicBezTo>
                  <a:cubicBezTo>
                    <a:pt x="383" y="368"/>
                    <a:pt x="383" y="368"/>
                    <a:pt x="382" y="369"/>
                  </a:cubicBezTo>
                  <a:cubicBezTo>
                    <a:pt x="382" y="370"/>
                    <a:pt x="381" y="372"/>
                    <a:pt x="380" y="372"/>
                  </a:cubicBezTo>
                  <a:cubicBezTo>
                    <a:pt x="380" y="373"/>
                    <a:pt x="377" y="372"/>
                    <a:pt x="376" y="372"/>
                  </a:cubicBezTo>
                  <a:cubicBezTo>
                    <a:pt x="375" y="372"/>
                    <a:pt x="375" y="371"/>
                    <a:pt x="375" y="371"/>
                  </a:cubicBezTo>
                  <a:cubicBezTo>
                    <a:pt x="375" y="364"/>
                    <a:pt x="375" y="349"/>
                    <a:pt x="375" y="349"/>
                  </a:cubicBezTo>
                  <a:cubicBezTo>
                    <a:pt x="376" y="338"/>
                    <a:pt x="374" y="327"/>
                    <a:pt x="376" y="316"/>
                  </a:cubicBezTo>
                  <a:cubicBezTo>
                    <a:pt x="368" y="265"/>
                    <a:pt x="375" y="263"/>
                    <a:pt x="346" y="211"/>
                  </a:cubicBezTo>
                  <a:cubicBezTo>
                    <a:pt x="343" y="207"/>
                    <a:pt x="328" y="190"/>
                    <a:pt x="326" y="188"/>
                  </a:cubicBezTo>
                  <a:cubicBezTo>
                    <a:pt x="278" y="171"/>
                    <a:pt x="262" y="200"/>
                    <a:pt x="217" y="217"/>
                  </a:cubicBezTo>
                  <a:cubicBezTo>
                    <a:pt x="199" y="224"/>
                    <a:pt x="173" y="225"/>
                    <a:pt x="154" y="225"/>
                  </a:cubicBezTo>
                  <a:cubicBezTo>
                    <a:pt x="125" y="225"/>
                    <a:pt x="96" y="193"/>
                    <a:pt x="95" y="186"/>
                  </a:cubicBezTo>
                  <a:cubicBezTo>
                    <a:pt x="59" y="240"/>
                    <a:pt x="56" y="279"/>
                    <a:pt x="45" y="325"/>
                  </a:cubicBezTo>
                  <a:cubicBezTo>
                    <a:pt x="47" y="333"/>
                    <a:pt x="48" y="341"/>
                    <a:pt x="49" y="349"/>
                  </a:cubicBezTo>
                  <a:cubicBezTo>
                    <a:pt x="49" y="349"/>
                    <a:pt x="50" y="364"/>
                    <a:pt x="49" y="371"/>
                  </a:cubicBezTo>
                  <a:cubicBezTo>
                    <a:pt x="49" y="371"/>
                    <a:pt x="49" y="372"/>
                    <a:pt x="48" y="372"/>
                  </a:cubicBezTo>
                  <a:cubicBezTo>
                    <a:pt x="47" y="372"/>
                    <a:pt x="44" y="373"/>
                    <a:pt x="44" y="372"/>
                  </a:cubicBezTo>
                  <a:cubicBezTo>
                    <a:pt x="43" y="372"/>
                    <a:pt x="42" y="370"/>
                    <a:pt x="42" y="369"/>
                  </a:cubicBezTo>
                  <a:cubicBezTo>
                    <a:pt x="41" y="366"/>
                    <a:pt x="41" y="364"/>
                    <a:pt x="41" y="361"/>
                  </a:cubicBezTo>
                  <a:cubicBezTo>
                    <a:pt x="40" y="356"/>
                    <a:pt x="39" y="352"/>
                    <a:pt x="39" y="348"/>
                  </a:cubicBezTo>
                  <a:cubicBezTo>
                    <a:pt x="25" y="298"/>
                    <a:pt x="0" y="99"/>
                    <a:pt x="95" y="78"/>
                  </a:cubicBezTo>
                  <a:close/>
                  <a:moveTo>
                    <a:pt x="229" y="145"/>
                  </a:moveTo>
                  <a:cubicBezTo>
                    <a:pt x="230" y="144"/>
                    <a:pt x="232" y="144"/>
                    <a:pt x="233" y="143"/>
                  </a:cubicBezTo>
                  <a:cubicBezTo>
                    <a:pt x="231" y="144"/>
                    <a:pt x="229" y="145"/>
                    <a:pt x="227" y="145"/>
                  </a:cubicBezTo>
                  <a:cubicBezTo>
                    <a:pt x="228" y="145"/>
                    <a:pt x="228" y="145"/>
                    <a:pt x="229" y="145"/>
                  </a:cubicBezTo>
                  <a:close/>
                </a:path>
              </a:pathLst>
            </a:custGeom>
            <a:solidFill>
              <a:srgbClr val="6053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154"/>
            <p:cNvSpPr>
              <a:spLocks/>
            </p:cNvSpPr>
            <p:nvPr/>
          </p:nvSpPr>
          <p:spPr bwMode="auto">
            <a:xfrm>
              <a:off x="4614863" y="2536032"/>
              <a:ext cx="141288" cy="284163"/>
            </a:xfrm>
            <a:custGeom>
              <a:avLst/>
              <a:gdLst>
                <a:gd name="T0" fmla="*/ 84 w 89"/>
                <a:gd name="T1" fmla="*/ 0 h 179"/>
                <a:gd name="T2" fmla="*/ 89 w 89"/>
                <a:gd name="T3" fmla="*/ 28 h 179"/>
                <a:gd name="T4" fmla="*/ 70 w 89"/>
                <a:gd name="T5" fmla="*/ 179 h 179"/>
                <a:gd name="T6" fmla="*/ 0 w 89"/>
                <a:gd name="T7" fmla="*/ 105 h 179"/>
                <a:gd name="T8" fmla="*/ 84 w 89"/>
                <a:gd name="T9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179">
                  <a:moveTo>
                    <a:pt x="84" y="0"/>
                  </a:moveTo>
                  <a:lnTo>
                    <a:pt x="89" y="28"/>
                  </a:lnTo>
                  <a:lnTo>
                    <a:pt x="70" y="179"/>
                  </a:lnTo>
                  <a:lnTo>
                    <a:pt x="0" y="105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155"/>
            <p:cNvSpPr>
              <a:spLocks/>
            </p:cNvSpPr>
            <p:nvPr/>
          </p:nvSpPr>
          <p:spPr bwMode="auto">
            <a:xfrm>
              <a:off x="4614863" y="2536032"/>
              <a:ext cx="141288" cy="284163"/>
            </a:xfrm>
            <a:custGeom>
              <a:avLst/>
              <a:gdLst>
                <a:gd name="T0" fmla="*/ 84 w 89"/>
                <a:gd name="T1" fmla="*/ 0 h 179"/>
                <a:gd name="T2" fmla="*/ 89 w 89"/>
                <a:gd name="T3" fmla="*/ 28 h 179"/>
                <a:gd name="T4" fmla="*/ 70 w 89"/>
                <a:gd name="T5" fmla="*/ 179 h 179"/>
                <a:gd name="T6" fmla="*/ 0 w 89"/>
                <a:gd name="T7" fmla="*/ 105 h 179"/>
                <a:gd name="T8" fmla="*/ 84 w 89"/>
                <a:gd name="T9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179">
                  <a:moveTo>
                    <a:pt x="84" y="0"/>
                  </a:moveTo>
                  <a:lnTo>
                    <a:pt x="89" y="28"/>
                  </a:lnTo>
                  <a:lnTo>
                    <a:pt x="70" y="179"/>
                  </a:lnTo>
                  <a:lnTo>
                    <a:pt x="0" y="105"/>
                  </a:lnTo>
                  <a:lnTo>
                    <a:pt x="8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156"/>
            <p:cNvSpPr>
              <a:spLocks/>
            </p:cNvSpPr>
            <p:nvPr/>
          </p:nvSpPr>
          <p:spPr bwMode="auto">
            <a:xfrm>
              <a:off x="4479925" y="2531269"/>
              <a:ext cx="268288" cy="171450"/>
            </a:xfrm>
            <a:custGeom>
              <a:avLst/>
              <a:gdLst>
                <a:gd name="T0" fmla="*/ 169 w 169"/>
                <a:gd name="T1" fmla="*/ 0 h 108"/>
                <a:gd name="T2" fmla="*/ 85 w 169"/>
                <a:gd name="T3" fmla="*/ 105 h 108"/>
                <a:gd name="T4" fmla="*/ 0 w 169"/>
                <a:gd name="T5" fmla="*/ 0 h 108"/>
                <a:gd name="T6" fmla="*/ 0 w 169"/>
                <a:gd name="T7" fmla="*/ 3 h 108"/>
                <a:gd name="T8" fmla="*/ 85 w 169"/>
                <a:gd name="T9" fmla="*/ 108 h 108"/>
                <a:gd name="T10" fmla="*/ 169 w 169"/>
                <a:gd name="T11" fmla="*/ 3 h 108"/>
                <a:gd name="T12" fmla="*/ 169 w 169"/>
                <a:gd name="T13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9" h="108">
                  <a:moveTo>
                    <a:pt x="169" y="0"/>
                  </a:moveTo>
                  <a:lnTo>
                    <a:pt x="85" y="105"/>
                  </a:lnTo>
                  <a:lnTo>
                    <a:pt x="0" y="0"/>
                  </a:lnTo>
                  <a:lnTo>
                    <a:pt x="0" y="3"/>
                  </a:lnTo>
                  <a:lnTo>
                    <a:pt x="85" y="108"/>
                  </a:lnTo>
                  <a:lnTo>
                    <a:pt x="169" y="3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E9CE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157"/>
            <p:cNvSpPr>
              <a:spLocks/>
            </p:cNvSpPr>
            <p:nvPr/>
          </p:nvSpPr>
          <p:spPr bwMode="auto">
            <a:xfrm>
              <a:off x="4479925" y="2531269"/>
              <a:ext cx="268288" cy="171450"/>
            </a:xfrm>
            <a:custGeom>
              <a:avLst/>
              <a:gdLst>
                <a:gd name="T0" fmla="*/ 169 w 169"/>
                <a:gd name="T1" fmla="*/ 0 h 108"/>
                <a:gd name="T2" fmla="*/ 85 w 169"/>
                <a:gd name="T3" fmla="*/ 105 h 108"/>
                <a:gd name="T4" fmla="*/ 0 w 169"/>
                <a:gd name="T5" fmla="*/ 0 h 108"/>
                <a:gd name="T6" fmla="*/ 0 w 169"/>
                <a:gd name="T7" fmla="*/ 3 h 108"/>
                <a:gd name="T8" fmla="*/ 85 w 169"/>
                <a:gd name="T9" fmla="*/ 108 h 108"/>
                <a:gd name="T10" fmla="*/ 169 w 169"/>
                <a:gd name="T11" fmla="*/ 3 h 108"/>
                <a:gd name="T12" fmla="*/ 169 w 169"/>
                <a:gd name="T13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9" h="108">
                  <a:moveTo>
                    <a:pt x="169" y="0"/>
                  </a:moveTo>
                  <a:lnTo>
                    <a:pt x="85" y="105"/>
                  </a:lnTo>
                  <a:lnTo>
                    <a:pt x="0" y="0"/>
                  </a:lnTo>
                  <a:lnTo>
                    <a:pt x="0" y="3"/>
                  </a:lnTo>
                  <a:lnTo>
                    <a:pt x="85" y="108"/>
                  </a:lnTo>
                  <a:lnTo>
                    <a:pt x="169" y="3"/>
                  </a:lnTo>
                  <a:lnTo>
                    <a:pt x="16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158"/>
            <p:cNvSpPr>
              <a:spLocks noEditPoints="1"/>
            </p:cNvSpPr>
            <p:nvPr/>
          </p:nvSpPr>
          <p:spPr bwMode="auto">
            <a:xfrm>
              <a:off x="4589463" y="2815432"/>
              <a:ext cx="49213" cy="1588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1 h 1"/>
                <a:gd name="T4" fmla="*/ 0 w 31"/>
                <a:gd name="T5" fmla="*/ 1 h 1"/>
                <a:gd name="T6" fmla="*/ 0 w 31"/>
                <a:gd name="T7" fmla="*/ 0 h 1"/>
                <a:gd name="T8" fmla="*/ 31 w 31"/>
                <a:gd name="T9" fmla="*/ 0 h 1"/>
                <a:gd name="T10" fmla="*/ 31 w 31"/>
                <a:gd name="T11" fmla="*/ 0 h 1"/>
                <a:gd name="T12" fmla="*/ 31 w 31"/>
                <a:gd name="T13" fmla="*/ 1 h 1"/>
                <a:gd name="T14" fmla="*/ 31 w 31"/>
                <a:gd name="T15" fmla="*/ 1 h 1"/>
                <a:gd name="T16" fmla="*/ 31 w 31"/>
                <a:gd name="T1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0"/>
                  </a:lnTo>
                  <a:close/>
                  <a:moveTo>
                    <a:pt x="31" y="0"/>
                  </a:moveTo>
                  <a:lnTo>
                    <a:pt x="31" y="0"/>
                  </a:lnTo>
                  <a:lnTo>
                    <a:pt x="31" y="1"/>
                  </a:lnTo>
                  <a:lnTo>
                    <a:pt x="31" y="1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6882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159"/>
            <p:cNvSpPr>
              <a:spLocks noEditPoints="1"/>
            </p:cNvSpPr>
            <p:nvPr/>
          </p:nvSpPr>
          <p:spPr bwMode="auto">
            <a:xfrm>
              <a:off x="4589463" y="2815432"/>
              <a:ext cx="49213" cy="1588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1 h 1"/>
                <a:gd name="T4" fmla="*/ 0 w 31"/>
                <a:gd name="T5" fmla="*/ 1 h 1"/>
                <a:gd name="T6" fmla="*/ 0 w 31"/>
                <a:gd name="T7" fmla="*/ 0 h 1"/>
                <a:gd name="T8" fmla="*/ 31 w 31"/>
                <a:gd name="T9" fmla="*/ 0 h 1"/>
                <a:gd name="T10" fmla="*/ 31 w 31"/>
                <a:gd name="T11" fmla="*/ 0 h 1"/>
                <a:gd name="T12" fmla="*/ 31 w 31"/>
                <a:gd name="T13" fmla="*/ 1 h 1"/>
                <a:gd name="T14" fmla="*/ 31 w 31"/>
                <a:gd name="T15" fmla="*/ 1 h 1"/>
                <a:gd name="T16" fmla="*/ 31 w 31"/>
                <a:gd name="T1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0"/>
                  </a:lnTo>
                  <a:moveTo>
                    <a:pt x="31" y="0"/>
                  </a:moveTo>
                  <a:lnTo>
                    <a:pt x="31" y="0"/>
                  </a:lnTo>
                  <a:lnTo>
                    <a:pt x="31" y="1"/>
                  </a:lnTo>
                  <a:lnTo>
                    <a:pt x="31" y="1"/>
                  </a:lnTo>
                  <a:lnTo>
                    <a:pt x="3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Rectangle 160"/>
            <p:cNvSpPr>
              <a:spLocks noChangeArrowheads="1"/>
            </p:cNvSpPr>
            <p:nvPr/>
          </p:nvSpPr>
          <p:spPr bwMode="auto">
            <a:xfrm>
              <a:off x="4589463" y="2815432"/>
              <a:ext cx="49213" cy="1588"/>
            </a:xfrm>
            <a:prstGeom prst="rect">
              <a:avLst/>
            </a:prstGeom>
            <a:solidFill>
              <a:srgbClr val="2F2F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Rectangle 161"/>
            <p:cNvSpPr>
              <a:spLocks noChangeArrowheads="1"/>
            </p:cNvSpPr>
            <p:nvPr/>
          </p:nvSpPr>
          <p:spPr bwMode="auto">
            <a:xfrm>
              <a:off x="4589463" y="2815432"/>
              <a:ext cx="49213" cy="1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162"/>
            <p:cNvSpPr>
              <a:spLocks/>
            </p:cNvSpPr>
            <p:nvPr/>
          </p:nvSpPr>
          <p:spPr bwMode="auto">
            <a:xfrm>
              <a:off x="5054600" y="2539207"/>
              <a:ext cx="796925" cy="1042988"/>
            </a:xfrm>
            <a:custGeom>
              <a:avLst/>
              <a:gdLst>
                <a:gd name="T0" fmla="*/ 179 w 496"/>
                <a:gd name="T1" fmla="*/ 59 h 650"/>
                <a:gd name="T2" fmla="*/ 401 w 496"/>
                <a:gd name="T3" fmla="*/ 112 h 650"/>
                <a:gd name="T4" fmla="*/ 463 w 496"/>
                <a:gd name="T5" fmla="*/ 303 h 650"/>
                <a:gd name="T6" fmla="*/ 442 w 496"/>
                <a:gd name="T7" fmla="*/ 442 h 650"/>
                <a:gd name="T8" fmla="*/ 440 w 496"/>
                <a:gd name="T9" fmla="*/ 495 h 650"/>
                <a:gd name="T10" fmla="*/ 237 w 496"/>
                <a:gd name="T11" fmla="*/ 649 h 650"/>
                <a:gd name="T12" fmla="*/ 54 w 496"/>
                <a:gd name="T13" fmla="*/ 499 h 650"/>
                <a:gd name="T14" fmla="*/ 58 w 496"/>
                <a:gd name="T15" fmla="*/ 446 h 650"/>
                <a:gd name="T16" fmla="*/ 38 w 496"/>
                <a:gd name="T17" fmla="*/ 295 h 650"/>
                <a:gd name="T18" fmla="*/ 179 w 496"/>
                <a:gd name="T19" fmla="*/ 59 h 6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96" h="650">
                  <a:moveTo>
                    <a:pt x="179" y="59"/>
                  </a:moveTo>
                  <a:cubicBezTo>
                    <a:pt x="197" y="27"/>
                    <a:pt x="342" y="0"/>
                    <a:pt x="401" y="112"/>
                  </a:cubicBezTo>
                  <a:cubicBezTo>
                    <a:pt x="460" y="224"/>
                    <a:pt x="430" y="263"/>
                    <a:pt x="463" y="303"/>
                  </a:cubicBezTo>
                  <a:cubicBezTo>
                    <a:pt x="496" y="343"/>
                    <a:pt x="465" y="434"/>
                    <a:pt x="442" y="442"/>
                  </a:cubicBezTo>
                  <a:cubicBezTo>
                    <a:pt x="420" y="450"/>
                    <a:pt x="429" y="481"/>
                    <a:pt x="440" y="495"/>
                  </a:cubicBezTo>
                  <a:cubicBezTo>
                    <a:pt x="487" y="552"/>
                    <a:pt x="419" y="650"/>
                    <a:pt x="237" y="649"/>
                  </a:cubicBezTo>
                  <a:cubicBezTo>
                    <a:pt x="42" y="647"/>
                    <a:pt x="4" y="534"/>
                    <a:pt x="54" y="499"/>
                  </a:cubicBezTo>
                  <a:cubicBezTo>
                    <a:pt x="70" y="488"/>
                    <a:pt x="76" y="466"/>
                    <a:pt x="58" y="446"/>
                  </a:cubicBezTo>
                  <a:cubicBezTo>
                    <a:pt x="41" y="427"/>
                    <a:pt x="0" y="354"/>
                    <a:pt x="38" y="295"/>
                  </a:cubicBezTo>
                  <a:cubicBezTo>
                    <a:pt x="77" y="235"/>
                    <a:pt x="43" y="59"/>
                    <a:pt x="179" y="59"/>
                  </a:cubicBezTo>
                </a:path>
              </a:pathLst>
            </a:custGeom>
            <a:solidFill>
              <a:srgbClr val="8060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163"/>
            <p:cNvSpPr>
              <a:spLocks/>
            </p:cNvSpPr>
            <p:nvPr/>
          </p:nvSpPr>
          <p:spPr bwMode="auto">
            <a:xfrm>
              <a:off x="4859338" y="3375819"/>
              <a:ext cx="1182688" cy="468313"/>
            </a:xfrm>
            <a:custGeom>
              <a:avLst/>
              <a:gdLst>
                <a:gd name="T0" fmla="*/ 438 w 737"/>
                <a:gd name="T1" fmla="*/ 0 h 292"/>
                <a:gd name="T2" fmla="*/ 295 w 737"/>
                <a:gd name="T3" fmla="*/ 7 h 292"/>
                <a:gd name="T4" fmla="*/ 79 w 737"/>
                <a:gd name="T5" fmla="*/ 115 h 292"/>
                <a:gd name="T6" fmla="*/ 0 w 737"/>
                <a:gd name="T7" fmla="*/ 292 h 292"/>
                <a:gd name="T8" fmla="*/ 737 w 737"/>
                <a:gd name="T9" fmla="*/ 292 h 292"/>
                <a:gd name="T10" fmla="*/ 658 w 737"/>
                <a:gd name="T11" fmla="*/ 115 h 292"/>
                <a:gd name="T12" fmla="*/ 438 w 737"/>
                <a:gd name="T13" fmla="*/ 0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37" h="292">
                  <a:moveTo>
                    <a:pt x="438" y="0"/>
                  </a:moveTo>
                  <a:cubicBezTo>
                    <a:pt x="437" y="3"/>
                    <a:pt x="296" y="5"/>
                    <a:pt x="295" y="7"/>
                  </a:cubicBezTo>
                  <a:cubicBezTo>
                    <a:pt x="250" y="70"/>
                    <a:pt x="155" y="98"/>
                    <a:pt x="79" y="115"/>
                  </a:cubicBezTo>
                  <a:cubicBezTo>
                    <a:pt x="3" y="132"/>
                    <a:pt x="0" y="228"/>
                    <a:pt x="0" y="292"/>
                  </a:cubicBezTo>
                  <a:cubicBezTo>
                    <a:pt x="737" y="292"/>
                    <a:pt x="737" y="292"/>
                    <a:pt x="737" y="292"/>
                  </a:cubicBezTo>
                  <a:cubicBezTo>
                    <a:pt x="737" y="228"/>
                    <a:pt x="736" y="132"/>
                    <a:pt x="658" y="115"/>
                  </a:cubicBezTo>
                  <a:cubicBezTo>
                    <a:pt x="581" y="97"/>
                    <a:pt x="480" y="66"/>
                    <a:pt x="438" y="0"/>
                  </a:cubicBezTo>
                </a:path>
              </a:pathLst>
            </a:custGeom>
            <a:solidFill>
              <a:srgbClr val="2680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164"/>
            <p:cNvSpPr>
              <a:spLocks/>
            </p:cNvSpPr>
            <p:nvPr/>
          </p:nvSpPr>
          <p:spPr bwMode="auto">
            <a:xfrm>
              <a:off x="5332413" y="3002757"/>
              <a:ext cx="236538" cy="571500"/>
            </a:xfrm>
            <a:custGeom>
              <a:avLst/>
              <a:gdLst>
                <a:gd name="T0" fmla="*/ 0 w 147"/>
                <a:gd name="T1" fmla="*/ 98 h 356"/>
                <a:gd name="T2" fmla="*/ 0 w 147"/>
                <a:gd name="T3" fmla="*/ 219 h 356"/>
                <a:gd name="T4" fmla="*/ 0 w 147"/>
                <a:gd name="T5" fmla="*/ 278 h 356"/>
                <a:gd name="T6" fmla="*/ 147 w 147"/>
                <a:gd name="T7" fmla="*/ 278 h 356"/>
                <a:gd name="T8" fmla="*/ 147 w 147"/>
                <a:gd name="T9" fmla="*/ 219 h 356"/>
                <a:gd name="T10" fmla="*/ 147 w 147"/>
                <a:gd name="T11" fmla="*/ 98 h 356"/>
                <a:gd name="T12" fmla="*/ 0 w 147"/>
                <a:gd name="T13" fmla="*/ 98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7" h="356">
                  <a:moveTo>
                    <a:pt x="0" y="98"/>
                  </a:moveTo>
                  <a:cubicBezTo>
                    <a:pt x="0" y="219"/>
                    <a:pt x="0" y="219"/>
                    <a:pt x="0" y="219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37" y="354"/>
                    <a:pt x="103" y="356"/>
                    <a:pt x="147" y="278"/>
                  </a:cubicBezTo>
                  <a:cubicBezTo>
                    <a:pt x="147" y="219"/>
                    <a:pt x="147" y="219"/>
                    <a:pt x="147" y="219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7" y="0"/>
                    <a:pt x="0" y="0"/>
                    <a:pt x="0" y="98"/>
                  </a:cubicBezTo>
                </a:path>
              </a:pathLst>
            </a:custGeom>
            <a:solidFill>
              <a:srgbClr val="F5D5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165"/>
            <p:cNvSpPr>
              <a:spLocks/>
            </p:cNvSpPr>
            <p:nvPr/>
          </p:nvSpPr>
          <p:spPr bwMode="auto">
            <a:xfrm>
              <a:off x="5670550" y="3012282"/>
              <a:ext cx="120650" cy="179388"/>
            </a:xfrm>
            <a:custGeom>
              <a:avLst/>
              <a:gdLst>
                <a:gd name="T0" fmla="*/ 57 w 75"/>
                <a:gd name="T1" fmla="*/ 7 h 111"/>
                <a:gd name="T2" fmla="*/ 11 w 75"/>
                <a:gd name="T3" fmla="*/ 43 h 111"/>
                <a:gd name="T4" fmla="*/ 18 w 75"/>
                <a:gd name="T5" fmla="*/ 104 h 111"/>
                <a:gd name="T6" fmla="*/ 64 w 75"/>
                <a:gd name="T7" fmla="*/ 68 h 111"/>
                <a:gd name="T8" fmla="*/ 57 w 75"/>
                <a:gd name="T9" fmla="*/ 7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111">
                  <a:moveTo>
                    <a:pt x="57" y="7"/>
                  </a:moveTo>
                  <a:cubicBezTo>
                    <a:pt x="43" y="0"/>
                    <a:pt x="22" y="17"/>
                    <a:pt x="11" y="43"/>
                  </a:cubicBezTo>
                  <a:cubicBezTo>
                    <a:pt x="0" y="70"/>
                    <a:pt x="3" y="97"/>
                    <a:pt x="18" y="104"/>
                  </a:cubicBezTo>
                  <a:cubicBezTo>
                    <a:pt x="33" y="111"/>
                    <a:pt x="53" y="94"/>
                    <a:pt x="64" y="68"/>
                  </a:cubicBezTo>
                  <a:cubicBezTo>
                    <a:pt x="75" y="41"/>
                    <a:pt x="72" y="14"/>
                    <a:pt x="57" y="7"/>
                  </a:cubicBezTo>
                  <a:close/>
                </a:path>
              </a:pathLst>
            </a:custGeom>
            <a:solidFill>
              <a:srgbClr val="F5D5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166"/>
            <p:cNvSpPr>
              <a:spLocks/>
            </p:cNvSpPr>
            <p:nvPr/>
          </p:nvSpPr>
          <p:spPr bwMode="auto">
            <a:xfrm>
              <a:off x="5110163" y="3012282"/>
              <a:ext cx="120650" cy="179388"/>
            </a:xfrm>
            <a:custGeom>
              <a:avLst/>
              <a:gdLst>
                <a:gd name="T0" fmla="*/ 18 w 76"/>
                <a:gd name="T1" fmla="*/ 7 h 111"/>
                <a:gd name="T2" fmla="*/ 65 w 76"/>
                <a:gd name="T3" fmla="*/ 43 h 111"/>
                <a:gd name="T4" fmla="*/ 58 w 76"/>
                <a:gd name="T5" fmla="*/ 104 h 111"/>
                <a:gd name="T6" fmla="*/ 11 w 76"/>
                <a:gd name="T7" fmla="*/ 68 h 111"/>
                <a:gd name="T8" fmla="*/ 18 w 76"/>
                <a:gd name="T9" fmla="*/ 7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" h="111">
                  <a:moveTo>
                    <a:pt x="18" y="7"/>
                  </a:moveTo>
                  <a:cubicBezTo>
                    <a:pt x="33" y="0"/>
                    <a:pt x="54" y="17"/>
                    <a:pt x="65" y="43"/>
                  </a:cubicBezTo>
                  <a:cubicBezTo>
                    <a:pt x="76" y="70"/>
                    <a:pt x="72" y="97"/>
                    <a:pt x="58" y="104"/>
                  </a:cubicBezTo>
                  <a:cubicBezTo>
                    <a:pt x="43" y="111"/>
                    <a:pt x="22" y="94"/>
                    <a:pt x="11" y="68"/>
                  </a:cubicBezTo>
                  <a:cubicBezTo>
                    <a:pt x="0" y="41"/>
                    <a:pt x="3" y="14"/>
                    <a:pt x="18" y="7"/>
                  </a:cubicBezTo>
                  <a:close/>
                </a:path>
              </a:pathLst>
            </a:custGeom>
            <a:solidFill>
              <a:srgbClr val="F5D5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167"/>
            <p:cNvSpPr>
              <a:spLocks/>
            </p:cNvSpPr>
            <p:nvPr/>
          </p:nvSpPr>
          <p:spPr bwMode="auto">
            <a:xfrm>
              <a:off x="5332413" y="3304382"/>
              <a:ext cx="236538" cy="82550"/>
            </a:xfrm>
            <a:custGeom>
              <a:avLst/>
              <a:gdLst>
                <a:gd name="T0" fmla="*/ 147 w 147"/>
                <a:gd name="T1" fmla="*/ 0 h 51"/>
                <a:gd name="T2" fmla="*/ 0 w 147"/>
                <a:gd name="T3" fmla="*/ 0 h 51"/>
                <a:gd name="T4" fmla="*/ 0 w 147"/>
                <a:gd name="T5" fmla="*/ 5 h 51"/>
                <a:gd name="T6" fmla="*/ 73 w 147"/>
                <a:gd name="T7" fmla="*/ 51 h 51"/>
                <a:gd name="T8" fmla="*/ 147 w 147"/>
                <a:gd name="T9" fmla="*/ 4 h 51"/>
                <a:gd name="T10" fmla="*/ 147 w 147"/>
                <a:gd name="T11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7" h="51">
                  <a:moveTo>
                    <a:pt x="147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46" y="51"/>
                    <a:pt x="73" y="51"/>
                  </a:cubicBezTo>
                  <a:cubicBezTo>
                    <a:pt x="100" y="51"/>
                    <a:pt x="147" y="4"/>
                    <a:pt x="147" y="4"/>
                  </a:cubicBezTo>
                  <a:cubicBezTo>
                    <a:pt x="147" y="0"/>
                    <a:pt x="147" y="0"/>
                    <a:pt x="147" y="0"/>
                  </a:cubicBezTo>
                </a:path>
              </a:pathLst>
            </a:custGeom>
            <a:solidFill>
              <a:srgbClr val="C4AA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168"/>
            <p:cNvSpPr>
              <a:spLocks/>
            </p:cNvSpPr>
            <p:nvPr/>
          </p:nvSpPr>
          <p:spPr bwMode="auto">
            <a:xfrm>
              <a:off x="5126038" y="2639219"/>
              <a:ext cx="650875" cy="722313"/>
            </a:xfrm>
            <a:custGeom>
              <a:avLst/>
              <a:gdLst>
                <a:gd name="T0" fmla="*/ 203 w 406"/>
                <a:gd name="T1" fmla="*/ 450 h 450"/>
                <a:gd name="T2" fmla="*/ 30 w 406"/>
                <a:gd name="T3" fmla="*/ 266 h 450"/>
                <a:gd name="T4" fmla="*/ 203 w 406"/>
                <a:gd name="T5" fmla="*/ 0 h 450"/>
                <a:gd name="T6" fmla="*/ 375 w 406"/>
                <a:gd name="T7" fmla="*/ 266 h 450"/>
                <a:gd name="T8" fmla="*/ 203 w 406"/>
                <a:gd name="T9" fmla="*/ 450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6" h="450">
                  <a:moveTo>
                    <a:pt x="203" y="450"/>
                  </a:moveTo>
                  <a:cubicBezTo>
                    <a:pt x="157" y="450"/>
                    <a:pt x="60" y="374"/>
                    <a:pt x="30" y="266"/>
                  </a:cubicBezTo>
                  <a:cubicBezTo>
                    <a:pt x="0" y="157"/>
                    <a:pt x="57" y="0"/>
                    <a:pt x="203" y="0"/>
                  </a:cubicBezTo>
                  <a:cubicBezTo>
                    <a:pt x="349" y="0"/>
                    <a:pt x="406" y="157"/>
                    <a:pt x="375" y="266"/>
                  </a:cubicBezTo>
                  <a:cubicBezTo>
                    <a:pt x="346" y="374"/>
                    <a:pt x="249" y="450"/>
                    <a:pt x="203" y="450"/>
                  </a:cubicBezTo>
                  <a:close/>
                </a:path>
              </a:pathLst>
            </a:custGeom>
            <a:solidFill>
              <a:srgbClr val="F5D5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169"/>
            <p:cNvSpPr>
              <a:spLocks/>
            </p:cNvSpPr>
            <p:nvPr/>
          </p:nvSpPr>
          <p:spPr bwMode="auto">
            <a:xfrm>
              <a:off x="5122863" y="2618582"/>
              <a:ext cx="688975" cy="496888"/>
            </a:xfrm>
            <a:custGeom>
              <a:avLst/>
              <a:gdLst>
                <a:gd name="T0" fmla="*/ 170 w 430"/>
                <a:gd name="T1" fmla="*/ 148 h 310"/>
                <a:gd name="T2" fmla="*/ 73 w 430"/>
                <a:gd name="T3" fmla="*/ 226 h 310"/>
                <a:gd name="T4" fmla="*/ 43 w 430"/>
                <a:gd name="T5" fmla="*/ 301 h 310"/>
                <a:gd name="T6" fmla="*/ 18 w 430"/>
                <a:gd name="T7" fmla="*/ 145 h 310"/>
                <a:gd name="T8" fmla="*/ 173 w 430"/>
                <a:gd name="T9" fmla="*/ 4 h 310"/>
                <a:gd name="T10" fmla="*/ 326 w 430"/>
                <a:gd name="T11" fmla="*/ 47 h 310"/>
                <a:gd name="T12" fmla="*/ 367 w 430"/>
                <a:gd name="T13" fmla="*/ 310 h 310"/>
                <a:gd name="T14" fmla="*/ 282 w 430"/>
                <a:gd name="T15" fmla="*/ 105 h 310"/>
                <a:gd name="T16" fmla="*/ 170 w 430"/>
                <a:gd name="T17" fmla="*/ 148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0" h="310">
                  <a:moveTo>
                    <a:pt x="170" y="148"/>
                  </a:moveTo>
                  <a:cubicBezTo>
                    <a:pt x="135" y="223"/>
                    <a:pt x="120" y="246"/>
                    <a:pt x="73" y="226"/>
                  </a:cubicBezTo>
                  <a:cubicBezTo>
                    <a:pt x="25" y="206"/>
                    <a:pt x="34" y="262"/>
                    <a:pt x="43" y="301"/>
                  </a:cubicBezTo>
                  <a:cubicBezTo>
                    <a:pt x="0" y="248"/>
                    <a:pt x="5" y="197"/>
                    <a:pt x="18" y="145"/>
                  </a:cubicBezTo>
                  <a:cubicBezTo>
                    <a:pt x="33" y="88"/>
                    <a:pt x="105" y="2"/>
                    <a:pt x="173" y="4"/>
                  </a:cubicBezTo>
                  <a:cubicBezTo>
                    <a:pt x="210" y="0"/>
                    <a:pt x="266" y="5"/>
                    <a:pt x="326" y="47"/>
                  </a:cubicBezTo>
                  <a:cubicBezTo>
                    <a:pt x="430" y="122"/>
                    <a:pt x="395" y="290"/>
                    <a:pt x="367" y="310"/>
                  </a:cubicBezTo>
                  <a:cubicBezTo>
                    <a:pt x="394" y="155"/>
                    <a:pt x="328" y="186"/>
                    <a:pt x="282" y="105"/>
                  </a:cubicBezTo>
                  <a:cubicBezTo>
                    <a:pt x="267" y="69"/>
                    <a:pt x="209" y="67"/>
                    <a:pt x="170" y="148"/>
                  </a:cubicBezTo>
                  <a:close/>
                </a:path>
              </a:pathLst>
            </a:custGeom>
            <a:solidFill>
              <a:srgbClr val="8060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Rectangle 170"/>
            <p:cNvSpPr>
              <a:spLocks noChangeArrowheads="1"/>
            </p:cNvSpPr>
            <p:nvPr/>
          </p:nvSpPr>
          <p:spPr bwMode="auto">
            <a:xfrm>
              <a:off x="5435600" y="3544094"/>
              <a:ext cx="23813" cy="3000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171"/>
            <p:cNvSpPr>
              <a:spLocks/>
            </p:cNvSpPr>
            <p:nvPr/>
          </p:nvSpPr>
          <p:spPr bwMode="auto">
            <a:xfrm>
              <a:off x="5248275" y="3386932"/>
              <a:ext cx="200025" cy="244475"/>
            </a:xfrm>
            <a:custGeom>
              <a:avLst/>
              <a:gdLst>
                <a:gd name="T0" fmla="*/ 53 w 126"/>
                <a:gd name="T1" fmla="*/ 0 h 154"/>
                <a:gd name="T2" fmla="*/ 0 w 126"/>
                <a:gd name="T3" fmla="*/ 49 h 154"/>
                <a:gd name="T4" fmla="*/ 67 w 126"/>
                <a:gd name="T5" fmla="*/ 154 h 154"/>
                <a:gd name="T6" fmla="*/ 126 w 126"/>
                <a:gd name="T7" fmla="*/ 98 h 154"/>
                <a:gd name="T8" fmla="*/ 53 w 126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154">
                  <a:moveTo>
                    <a:pt x="53" y="0"/>
                  </a:moveTo>
                  <a:lnTo>
                    <a:pt x="0" y="49"/>
                  </a:lnTo>
                  <a:lnTo>
                    <a:pt x="67" y="154"/>
                  </a:lnTo>
                  <a:lnTo>
                    <a:pt x="126" y="98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172"/>
            <p:cNvSpPr>
              <a:spLocks/>
            </p:cNvSpPr>
            <p:nvPr/>
          </p:nvSpPr>
          <p:spPr bwMode="auto">
            <a:xfrm>
              <a:off x="5248275" y="3386932"/>
              <a:ext cx="200025" cy="244475"/>
            </a:xfrm>
            <a:custGeom>
              <a:avLst/>
              <a:gdLst>
                <a:gd name="T0" fmla="*/ 53 w 126"/>
                <a:gd name="T1" fmla="*/ 0 h 154"/>
                <a:gd name="T2" fmla="*/ 0 w 126"/>
                <a:gd name="T3" fmla="*/ 49 h 154"/>
                <a:gd name="T4" fmla="*/ 67 w 126"/>
                <a:gd name="T5" fmla="*/ 154 h 154"/>
                <a:gd name="T6" fmla="*/ 126 w 126"/>
                <a:gd name="T7" fmla="*/ 98 h 154"/>
                <a:gd name="T8" fmla="*/ 53 w 126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154">
                  <a:moveTo>
                    <a:pt x="53" y="0"/>
                  </a:moveTo>
                  <a:lnTo>
                    <a:pt x="0" y="49"/>
                  </a:lnTo>
                  <a:lnTo>
                    <a:pt x="67" y="154"/>
                  </a:lnTo>
                  <a:lnTo>
                    <a:pt x="126" y="98"/>
                  </a:lnTo>
                  <a:lnTo>
                    <a:pt x="5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173"/>
            <p:cNvSpPr>
              <a:spLocks/>
            </p:cNvSpPr>
            <p:nvPr/>
          </p:nvSpPr>
          <p:spPr bwMode="auto">
            <a:xfrm>
              <a:off x="5448300" y="3385344"/>
              <a:ext cx="204788" cy="246063"/>
            </a:xfrm>
            <a:custGeom>
              <a:avLst/>
              <a:gdLst>
                <a:gd name="T0" fmla="*/ 76 w 129"/>
                <a:gd name="T1" fmla="*/ 0 h 155"/>
                <a:gd name="T2" fmla="*/ 129 w 129"/>
                <a:gd name="T3" fmla="*/ 52 h 155"/>
                <a:gd name="T4" fmla="*/ 59 w 129"/>
                <a:gd name="T5" fmla="*/ 155 h 155"/>
                <a:gd name="T6" fmla="*/ 0 w 129"/>
                <a:gd name="T7" fmla="*/ 99 h 155"/>
                <a:gd name="T8" fmla="*/ 76 w 129"/>
                <a:gd name="T9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155">
                  <a:moveTo>
                    <a:pt x="76" y="0"/>
                  </a:moveTo>
                  <a:lnTo>
                    <a:pt x="129" y="52"/>
                  </a:lnTo>
                  <a:lnTo>
                    <a:pt x="59" y="155"/>
                  </a:lnTo>
                  <a:lnTo>
                    <a:pt x="0" y="99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174"/>
            <p:cNvSpPr>
              <a:spLocks/>
            </p:cNvSpPr>
            <p:nvPr/>
          </p:nvSpPr>
          <p:spPr bwMode="auto">
            <a:xfrm>
              <a:off x="5448300" y="3385344"/>
              <a:ext cx="204788" cy="246063"/>
            </a:xfrm>
            <a:custGeom>
              <a:avLst/>
              <a:gdLst>
                <a:gd name="T0" fmla="*/ 76 w 129"/>
                <a:gd name="T1" fmla="*/ 0 h 155"/>
                <a:gd name="T2" fmla="*/ 129 w 129"/>
                <a:gd name="T3" fmla="*/ 52 h 155"/>
                <a:gd name="T4" fmla="*/ 59 w 129"/>
                <a:gd name="T5" fmla="*/ 155 h 155"/>
                <a:gd name="T6" fmla="*/ 0 w 129"/>
                <a:gd name="T7" fmla="*/ 99 h 155"/>
                <a:gd name="T8" fmla="*/ 76 w 129"/>
                <a:gd name="T9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155">
                  <a:moveTo>
                    <a:pt x="76" y="0"/>
                  </a:moveTo>
                  <a:lnTo>
                    <a:pt x="129" y="52"/>
                  </a:lnTo>
                  <a:lnTo>
                    <a:pt x="59" y="155"/>
                  </a:lnTo>
                  <a:lnTo>
                    <a:pt x="0" y="99"/>
                  </a:lnTo>
                  <a:lnTo>
                    <a:pt x="7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175"/>
            <p:cNvSpPr>
              <a:spLocks noEditPoints="1"/>
            </p:cNvSpPr>
            <p:nvPr/>
          </p:nvSpPr>
          <p:spPr bwMode="auto">
            <a:xfrm>
              <a:off x="5200650" y="2972594"/>
              <a:ext cx="508000" cy="184150"/>
            </a:xfrm>
            <a:custGeom>
              <a:avLst/>
              <a:gdLst>
                <a:gd name="T0" fmla="*/ 236 w 316"/>
                <a:gd name="T1" fmla="*/ 114 h 115"/>
                <a:gd name="T2" fmla="*/ 240 w 316"/>
                <a:gd name="T3" fmla="*/ 114 h 115"/>
                <a:gd name="T4" fmla="*/ 297 w 316"/>
                <a:gd name="T5" fmla="*/ 68 h 115"/>
                <a:gd name="T6" fmla="*/ 310 w 316"/>
                <a:gd name="T7" fmla="*/ 30 h 115"/>
                <a:gd name="T8" fmla="*/ 316 w 316"/>
                <a:gd name="T9" fmla="*/ 16 h 115"/>
                <a:gd name="T10" fmla="*/ 307 w 316"/>
                <a:gd name="T11" fmla="*/ 5 h 115"/>
                <a:gd name="T12" fmla="*/ 238 w 316"/>
                <a:gd name="T13" fmla="*/ 2 h 115"/>
                <a:gd name="T14" fmla="*/ 238 w 316"/>
                <a:gd name="T15" fmla="*/ 9 h 115"/>
                <a:gd name="T16" fmla="*/ 285 w 316"/>
                <a:gd name="T17" fmla="*/ 14 h 115"/>
                <a:gd name="T18" fmla="*/ 283 w 316"/>
                <a:gd name="T19" fmla="*/ 86 h 115"/>
                <a:gd name="T20" fmla="*/ 236 w 316"/>
                <a:gd name="T21" fmla="*/ 108 h 115"/>
                <a:gd name="T22" fmla="*/ 236 w 316"/>
                <a:gd name="T23" fmla="*/ 114 h 115"/>
                <a:gd name="T24" fmla="*/ 158 w 316"/>
                <a:gd name="T25" fmla="*/ 15 h 115"/>
                <a:gd name="T26" fmla="*/ 84 w 316"/>
                <a:gd name="T27" fmla="*/ 2 h 115"/>
                <a:gd name="T28" fmla="*/ 78 w 316"/>
                <a:gd name="T29" fmla="*/ 2 h 115"/>
                <a:gd name="T30" fmla="*/ 78 w 316"/>
                <a:gd name="T31" fmla="*/ 9 h 115"/>
                <a:gd name="T32" fmla="*/ 130 w 316"/>
                <a:gd name="T33" fmla="*/ 27 h 115"/>
                <a:gd name="T34" fmla="*/ 99 w 316"/>
                <a:gd name="T35" fmla="*/ 103 h 115"/>
                <a:gd name="T36" fmla="*/ 76 w 316"/>
                <a:gd name="T37" fmla="*/ 108 h 115"/>
                <a:gd name="T38" fmla="*/ 76 w 316"/>
                <a:gd name="T39" fmla="*/ 115 h 115"/>
                <a:gd name="T40" fmla="*/ 130 w 316"/>
                <a:gd name="T41" fmla="*/ 80 h 115"/>
                <a:gd name="T42" fmla="*/ 157 w 316"/>
                <a:gd name="T43" fmla="*/ 41 h 115"/>
                <a:gd name="T44" fmla="*/ 183 w 316"/>
                <a:gd name="T45" fmla="*/ 79 h 115"/>
                <a:gd name="T46" fmla="*/ 236 w 316"/>
                <a:gd name="T47" fmla="*/ 114 h 115"/>
                <a:gd name="T48" fmla="*/ 236 w 316"/>
                <a:gd name="T49" fmla="*/ 108 h 115"/>
                <a:gd name="T50" fmla="*/ 211 w 316"/>
                <a:gd name="T51" fmla="*/ 103 h 115"/>
                <a:gd name="T52" fmla="*/ 185 w 316"/>
                <a:gd name="T53" fmla="*/ 27 h 115"/>
                <a:gd name="T54" fmla="*/ 238 w 316"/>
                <a:gd name="T55" fmla="*/ 9 h 115"/>
                <a:gd name="T56" fmla="*/ 238 w 316"/>
                <a:gd name="T57" fmla="*/ 2 h 115"/>
                <a:gd name="T58" fmla="*/ 233 w 316"/>
                <a:gd name="T59" fmla="*/ 2 h 115"/>
                <a:gd name="T60" fmla="*/ 158 w 316"/>
                <a:gd name="T61" fmla="*/ 15 h 115"/>
                <a:gd name="T62" fmla="*/ 78 w 316"/>
                <a:gd name="T63" fmla="*/ 2 h 115"/>
                <a:gd name="T64" fmla="*/ 9 w 316"/>
                <a:gd name="T65" fmla="*/ 6 h 115"/>
                <a:gd name="T66" fmla="*/ 0 w 316"/>
                <a:gd name="T67" fmla="*/ 17 h 115"/>
                <a:gd name="T68" fmla="*/ 5 w 316"/>
                <a:gd name="T69" fmla="*/ 31 h 115"/>
                <a:gd name="T70" fmla="*/ 15 w 316"/>
                <a:gd name="T71" fmla="*/ 69 h 115"/>
                <a:gd name="T72" fmla="*/ 69 w 316"/>
                <a:gd name="T73" fmla="*/ 114 h 115"/>
                <a:gd name="T74" fmla="*/ 76 w 316"/>
                <a:gd name="T75" fmla="*/ 115 h 115"/>
                <a:gd name="T76" fmla="*/ 76 w 316"/>
                <a:gd name="T77" fmla="*/ 108 h 115"/>
                <a:gd name="T78" fmla="*/ 28 w 316"/>
                <a:gd name="T79" fmla="*/ 86 h 115"/>
                <a:gd name="T80" fmla="*/ 31 w 316"/>
                <a:gd name="T81" fmla="*/ 14 h 115"/>
                <a:gd name="T82" fmla="*/ 78 w 316"/>
                <a:gd name="T83" fmla="*/ 9 h 115"/>
                <a:gd name="T84" fmla="*/ 78 w 316"/>
                <a:gd name="T85" fmla="*/ 2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16" h="115">
                  <a:moveTo>
                    <a:pt x="236" y="114"/>
                  </a:moveTo>
                  <a:cubicBezTo>
                    <a:pt x="237" y="114"/>
                    <a:pt x="239" y="114"/>
                    <a:pt x="240" y="114"/>
                  </a:cubicBezTo>
                  <a:cubicBezTo>
                    <a:pt x="282" y="110"/>
                    <a:pt x="293" y="92"/>
                    <a:pt x="297" y="68"/>
                  </a:cubicBezTo>
                  <a:cubicBezTo>
                    <a:pt x="302" y="42"/>
                    <a:pt x="303" y="33"/>
                    <a:pt x="310" y="30"/>
                  </a:cubicBezTo>
                  <a:cubicBezTo>
                    <a:pt x="314" y="28"/>
                    <a:pt x="316" y="23"/>
                    <a:pt x="316" y="16"/>
                  </a:cubicBezTo>
                  <a:cubicBezTo>
                    <a:pt x="315" y="9"/>
                    <a:pt x="315" y="8"/>
                    <a:pt x="307" y="5"/>
                  </a:cubicBezTo>
                  <a:cubicBezTo>
                    <a:pt x="301" y="3"/>
                    <a:pt x="265" y="0"/>
                    <a:pt x="238" y="2"/>
                  </a:cubicBezTo>
                  <a:cubicBezTo>
                    <a:pt x="238" y="9"/>
                    <a:pt x="238" y="9"/>
                    <a:pt x="238" y="9"/>
                  </a:cubicBezTo>
                  <a:cubicBezTo>
                    <a:pt x="259" y="8"/>
                    <a:pt x="279" y="10"/>
                    <a:pt x="285" y="14"/>
                  </a:cubicBezTo>
                  <a:cubicBezTo>
                    <a:pt x="299" y="23"/>
                    <a:pt x="295" y="65"/>
                    <a:pt x="283" y="86"/>
                  </a:cubicBezTo>
                  <a:cubicBezTo>
                    <a:pt x="276" y="100"/>
                    <a:pt x="255" y="107"/>
                    <a:pt x="236" y="108"/>
                  </a:cubicBezTo>
                  <a:lnTo>
                    <a:pt x="236" y="114"/>
                  </a:lnTo>
                  <a:close/>
                  <a:moveTo>
                    <a:pt x="158" y="15"/>
                  </a:moveTo>
                  <a:cubicBezTo>
                    <a:pt x="148" y="16"/>
                    <a:pt x="110" y="5"/>
                    <a:pt x="84" y="2"/>
                  </a:cubicBezTo>
                  <a:cubicBezTo>
                    <a:pt x="82" y="2"/>
                    <a:pt x="80" y="2"/>
                    <a:pt x="78" y="2"/>
                  </a:cubicBezTo>
                  <a:cubicBezTo>
                    <a:pt x="78" y="9"/>
                    <a:pt x="78" y="9"/>
                    <a:pt x="78" y="9"/>
                  </a:cubicBezTo>
                  <a:cubicBezTo>
                    <a:pt x="99" y="10"/>
                    <a:pt x="122" y="15"/>
                    <a:pt x="130" y="27"/>
                  </a:cubicBezTo>
                  <a:cubicBezTo>
                    <a:pt x="143" y="46"/>
                    <a:pt x="120" y="93"/>
                    <a:pt x="99" y="103"/>
                  </a:cubicBezTo>
                  <a:cubicBezTo>
                    <a:pt x="93" y="106"/>
                    <a:pt x="84" y="108"/>
                    <a:pt x="76" y="108"/>
                  </a:cubicBezTo>
                  <a:cubicBezTo>
                    <a:pt x="76" y="115"/>
                    <a:pt x="76" y="115"/>
                    <a:pt x="76" y="115"/>
                  </a:cubicBezTo>
                  <a:cubicBezTo>
                    <a:pt x="112" y="115"/>
                    <a:pt x="125" y="89"/>
                    <a:pt x="130" y="80"/>
                  </a:cubicBezTo>
                  <a:cubicBezTo>
                    <a:pt x="138" y="63"/>
                    <a:pt x="136" y="41"/>
                    <a:pt x="157" y="41"/>
                  </a:cubicBezTo>
                  <a:cubicBezTo>
                    <a:pt x="178" y="41"/>
                    <a:pt x="175" y="63"/>
                    <a:pt x="183" y="79"/>
                  </a:cubicBezTo>
                  <a:cubicBezTo>
                    <a:pt x="187" y="88"/>
                    <a:pt x="198" y="115"/>
                    <a:pt x="236" y="114"/>
                  </a:cubicBezTo>
                  <a:cubicBezTo>
                    <a:pt x="236" y="108"/>
                    <a:pt x="236" y="108"/>
                    <a:pt x="236" y="108"/>
                  </a:cubicBezTo>
                  <a:cubicBezTo>
                    <a:pt x="227" y="108"/>
                    <a:pt x="218" y="106"/>
                    <a:pt x="211" y="103"/>
                  </a:cubicBezTo>
                  <a:cubicBezTo>
                    <a:pt x="191" y="93"/>
                    <a:pt x="171" y="46"/>
                    <a:pt x="185" y="27"/>
                  </a:cubicBezTo>
                  <a:cubicBezTo>
                    <a:pt x="194" y="15"/>
                    <a:pt x="216" y="10"/>
                    <a:pt x="238" y="9"/>
                  </a:cubicBezTo>
                  <a:cubicBezTo>
                    <a:pt x="238" y="2"/>
                    <a:pt x="238" y="2"/>
                    <a:pt x="238" y="2"/>
                  </a:cubicBezTo>
                  <a:cubicBezTo>
                    <a:pt x="236" y="2"/>
                    <a:pt x="235" y="2"/>
                    <a:pt x="233" y="2"/>
                  </a:cubicBezTo>
                  <a:cubicBezTo>
                    <a:pt x="209" y="4"/>
                    <a:pt x="179" y="15"/>
                    <a:pt x="158" y="15"/>
                  </a:cubicBezTo>
                  <a:close/>
                  <a:moveTo>
                    <a:pt x="78" y="2"/>
                  </a:moveTo>
                  <a:cubicBezTo>
                    <a:pt x="51" y="1"/>
                    <a:pt x="16" y="4"/>
                    <a:pt x="9" y="6"/>
                  </a:cubicBezTo>
                  <a:cubicBezTo>
                    <a:pt x="1" y="9"/>
                    <a:pt x="1" y="10"/>
                    <a:pt x="0" y="17"/>
                  </a:cubicBezTo>
                  <a:cubicBezTo>
                    <a:pt x="0" y="23"/>
                    <a:pt x="0" y="29"/>
                    <a:pt x="5" y="31"/>
                  </a:cubicBezTo>
                  <a:cubicBezTo>
                    <a:pt x="12" y="33"/>
                    <a:pt x="12" y="42"/>
                    <a:pt x="15" y="69"/>
                  </a:cubicBezTo>
                  <a:cubicBezTo>
                    <a:pt x="18" y="92"/>
                    <a:pt x="28" y="111"/>
                    <a:pt x="69" y="114"/>
                  </a:cubicBezTo>
                  <a:cubicBezTo>
                    <a:pt x="72" y="115"/>
                    <a:pt x="74" y="115"/>
                    <a:pt x="76" y="115"/>
                  </a:cubicBezTo>
                  <a:cubicBezTo>
                    <a:pt x="76" y="108"/>
                    <a:pt x="76" y="108"/>
                    <a:pt x="76" y="108"/>
                  </a:cubicBezTo>
                  <a:cubicBezTo>
                    <a:pt x="57" y="108"/>
                    <a:pt x="35" y="101"/>
                    <a:pt x="28" y="86"/>
                  </a:cubicBezTo>
                  <a:cubicBezTo>
                    <a:pt x="18" y="65"/>
                    <a:pt x="17" y="23"/>
                    <a:pt x="31" y="14"/>
                  </a:cubicBezTo>
                  <a:cubicBezTo>
                    <a:pt x="37" y="11"/>
                    <a:pt x="57" y="8"/>
                    <a:pt x="78" y="9"/>
                  </a:cubicBezTo>
                  <a:lnTo>
                    <a:pt x="78" y="2"/>
                  </a:lnTo>
                  <a:close/>
                </a:path>
              </a:pathLst>
            </a:custGeom>
            <a:solidFill>
              <a:srgbClr val="2680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176"/>
            <p:cNvSpPr>
              <a:spLocks/>
            </p:cNvSpPr>
            <p:nvPr/>
          </p:nvSpPr>
          <p:spPr bwMode="auto">
            <a:xfrm>
              <a:off x="5448300" y="3542507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2479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177"/>
            <p:cNvSpPr>
              <a:spLocks/>
            </p:cNvSpPr>
            <p:nvPr/>
          </p:nvSpPr>
          <p:spPr bwMode="auto">
            <a:xfrm>
              <a:off x="5332413" y="3382169"/>
              <a:ext cx="236538" cy="160338"/>
            </a:xfrm>
            <a:custGeom>
              <a:avLst/>
              <a:gdLst>
                <a:gd name="T0" fmla="*/ 147 w 147"/>
                <a:gd name="T1" fmla="*/ 0 h 100"/>
                <a:gd name="T2" fmla="*/ 72 w 147"/>
                <a:gd name="T3" fmla="*/ 97 h 100"/>
                <a:gd name="T4" fmla="*/ 0 w 147"/>
                <a:gd name="T5" fmla="*/ 0 h 100"/>
                <a:gd name="T6" fmla="*/ 0 w 147"/>
                <a:gd name="T7" fmla="*/ 3 h 100"/>
                <a:gd name="T8" fmla="*/ 72 w 147"/>
                <a:gd name="T9" fmla="*/ 100 h 100"/>
                <a:gd name="T10" fmla="*/ 72 w 147"/>
                <a:gd name="T11" fmla="*/ 100 h 100"/>
                <a:gd name="T12" fmla="*/ 147 w 147"/>
                <a:gd name="T13" fmla="*/ 2 h 100"/>
                <a:gd name="T14" fmla="*/ 147 w 147"/>
                <a:gd name="T15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7" h="100">
                  <a:moveTo>
                    <a:pt x="147" y="0"/>
                  </a:moveTo>
                  <a:cubicBezTo>
                    <a:pt x="72" y="97"/>
                    <a:pt x="72" y="97"/>
                    <a:pt x="72" y="9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72" y="100"/>
                    <a:pt x="72" y="100"/>
                    <a:pt x="72" y="100"/>
                  </a:cubicBezTo>
                  <a:cubicBezTo>
                    <a:pt x="72" y="100"/>
                    <a:pt x="72" y="100"/>
                    <a:pt x="72" y="100"/>
                  </a:cubicBezTo>
                  <a:cubicBezTo>
                    <a:pt x="147" y="2"/>
                    <a:pt x="147" y="2"/>
                    <a:pt x="147" y="2"/>
                  </a:cubicBezTo>
                  <a:cubicBezTo>
                    <a:pt x="147" y="0"/>
                    <a:pt x="147" y="0"/>
                    <a:pt x="147" y="0"/>
                  </a:cubicBezTo>
                </a:path>
              </a:pathLst>
            </a:custGeom>
            <a:solidFill>
              <a:srgbClr val="E9CA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178"/>
            <p:cNvSpPr>
              <a:spLocks/>
            </p:cNvSpPr>
            <p:nvPr/>
          </p:nvSpPr>
          <p:spPr bwMode="auto">
            <a:xfrm>
              <a:off x="3284538" y="3305969"/>
              <a:ext cx="1247775" cy="566738"/>
            </a:xfrm>
            <a:custGeom>
              <a:avLst/>
              <a:gdLst>
                <a:gd name="T0" fmla="*/ 311 w 777"/>
                <a:gd name="T1" fmla="*/ 0 h 353"/>
                <a:gd name="T2" fmla="*/ 67 w 777"/>
                <a:gd name="T3" fmla="*/ 134 h 353"/>
                <a:gd name="T4" fmla="*/ 0 w 777"/>
                <a:gd name="T5" fmla="*/ 353 h 353"/>
                <a:gd name="T6" fmla="*/ 389 w 777"/>
                <a:gd name="T7" fmla="*/ 353 h 353"/>
                <a:gd name="T8" fmla="*/ 777 w 777"/>
                <a:gd name="T9" fmla="*/ 353 h 353"/>
                <a:gd name="T10" fmla="*/ 710 w 777"/>
                <a:gd name="T11" fmla="*/ 134 h 353"/>
                <a:gd name="T12" fmla="*/ 468 w 777"/>
                <a:gd name="T13" fmla="*/ 2 h 353"/>
                <a:gd name="T14" fmla="*/ 311 w 777"/>
                <a:gd name="T15" fmla="*/ 0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77" h="353">
                  <a:moveTo>
                    <a:pt x="311" y="0"/>
                  </a:moveTo>
                  <a:cubicBezTo>
                    <a:pt x="139" y="76"/>
                    <a:pt x="88" y="116"/>
                    <a:pt x="67" y="134"/>
                  </a:cubicBezTo>
                  <a:cubicBezTo>
                    <a:pt x="36" y="162"/>
                    <a:pt x="19" y="265"/>
                    <a:pt x="0" y="353"/>
                  </a:cubicBezTo>
                  <a:cubicBezTo>
                    <a:pt x="389" y="353"/>
                    <a:pt x="389" y="353"/>
                    <a:pt x="389" y="353"/>
                  </a:cubicBezTo>
                  <a:cubicBezTo>
                    <a:pt x="777" y="353"/>
                    <a:pt x="777" y="353"/>
                    <a:pt x="777" y="353"/>
                  </a:cubicBezTo>
                  <a:cubicBezTo>
                    <a:pt x="759" y="265"/>
                    <a:pt x="741" y="162"/>
                    <a:pt x="710" y="134"/>
                  </a:cubicBezTo>
                  <a:cubicBezTo>
                    <a:pt x="690" y="116"/>
                    <a:pt x="640" y="77"/>
                    <a:pt x="468" y="2"/>
                  </a:cubicBezTo>
                  <a:cubicBezTo>
                    <a:pt x="311" y="0"/>
                    <a:pt x="311" y="0"/>
                    <a:pt x="311" y="0"/>
                  </a:cubicBezTo>
                </a:path>
              </a:pathLst>
            </a:custGeom>
            <a:solidFill>
              <a:srgbClr val="FFDE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179"/>
            <p:cNvSpPr>
              <a:spLocks/>
            </p:cNvSpPr>
            <p:nvPr/>
          </p:nvSpPr>
          <p:spPr bwMode="auto">
            <a:xfrm>
              <a:off x="3284538" y="3305969"/>
              <a:ext cx="1247775" cy="566738"/>
            </a:xfrm>
            <a:custGeom>
              <a:avLst/>
              <a:gdLst>
                <a:gd name="T0" fmla="*/ 311 w 777"/>
                <a:gd name="T1" fmla="*/ 0 h 353"/>
                <a:gd name="T2" fmla="*/ 67 w 777"/>
                <a:gd name="T3" fmla="*/ 134 h 353"/>
                <a:gd name="T4" fmla="*/ 0 w 777"/>
                <a:gd name="T5" fmla="*/ 353 h 353"/>
                <a:gd name="T6" fmla="*/ 389 w 777"/>
                <a:gd name="T7" fmla="*/ 353 h 353"/>
                <a:gd name="T8" fmla="*/ 777 w 777"/>
                <a:gd name="T9" fmla="*/ 353 h 353"/>
                <a:gd name="T10" fmla="*/ 710 w 777"/>
                <a:gd name="T11" fmla="*/ 134 h 353"/>
                <a:gd name="T12" fmla="*/ 468 w 777"/>
                <a:gd name="T13" fmla="*/ 2 h 353"/>
                <a:gd name="T14" fmla="*/ 311 w 777"/>
                <a:gd name="T15" fmla="*/ 0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77" h="353">
                  <a:moveTo>
                    <a:pt x="311" y="0"/>
                  </a:moveTo>
                  <a:cubicBezTo>
                    <a:pt x="139" y="76"/>
                    <a:pt x="88" y="116"/>
                    <a:pt x="67" y="134"/>
                  </a:cubicBezTo>
                  <a:cubicBezTo>
                    <a:pt x="36" y="162"/>
                    <a:pt x="19" y="265"/>
                    <a:pt x="0" y="353"/>
                  </a:cubicBezTo>
                  <a:cubicBezTo>
                    <a:pt x="389" y="353"/>
                    <a:pt x="389" y="353"/>
                    <a:pt x="389" y="353"/>
                  </a:cubicBezTo>
                  <a:cubicBezTo>
                    <a:pt x="777" y="353"/>
                    <a:pt x="777" y="353"/>
                    <a:pt x="777" y="353"/>
                  </a:cubicBezTo>
                  <a:cubicBezTo>
                    <a:pt x="759" y="265"/>
                    <a:pt x="741" y="162"/>
                    <a:pt x="710" y="134"/>
                  </a:cubicBezTo>
                  <a:cubicBezTo>
                    <a:pt x="690" y="116"/>
                    <a:pt x="640" y="77"/>
                    <a:pt x="468" y="2"/>
                  </a:cubicBezTo>
                  <a:cubicBezTo>
                    <a:pt x="311" y="0"/>
                    <a:pt x="311" y="0"/>
                    <a:pt x="311" y="0"/>
                  </a:cubicBezTo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180"/>
            <p:cNvSpPr>
              <a:spLocks/>
            </p:cNvSpPr>
            <p:nvPr/>
          </p:nvSpPr>
          <p:spPr bwMode="auto">
            <a:xfrm>
              <a:off x="3775075" y="2902744"/>
              <a:ext cx="266700" cy="560388"/>
            </a:xfrm>
            <a:custGeom>
              <a:avLst/>
              <a:gdLst>
                <a:gd name="T0" fmla="*/ 0 w 167"/>
                <a:gd name="T1" fmla="*/ 102 h 349"/>
                <a:gd name="T2" fmla="*/ 0 w 167"/>
                <a:gd name="T3" fmla="*/ 230 h 349"/>
                <a:gd name="T4" fmla="*/ 0 w 167"/>
                <a:gd name="T5" fmla="*/ 293 h 349"/>
                <a:gd name="T6" fmla="*/ 167 w 167"/>
                <a:gd name="T7" fmla="*/ 293 h 349"/>
                <a:gd name="T8" fmla="*/ 167 w 167"/>
                <a:gd name="T9" fmla="*/ 230 h 349"/>
                <a:gd name="T10" fmla="*/ 167 w 167"/>
                <a:gd name="T11" fmla="*/ 102 h 349"/>
                <a:gd name="T12" fmla="*/ 0 w 167"/>
                <a:gd name="T13" fmla="*/ 102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7" h="349">
                  <a:moveTo>
                    <a:pt x="0" y="102"/>
                  </a:moveTo>
                  <a:cubicBezTo>
                    <a:pt x="0" y="230"/>
                    <a:pt x="0" y="230"/>
                    <a:pt x="0" y="230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46" y="347"/>
                    <a:pt x="121" y="349"/>
                    <a:pt x="167" y="293"/>
                  </a:cubicBezTo>
                  <a:cubicBezTo>
                    <a:pt x="167" y="230"/>
                    <a:pt x="167" y="230"/>
                    <a:pt x="167" y="230"/>
                  </a:cubicBezTo>
                  <a:cubicBezTo>
                    <a:pt x="167" y="102"/>
                    <a:pt x="167" y="102"/>
                    <a:pt x="167" y="102"/>
                  </a:cubicBezTo>
                  <a:cubicBezTo>
                    <a:pt x="167" y="0"/>
                    <a:pt x="0" y="0"/>
                    <a:pt x="0" y="102"/>
                  </a:cubicBezTo>
                </a:path>
              </a:pathLst>
            </a:custGeom>
            <a:solidFill>
              <a:srgbClr val="FFDB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181"/>
            <p:cNvSpPr>
              <a:spLocks/>
            </p:cNvSpPr>
            <p:nvPr/>
          </p:nvSpPr>
          <p:spPr bwMode="auto">
            <a:xfrm>
              <a:off x="3597275" y="2866232"/>
              <a:ext cx="112713" cy="165100"/>
            </a:xfrm>
            <a:custGeom>
              <a:avLst/>
              <a:gdLst>
                <a:gd name="T0" fmla="*/ 20 w 70"/>
                <a:gd name="T1" fmla="*/ 5 h 102"/>
                <a:gd name="T2" fmla="*/ 62 w 70"/>
                <a:gd name="T3" fmla="*/ 42 h 102"/>
                <a:gd name="T4" fmla="*/ 50 w 70"/>
                <a:gd name="T5" fmla="*/ 97 h 102"/>
                <a:gd name="T6" fmla="*/ 8 w 70"/>
                <a:gd name="T7" fmla="*/ 59 h 102"/>
                <a:gd name="T8" fmla="*/ 20 w 70"/>
                <a:gd name="T9" fmla="*/ 5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102">
                  <a:moveTo>
                    <a:pt x="20" y="5"/>
                  </a:moveTo>
                  <a:cubicBezTo>
                    <a:pt x="35" y="0"/>
                    <a:pt x="53" y="17"/>
                    <a:pt x="62" y="42"/>
                  </a:cubicBezTo>
                  <a:cubicBezTo>
                    <a:pt x="70" y="67"/>
                    <a:pt x="65" y="92"/>
                    <a:pt x="50" y="97"/>
                  </a:cubicBezTo>
                  <a:cubicBezTo>
                    <a:pt x="35" y="102"/>
                    <a:pt x="17" y="85"/>
                    <a:pt x="8" y="59"/>
                  </a:cubicBezTo>
                  <a:cubicBezTo>
                    <a:pt x="0" y="34"/>
                    <a:pt x="5" y="10"/>
                    <a:pt x="20" y="5"/>
                  </a:cubicBezTo>
                  <a:close/>
                </a:path>
              </a:pathLst>
            </a:custGeom>
            <a:solidFill>
              <a:srgbClr val="FFDB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182"/>
            <p:cNvSpPr>
              <a:spLocks/>
            </p:cNvSpPr>
            <p:nvPr/>
          </p:nvSpPr>
          <p:spPr bwMode="auto">
            <a:xfrm>
              <a:off x="4106863" y="2866232"/>
              <a:ext cx="112713" cy="165100"/>
            </a:xfrm>
            <a:custGeom>
              <a:avLst/>
              <a:gdLst>
                <a:gd name="T0" fmla="*/ 50 w 70"/>
                <a:gd name="T1" fmla="*/ 5 h 102"/>
                <a:gd name="T2" fmla="*/ 8 w 70"/>
                <a:gd name="T3" fmla="*/ 42 h 102"/>
                <a:gd name="T4" fmla="*/ 20 w 70"/>
                <a:gd name="T5" fmla="*/ 97 h 102"/>
                <a:gd name="T6" fmla="*/ 61 w 70"/>
                <a:gd name="T7" fmla="*/ 59 h 102"/>
                <a:gd name="T8" fmla="*/ 50 w 70"/>
                <a:gd name="T9" fmla="*/ 5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102">
                  <a:moveTo>
                    <a:pt x="50" y="5"/>
                  </a:moveTo>
                  <a:cubicBezTo>
                    <a:pt x="35" y="0"/>
                    <a:pt x="16" y="17"/>
                    <a:pt x="8" y="42"/>
                  </a:cubicBezTo>
                  <a:cubicBezTo>
                    <a:pt x="0" y="67"/>
                    <a:pt x="5" y="92"/>
                    <a:pt x="20" y="97"/>
                  </a:cubicBezTo>
                  <a:cubicBezTo>
                    <a:pt x="34" y="102"/>
                    <a:pt x="53" y="85"/>
                    <a:pt x="61" y="59"/>
                  </a:cubicBezTo>
                  <a:cubicBezTo>
                    <a:pt x="70" y="34"/>
                    <a:pt x="65" y="10"/>
                    <a:pt x="50" y="5"/>
                  </a:cubicBezTo>
                  <a:close/>
                </a:path>
              </a:pathLst>
            </a:custGeom>
            <a:solidFill>
              <a:srgbClr val="FFDB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183"/>
            <p:cNvSpPr>
              <a:spLocks/>
            </p:cNvSpPr>
            <p:nvPr/>
          </p:nvSpPr>
          <p:spPr bwMode="auto">
            <a:xfrm>
              <a:off x="3722688" y="3437732"/>
              <a:ext cx="354013" cy="434975"/>
            </a:xfrm>
            <a:custGeom>
              <a:avLst/>
              <a:gdLst>
                <a:gd name="T0" fmla="*/ 116 w 220"/>
                <a:gd name="T1" fmla="*/ 0 h 271"/>
                <a:gd name="T2" fmla="*/ 0 w 220"/>
                <a:gd name="T3" fmla="*/ 35 h 271"/>
                <a:gd name="T4" fmla="*/ 44 w 220"/>
                <a:gd name="T5" fmla="*/ 271 h 271"/>
                <a:gd name="T6" fmla="*/ 202 w 220"/>
                <a:gd name="T7" fmla="*/ 271 h 271"/>
                <a:gd name="T8" fmla="*/ 220 w 220"/>
                <a:gd name="T9" fmla="*/ 36 h 271"/>
                <a:gd name="T10" fmla="*/ 116 w 220"/>
                <a:gd name="T11" fmla="*/ 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0" h="271">
                  <a:moveTo>
                    <a:pt x="116" y="0"/>
                  </a:moveTo>
                  <a:cubicBezTo>
                    <a:pt x="116" y="0"/>
                    <a:pt x="0" y="28"/>
                    <a:pt x="0" y="35"/>
                  </a:cubicBezTo>
                  <a:cubicBezTo>
                    <a:pt x="0" y="42"/>
                    <a:pt x="44" y="271"/>
                    <a:pt x="44" y="271"/>
                  </a:cubicBezTo>
                  <a:cubicBezTo>
                    <a:pt x="202" y="271"/>
                    <a:pt x="202" y="271"/>
                    <a:pt x="202" y="271"/>
                  </a:cubicBezTo>
                  <a:cubicBezTo>
                    <a:pt x="220" y="36"/>
                    <a:pt x="220" y="36"/>
                    <a:pt x="220" y="36"/>
                  </a:cubicBezTo>
                  <a:cubicBezTo>
                    <a:pt x="116" y="0"/>
                    <a:pt x="116" y="0"/>
                    <a:pt x="116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184"/>
            <p:cNvSpPr>
              <a:spLocks/>
            </p:cNvSpPr>
            <p:nvPr/>
          </p:nvSpPr>
          <p:spPr bwMode="auto">
            <a:xfrm>
              <a:off x="3598863" y="3312319"/>
              <a:ext cx="234950" cy="560388"/>
            </a:xfrm>
            <a:custGeom>
              <a:avLst/>
              <a:gdLst>
                <a:gd name="T0" fmla="*/ 111 w 148"/>
                <a:gd name="T1" fmla="*/ 0 h 353"/>
                <a:gd name="T2" fmla="*/ 111 w 148"/>
                <a:gd name="T3" fmla="*/ 38 h 353"/>
                <a:gd name="T4" fmla="*/ 148 w 148"/>
                <a:gd name="T5" fmla="*/ 353 h 353"/>
                <a:gd name="T6" fmla="*/ 84 w 148"/>
                <a:gd name="T7" fmla="*/ 353 h 353"/>
                <a:gd name="T8" fmla="*/ 15 w 148"/>
                <a:gd name="T9" fmla="*/ 213 h 353"/>
                <a:gd name="T10" fmla="*/ 81 w 148"/>
                <a:gd name="T11" fmla="*/ 168 h 353"/>
                <a:gd name="T12" fmla="*/ 0 w 148"/>
                <a:gd name="T13" fmla="*/ 131 h 353"/>
                <a:gd name="T14" fmla="*/ 75 w 148"/>
                <a:gd name="T15" fmla="*/ 16 h 353"/>
                <a:gd name="T16" fmla="*/ 111 w 148"/>
                <a:gd name="T17" fmla="*/ 0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8" h="353">
                  <a:moveTo>
                    <a:pt x="111" y="0"/>
                  </a:moveTo>
                  <a:lnTo>
                    <a:pt x="111" y="38"/>
                  </a:lnTo>
                  <a:lnTo>
                    <a:pt x="148" y="353"/>
                  </a:lnTo>
                  <a:lnTo>
                    <a:pt x="84" y="353"/>
                  </a:lnTo>
                  <a:lnTo>
                    <a:pt x="15" y="213"/>
                  </a:lnTo>
                  <a:lnTo>
                    <a:pt x="81" y="168"/>
                  </a:lnTo>
                  <a:lnTo>
                    <a:pt x="0" y="131"/>
                  </a:lnTo>
                  <a:lnTo>
                    <a:pt x="75" y="16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rgbClr val="605F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185"/>
            <p:cNvSpPr>
              <a:spLocks/>
            </p:cNvSpPr>
            <p:nvPr/>
          </p:nvSpPr>
          <p:spPr bwMode="auto">
            <a:xfrm>
              <a:off x="3984625" y="3312319"/>
              <a:ext cx="233363" cy="560388"/>
            </a:xfrm>
            <a:custGeom>
              <a:avLst/>
              <a:gdLst>
                <a:gd name="T0" fmla="*/ 36 w 147"/>
                <a:gd name="T1" fmla="*/ 0 h 353"/>
                <a:gd name="T2" fmla="*/ 36 w 147"/>
                <a:gd name="T3" fmla="*/ 38 h 353"/>
                <a:gd name="T4" fmla="*/ 0 w 147"/>
                <a:gd name="T5" fmla="*/ 353 h 353"/>
                <a:gd name="T6" fmla="*/ 63 w 147"/>
                <a:gd name="T7" fmla="*/ 353 h 353"/>
                <a:gd name="T8" fmla="*/ 131 w 147"/>
                <a:gd name="T9" fmla="*/ 213 h 353"/>
                <a:gd name="T10" fmla="*/ 66 w 147"/>
                <a:gd name="T11" fmla="*/ 168 h 353"/>
                <a:gd name="T12" fmla="*/ 147 w 147"/>
                <a:gd name="T13" fmla="*/ 131 h 353"/>
                <a:gd name="T14" fmla="*/ 81 w 147"/>
                <a:gd name="T15" fmla="*/ 19 h 353"/>
                <a:gd name="T16" fmla="*/ 36 w 147"/>
                <a:gd name="T17" fmla="*/ 0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7" h="353">
                  <a:moveTo>
                    <a:pt x="36" y="0"/>
                  </a:moveTo>
                  <a:lnTo>
                    <a:pt x="36" y="38"/>
                  </a:lnTo>
                  <a:lnTo>
                    <a:pt x="0" y="353"/>
                  </a:lnTo>
                  <a:lnTo>
                    <a:pt x="63" y="353"/>
                  </a:lnTo>
                  <a:lnTo>
                    <a:pt x="131" y="213"/>
                  </a:lnTo>
                  <a:lnTo>
                    <a:pt x="66" y="168"/>
                  </a:lnTo>
                  <a:lnTo>
                    <a:pt x="147" y="131"/>
                  </a:lnTo>
                  <a:lnTo>
                    <a:pt x="81" y="19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605F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186"/>
            <p:cNvSpPr>
              <a:spLocks/>
            </p:cNvSpPr>
            <p:nvPr/>
          </p:nvSpPr>
          <p:spPr bwMode="auto">
            <a:xfrm>
              <a:off x="3851275" y="3437732"/>
              <a:ext cx="115888" cy="112713"/>
            </a:xfrm>
            <a:custGeom>
              <a:avLst/>
              <a:gdLst>
                <a:gd name="T0" fmla="*/ 0 w 72"/>
                <a:gd name="T1" fmla="*/ 39 h 70"/>
                <a:gd name="T2" fmla="*/ 20 w 72"/>
                <a:gd name="T3" fmla="*/ 70 h 70"/>
                <a:gd name="T4" fmla="*/ 51 w 72"/>
                <a:gd name="T5" fmla="*/ 70 h 70"/>
                <a:gd name="T6" fmla="*/ 72 w 72"/>
                <a:gd name="T7" fmla="*/ 39 h 70"/>
                <a:gd name="T8" fmla="*/ 36 w 72"/>
                <a:gd name="T9" fmla="*/ 0 h 70"/>
                <a:gd name="T10" fmla="*/ 0 w 72"/>
                <a:gd name="T11" fmla="*/ 39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2" h="70">
                  <a:moveTo>
                    <a:pt x="0" y="39"/>
                  </a:moveTo>
                  <a:cubicBezTo>
                    <a:pt x="20" y="70"/>
                    <a:pt x="20" y="70"/>
                    <a:pt x="20" y="70"/>
                  </a:cubicBezTo>
                  <a:cubicBezTo>
                    <a:pt x="30" y="70"/>
                    <a:pt x="41" y="70"/>
                    <a:pt x="51" y="70"/>
                  </a:cubicBezTo>
                  <a:cubicBezTo>
                    <a:pt x="72" y="39"/>
                    <a:pt x="72" y="39"/>
                    <a:pt x="72" y="39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0" y="39"/>
                    <a:pt x="0" y="39"/>
                    <a:pt x="0" y="39"/>
                  </a:cubicBezTo>
                </a:path>
              </a:pathLst>
            </a:custGeom>
            <a:solidFill>
              <a:srgbClr val="C938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187"/>
            <p:cNvSpPr>
              <a:spLocks/>
            </p:cNvSpPr>
            <p:nvPr/>
          </p:nvSpPr>
          <p:spPr bwMode="auto">
            <a:xfrm>
              <a:off x="3836988" y="3550444"/>
              <a:ext cx="142875" cy="322263"/>
            </a:xfrm>
            <a:custGeom>
              <a:avLst/>
              <a:gdLst>
                <a:gd name="T0" fmla="*/ 29 w 90"/>
                <a:gd name="T1" fmla="*/ 0 h 203"/>
                <a:gd name="T2" fmla="*/ 0 w 90"/>
                <a:gd name="T3" fmla="*/ 203 h 203"/>
                <a:gd name="T4" fmla="*/ 90 w 90"/>
                <a:gd name="T5" fmla="*/ 203 h 203"/>
                <a:gd name="T6" fmla="*/ 61 w 90"/>
                <a:gd name="T7" fmla="*/ 0 h 203"/>
                <a:gd name="T8" fmla="*/ 29 w 90"/>
                <a:gd name="T9" fmla="*/ 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203">
                  <a:moveTo>
                    <a:pt x="29" y="0"/>
                  </a:moveTo>
                  <a:lnTo>
                    <a:pt x="0" y="203"/>
                  </a:lnTo>
                  <a:lnTo>
                    <a:pt x="90" y="203"/>
                  </a:lnTo>
                  <a:lnTo>
                    <a:pt x="61" y="0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C938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188"/>
            <p:cNvSpPr>
              <a:spLocks/>
            </p:cNvSpPr>
            <p:nvPr/>
          </p:nvSpPr>
          <p:spPr bwMode="auto">
            <a:xfrm>
              <a:off x="3836988" y="3550444"/>
              <a:ext cx="142875" cy="322263"/>
            </a:xfrm>
            <a:custGeom>
              <a:avLst/>
              <a:gdLst>
                <a:gd name="T0" fmla="*/ 29 w 90"/>
                <a:gd name="T1" fmla="*/ 0 h 203"/>
                <a:gd name="T2" fmla="*/ 0 w 90"/>
                <a:gd name="T3" fmla="*/ 203 h 203"/>
                <a:gd name="T4" fmla="*/ 90 w 90"/>
                <a:gd name="T5" fmla="*/ 203 h 203"/>
                <a:gd name="T6" fmla="*/ 61 w 90"/>
                <a:gd name="T7" fmla="*/ 0 h 203"/>
                <a:gd name="T8" fmla="*/ 29 w 90"/>
                <a:gd name="T9" fmla="*/ 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203">
                  <a:moveTo>
                    <a:pt x="29" y="0"/>
                  </a:moveTo>
                  <a:lnTo>
                    <a:pt x="0" y="203"/>
                  </a:lnTo>
                  <a:lnTo>
                    <a:pt x="90" y="203"/>
                  </a:lnTo>
                  <a:lnTo>
                    <a:pt x="61" y="0"/>
                  </a:lnTo>
                  <a:lnTo>
                    <a:pt x="2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189"/>
            <p:cNvSpPr>
              <a:spLocks/>
            </p:cNvSpPr>
            <p:nvPr/>
          </p:nvSpPr>
          <p:spPr bwMode="auto">
            <a:xfrm>
              <a:off x="3762375" y="3271044"/>
              <a:ext cx="146050" cy="282575"/>
            </a:xfrm>
            <a:custGeom>
              <a:avLst/>
              <a:gdLst>
                <a:gd name="T0" fmla="*/ 8 w 92"/>
                <a:gd name="T1" fmla="*/ 0 h 178"/>
                <a:gd name="T2" fmla="*/ 0 w 92"/>
                <a:gd name="T3" fmla="*/ 29 h 178"/>
                <a:gd name="T4" fmla="*/ 21 w 92"/>
                <a:gd name="T5" fmla="*/ 178 h 178"/>
                <a:gd name="T6" fmla="*/ 92 w 92"/>
                <a:gd name="T7" fmla="*/ 105 h 178"/>
                <a:gd name="T8" fmla="*/ 8 w 92"/>
                <a:gd name="T9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178">
                  <a:moveTo>
                    <a:pt x="8" y="0"/>
                  </a:moveTo>
                  <a:lnTo>
                    <a:pt x="0" y="29"/>
                  </a:lnTo>
                  <a:lnTo>
                    <a:pt x="21" y="178"/>
                  </a:lnTo>
                  <a:lnTo>
                    <a:pt x="92" y="105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190"/>
            <p:cNvSpPr>
              <a:spLocks/>
            </p:cNvSpPr>
            <p:nvPr/>
          </p:nvSpPr>
          <p:spPr bwMode="auto">
            <a:xfrm>
              <a:off x="3762375" y="3271044"/>
              <a:ext cx="146050" cy="282575"/>
            </a:xfrm>
            <a:custGeom>
              <a:avLst/>
              <a:gdLst>
                <a:gd name="T0" fmla="*/ 8 w 92"/>
                <a:gd name="T1" fmla="*/ 0 h 178"/>
                <a:gd name="T2" fmla="*/ 0 w 92"/>
                <a:gd name="T3" fmla="*/ 29 h 178"/>
                <a:gd name="T4" fmla="*/ 21 w 92"/>
                <a:gd name="T5" fmla="*/ 178 h 178"/>
                <a:gd name="T6" fmla="*/ 92 w 92"/>
                <a:gd name="T7" fmla="*/ 105 h 178"/>
                <a:gd name="T8" fmla="*/ 8 w 92"/>
                <a:gd name="T9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178">
                  <a:moveTo>
                    <a:pt x="8" y="0"/>
                  </a:moveTo>
                  <a:lnTo>
                    <a:pt x="0" y="29"/>
                  </a:lnTo>
                  <a:lnTo>
                    <a:pt x="21" y="178"/>
                  </a:lnTo>
                  <a:lnTo>
                    <a:pt x="92" y="105"/>
                  </a:lnTo>
                  <a:lnTo>
                    <a:pt x="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191"/>
            <p:cNvSpPr>
              <a:spLocks/>
            </p:cNvSpPr>
            <p:nvPr/>
          </p:nvSpPr>
          <p:spPr bwMode="auto">
            <a:xfrm>
              <a:off x="3775075" y="3215482"/>
              <a:ext cx="266700" cy="92075"/>
            </a:xfrm>
            <a:custGeom>
              <a:avLst/>
              <a:gdLst>
                <a:gd name="T0" fmla="*/ 0 w 167"/>
                <a:gd name="T1" fmla="*/ 0 h 58"/>
                <a:gd name="T2" fmla="*/ 0 w 167"/>
                <a:gd name="T3" fmla="*/ 6 h 58"/>
                <a:gd name="T4" fmla="*/ 84 w 167"/>
                <a:gd name="T5" fmla="*/ 58 h 58"/>
                <a:gd name="T6" fmla="*/ 86 w 167"/>
                <a:gd name="T7" fmla="*/ 58 h 58"/>
                <a:gd name="T8" fmla="*/ 167 w 167"/>
                <a:gd name="T9" fmla="*/ 9 h 58"/>
                <a:gd name="T10" fmla="*/ 167 w 167"/>
                <a:gd name="T11" fmla="*/ 0 h 58"/>
                <a:gd name="T12" fmla="*/ 0 w 167"/>
                <a:gd name="T13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7" h="58">
                  <a:moveTo>
                    <a:pt x="0" y="0"/>
                  </a:move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43" y="56"/>
                    <a:pt x="84" y="58"/>
                  </a:cubicBezTo>
                  <a:cubicBezTo>
                    <a:pt x="84" y="58"/>
                    <a:pt x="85" y="58"/>
                    <a:pt x="86" y="58"/>
                  </a:cubicBezTo>
                  <a:cubicBezTo>
                    <a:pt x="126" y="58"/>
                    <a:pt x="167" y="9"/>
                    <a:pt x="167" y="9"/>
                  </a:cubicBezTo>
                  <a:cubicBezTo>
                    <a:pt x="167" y="0"/>
                    <a:pt x="167" y="0"/>
                    <a:pt x="167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CCAF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192"/>
            <p:cNvSpPr>
              <a:spLocks/>
            </p:cNvSpPr>
            <p:nvPr/>
          </p:nvSpPr>
          <p:spPr bwMode="auto">
            <a:xfrm>
              <a:off x="3582988" y="2442369"/>
              <a:ext cx="685800" cy="682625"/>
            </a:xfrm>
            <a:custGeom>
              <a:avLst/>
              <a:gdLst>
                <a:gd name="T0" fmla="*/ 335 w 427"/>
                <a:gd name="T1" fmla="*/ 61 h 425"/>
                <a:gd name="T2" fmla="*/ 403 w 427"/>
                <a:gd name="T3" fmla="*/ 129 h 425"/>
                <a:gd name="T4" fmla="*/ 207 w 427"/>
                <a:gd name="T5" fmla="*/ 424 h 425"/>
                <a:gd name="T6" fmla="*/ 33 w 427"/>
                <a:gd name="T7" fmla="*/ 332 h 425"/>
                <a:gd name="T8" fmla="*/ 50 w 427"/>
                <a:gd name="T9" fmla="*/ 82 h 425"/>
                <a:gd name="T10" fmla="*/ 335 w 427"/>
                <a:gd name="T11" fmla="*/ 61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7" h="425">
                  <a:moveTo>
                    <a:pt x="335" y="61"/>
                  </a:moveTo>
                  <a:cubicBezTo>
                    <a:pt x="373" y="67"/>
                    <a:pt x="394" y="93"/>
                    <a:pt x="403" y="129"/>
                  </a:cubicBezTo>
                  <a:cubicBezTo>
                    <a:pt x="427" y="221"/>
                    <a:pt x="377" y="422"/>
                    <a:pt x="207" y="424"/>
                  </a:cubicBezTo>
                  <a:cubicBezTo>
                    <a:pt x="119" y="425"/>
                    <a:pt x="56" y="403"/>
                    <a:pt x="33" y="332"/>
                  </a:cubicBezTo>
                  <a:cubicBezTo>
                    <a:pt x="10" y="261"/>
                    <a:pt x="0" y="146"/>
                    <a:pt x="50" y="82"/>
                  </a:cubicBezTo>
                  <a:cubicBezTo>
                    <a:pt x="113" y="1"/>
                    <a:pt x="246" y="0"/>
                    <a:pt x="335" y="61"/>
                  </a:cubicBezTo>
                  <a:close/>
                </a:path>
              </a:pathLst>
            </a:custGeom>
            <a:solidFill>
              <a:srgbClr val="755A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193"/>
            <p:cNvSpPr>
              <a:spLocks/>
            </p:cNvSpPr>
            <p:nvPr/>
          </p:nvSpPr>
          <p:spPr bwMode="auto">
            <a:xfrm>
              <a:off x="3497263" y="2518569"/>
              <a:ext cx="822325" cy="758825"/>
            </a:xfrm>
            <a:custGeom>
              <a:avLst/>
              <a:gdLst>
                <a:gd name="T0" fmla="*/ 257 w 513"/>
                <a:gd name="T1" fmla="*/ 0 h 473"/>
                <a:gd name="T2" fmla="*/ 115 w 513"/>
                <a:gd name="T3" fmla="*/ 378 h 473"/>
                <a:gd name="T4" fmla="*/ 257 w 513"/>
                <a:gd name="T5" fmla="*/ 473 h 473"/>
                <a:gd name="T6" fmla="*/ 398 w 513"/>
                <a:gd name="T7" fmla="*/ 378 h 473"/>
                <a:gd name="T8" fmla="*/ 257 w 513"/>
                <a:gd name="T9" fmla="*/ 0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3" h="473">
                  <a:moveTo>
                    <a:pt x="257" y="0"/>
                  </a:moveTo>
                  <a:cubicBezTo>
                    <a:pt x="0" y="0"/>
                    <a:pt x="99" y="351"/>
                    <a:pt x="115" y="378"/>
                  </a:cubicBezTo>
                  <a:cubicBezTo>
                    <a:pt x="134" y="408"/>
                    <a:pt x="215" y="473"/>
                    <a:pt x="257" y="473"/>
                  </a:cubicBezTo>
                  <a:cubicBezTo>
                    <a:pt x="298" y="473"/>
                    <a:pt x="380" y="408"/>
                    <a:pt x="398" y="378"/>
                  </a:cubicBezTo>
                  <a:cubicBezTo>
                    <a:pt x="415" y="351"/>
                    <a:pt x="513" y="0"/>
                    <a:pt x="257" y="0"/>
                  </a:cubicBezTo>
                  <a:close/>
                </a:path>
              </a:pathLst>
            </a:custGeom>
            <a:solidFill>
              <a:srgbClr val="FFDB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194"/>
            <p:cNvSpPr>
              <a:spLocks/>
            </p:cNvSpPr>
            <p:nvPr/>
          </p:nvSpPr>
          <p:spPr bwMode="auto">
            <a:xfrm>
              <a:off x="3560763" y="2497932"/>
              <a:ext cx="692150" cy="449263"/>
            </a:xfrm>
            <a:custGeom>
              <a:avLst/>
              <a:gdLst>
                <a:gd name="T0" fmla="*/ 93 w 431"/>
                <a:gd name="T1" fmla="*/ 123 h 280"/>
                <a:gd name="T2" fmla="*/ 215 w 431"/>
                <a:gd name="T3" fmla="*/ 127 h 280"/>
                <a:gd name="T4" fmla="*/ 392 w 431"/>
                <a:gd name="T5" fmla="*/ 247 h 280"/>
                <a:gd name="T6" fmla="*/ 223 w 431"/>
                <a:gd name="T7" fmla="*/ 7 h 280"/>
                <a:gd name="T8" fmla="*/ 44 w 431"/>
                <a:gd name="T9" fmla="*/ 280 h 280"/>
                <a:gd name="T10" fmla="*/ 93 w 431"/>
                <a:gd name="T11" fmla="*/ 123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1" h="280">
                  <a:moveTo>
                    <a:pt x="93" y="123"/>
                  </a:moveTo>
                  <a:cubicBezTo>
                    <a:pt x="138" y="151"/>
                    <a:pt x="174" y="109"/>
                    <a:pt x="215" y="127"/>
                  </a:cubicBezTo>
                  <a:cubicBezTo>
                    <a:pt x="256" y="145"/>
                    <a:pt x="368" y="59"/>
                    <a:pt x="392" y="247"/>
                  </a:cubicBezTo>
                  <a:cubicBezTo>
                    <a:pt x="431" y="111"/>
                    <a:pt x="372" y="14"/>
                    <a:pt x="223" y="7"/>
                  </a:cubicBezTo>
                  <a:cubicBezTo>
                    <a:pt x="64" y="0"/>
                    <a:pt x="0" y="145"/>
                    <a:pt x="44" y="280"/>
                  </a:cubicBezTo>
                  <a:cubicBezTo>
                    <a:pt x="41" y="207"/>
                    <a:pt x="59" y="159"/>
                    <a:pt x="93" y="123"/>
                  </a:cubicBezTo>
                  <a:close/>
                </a:path>
              </a:pathLst>
            </a:custGeom>
            <a:solidFill>
              <a:srgbClr val="755A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195"/>
            <p:cNvSpPr>
              <a:spLocks/>
            </p:cNvSpPr>
            <p:nvPr/>
          </p:nvSpPr>
          <p:spPr bwMode="auto">
            <a:xfrm>
              <a:off x="3703638" y="2658269"/>
              <a:ext cx="261938" cy="63500"/>
            </a:xfrm>
            <a:custGeom>
              <a:avLst/>
              <a:gdLst>
                <a:gd name="T0" fmla="*/ 0 w 163"/>
                <a:gd name="T1" fmla="*/ 11 h 40"/>
                <a:gd name="T2" fmla="*/ 58 w 163"/>
                <a:gd name="T3" fmla="*/ 39 h 40"/>
                <a:gd name="T4" fmla="*/ 104 w 163"/>
                <a:gd name="T5" fmla="*/ 33 h 40"/>
                <a:gd name="T6" fmla="*/ 162 w 163"/>
                <a:gd name="T7" fmla="*/ 9 h 40"/>
                <a:gd name="T8" fmla="*/ 161 w 163"/>
                <a:gd name="T9" fmla="*/ 4 h 40"/>
                <a:gd name="T10" fmla="*/ 73 w 163"/>
                <a:gd name="T11" fmla="*/ 26 h 40"/>
                <a:gd name="T12" fmla="*/ 3 w 163"/>
                <a:gd name="T13" fmla="*/ 10 h 40"/>
                <a:gd name="T14" fmla="*/ 0 w 163"/>
                <a:gd name="T15" fmla="*/ 11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3" h="40">
                  <a:moveTo>
                    <a:pt x="0" y="11"/>
                  </a:moveTo>
                  <a:cubicBezTo>
                    <a:pt x="1" y="35"/>
                    <a:pt x="41" y="38"/>
                    <a:pt x="58" y="39"/>
                  </a:cubicBezTo>
                  <a:cubicBezTo>
                    <a:pt x="74" y="40"/>
                    <a:pt x="89" y="38"/>
                    <a:pt x="104" y="33"/>
                  </a:cubicBezTo>
                  <a:cubicBezTo>
                    <a:pt x="123" y="28"/>
                    <a:pt x="147" y="21"/>
                    <a:pt x="162" y="9"/>
                  </a:cubicBezTo>
                  <a:cubicBezTo>
                    <a:pt x="163" y="7"/>
                    <a:pt x="163" y="5"/>
                    <a:pt x="161" y="4"/>
                  </a:cubicBezTo>
                  <a:cubicBezTo>
                    <a:pt x="132" y="0"/>
                    <a:pt x="102" y="23"/>
                    <a:pt x="73" y="26"/>
                  </a:cubicBezTo>
                  <a:cubicBezTo>
                    <a:pt x="50" y="28"/>
                    <a:pt x="20" y="25"/>
                    <a:pt x="3" y="10"/>
                  </a:cubicBezTo>
                  <a:cubicBezTo>
                    <a:pt x="1" y="9"/>
                    <a:pt x="0" y="9"/>
                    <a:pt x="0" y="11"/>
                  </a:cubicBezTo>
                  <a:close/>
                </a:path>
              </a:pathLst>
            </a:custGeom>
            <a:solidFill>
              <a:srgbClr val="755A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196"/>
            <p:cNvSpPr>
              <a:spLocks noEditPoints="1"/>
            </p:cNvSpPr>
            <p:nvPr/>
          </p:nvSpPr>
          <p:spPr bwMode="auto">
            <a:xfrm>
              <a:off x="3659188" y="2859882"/>
              <a:ext cx="504825" cy="185738"/>
            </a:xfrm>
            <a:custGeom>
              <a:avLst/>
              <a:gdLst>
                <a:gd name="T0" fmla="*/ 235 w 315"/>
                <a:gd name="T1" fmla="*/ 114 h 115"/>
                <a:gd name="T2" fmla="*/ 240 w 315"/>
                <a:gd name="T3" fmla="*/ 114 h 115"/>
                <a:gd name="T4" fmla="*/ 296 w 315"/>
                <a:gd name="T5" fmla="*/ 68 h 115"/>
                <a:gd name="T6" fmla="*/ 308 w 315"/>
                <a:gd name="T7" fmla="*/ 30 h 115"/>
                <a:gd name="T8" fmla="*/ 314 w 315"/>
                <a:gd name="T9" fmla="*/ 16 h 115"/>
                <a:gd name="T10" fmla="*/ 306 w 315"/>
                <a:gd name="T11" fmla="*/ 6 h 115"/>
                <a:gd name="T12" fmla="*/ 237 w 315"/>
                <a:gd name="T13" fmla="*/ 2 h 115"/>
                <a:gd name="T14" fmla="*/ 237 w 315"/>
                <a:gd name="T15" fmla="*/ 9 h 115"/>
                <a:gd name="T16" fmla="*/ 284 w 315"/>
                <a:gd name="T17" fmla="*/ 14 h 115"/>
                <a:gd name="T18" fmla="*/ 282 w 315"/>
                <a:gd name="T19" fmla="*/ 85 h 115"/>
                <a:gd name="T20" fmla="*/ 235 w 315"/>
                <a:gd name="T21" fmla="*/ 107 h 115"/>
                <a:gd name="T22" fmla="*/ 235 w 315"/>
                <a:gd name="T23" fmla="*/ 114 h 115"/>
                <a:gd name="T24" fmla="*/ 157 w 315"/>
                <a:gd name="T25" fmla="*/ 15 h 115"/>
                <a:gd name="T26" fmla="*/ 83 w 315"/>
                <a:gd name="T27" fmla="*/ 2 h 115"/>
                <a:gd name="T28" fmla="*/ 78 w 315"/>
                <a:gd name="T29" fmla="*/ 2 h 115"/>
                <a:gd name="T30" fmla="*/ 77 w 315"/>
                <a:gd name="T31" fmla="*/ 9 h 115"/>
                <a:gd name="T32" fmla="*/ 129 w 315"/>
                <a:gd name="T33" fmla="*/ 27 h 115"/>
                <a:gd name="T34" fmla="*/ 99 w 315"/>
                <a:gd name="T35" fmla="*/ 103 h 115"/>
                <a:gd name="T36" fmla="*/ 76 w 315"/>
                <a:gd name="T37" fmla="*/ 108 h 115"/>
                <a:gd name="T38" fmla="*/ 75 w 315"/>
                <a:gd name="T39" fmla="*/ 114 h 115"/>
                <a:gd name="T40" fmla="*/ 129 w 315"/>
                <a:gd name="T41" fmla="*/ 80 h 115"/>
                <a:gd name="T42" fmla="*/ 157 w 315"/>
                <a:gd name="T43" fmla="*/ 41 h 115"/>
                <a:gd name="T44" fmla="*/ 182 w 315"/>
                <a:gd name="T45" fmla="*/ 79 h 115"/>
                <a:gd name="T46" fmla="*/ 235 w 315"/>
                <a:gd name="T47" fmla="*/ 114 h 115"/>
                <a:gd name="T48" fmla="*/ 235 w 315"/>
                <a:gd name="T49" fmla="*/ 107 h 115"/>
                <a:gd name="T50" fmla="*/ 211 w 315"/>
                <a:gd name="T51" fmla="*/ 102 h 115"/>
                <a:gd name="T52" fmla="*/ 185 w 315"/>
                <a:gd name="T53" fmla="*/ 26 h 115"/>
                <a:gd name="T54" fmla="*/ 237 w 315"/>
                <a:gd name="T55" fmla="*/ 9 h 115"/>
                <a:gd name="T56" fmla="*/ 237 w 315"/>
                <a:gd name="T57" fmla="*/ 2 h 115"/>
                <a:gd name="T58" fmla="*/ 232 w 315"/>
                <a:gd name="T59" fmla="*/ 2 h 115"/>
                <a:gd name="T60" fmla="*/ 157 w 315"/>
                <a:gd name="T61" fmla="*/ 15 h 115"/>
                <a:gd name="T62" fmla="*/ 78 w 315"/>
                <a:gd name="T63" fmla="*/ 2 h 115"/>
                <a:gd name="T64" fmla="*/ 10 w 315"/>
                <a:gd name="T65" fmla="*/ 6 h 115"/>
                <a:gd name="T66" fmla="*/ 0 w 315"/>
                <a:gd name="T67" fmla="*/ 17 h 115"/>
                <a:gd name="T68" fmla="*/ 5 w 315"/>
                <a:gd name="T69" fmla="*/ 31 h 115"/>
                <a:gd name="T70" fmla="*/ 15 w 315"/>
                <a:gd name="T71" fmla="*/ 68 h 115"/>
                <a:gd name="T72" fmla="*/ 69 w 315"/>
                <a:gd name="T73" fmla="*/ 114 h 115"/>
                <a:gd name="T74" fmla="*/ 75 w 315"/>
                <a:gd name="T75" fmla="*/ 114 h 115"/>
                <a:gd name="T76" fmla="*/ 76 w 315"/>
                <a:gd name="T77" fmla="*/ 108 h 115"/>
                <a:gd name="T78" fmla="*/ 28 w 315"/>
                <a:gd name="T79" fmla="*/ 86 h 115"/>
                <a:gd name="T80" fmla="*/ 31 w 315"/>
                <a:gd name="T81" fmla="*/ 14 h 115"/>
                <a:gd name="T82" fmla="*/ 77 w 315"/>
                <a:gd name="T83" fmla="*/ 9 h 115"/>
                <a:gd name="T84" fmla="*/ 78 w 315"/>
                <a:gd name="T85" fmla="*/ 2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15" h="115">
                  <a:moveTo>
                    <a:pt x="235" y="114"/>
                  </a:moveTo>
                  <a:cubicBezTo>
                    <a:pt x="237" y="114"/>
                    <a:pt x="238" y="114"/>
                    <a:pt x="240" y="114"/>
                  </a:cubicBezTo>
                  <a:cubicBezTo>
                    <a:pt x="281" y="110"/>
                    <a:pt x="292" y="91"/>
                    <a:pt x="296" y="68"/>
                  </a:cubicBezTo>
                  <a:cubicBezTo>
                    <a:pt x="301" y="42"/>
                    <a:pt x="302" y="33"/>
                    <a:pt x="308" y="30"/>
                  </a:cubicBezTo>
                  <a:cubicBezTo>
                    <a:pt x="313" y="28"/>
                    <a:pt x="315" y="23"/>
                    <a:pt x="314" y="16"/>
                  </a:cubicBezTo>
                  <a:cubicBezTo>
                    <a:pt x="314" y="9"/>
                    <a:pt x="314" y="8"/>
                    <a:pt x="306" y="6"/>
                  </a:cubicBezTo>
                  <a:cubicBezTo>
                    <a:pt x="299" y="3"/>
                    <a:pt x="264" y="0"/>
                    <a:pt x="237" y="2"/>
                  </a:cubicBezTo>
                  <a:cubicBezTo>
                    <a:pt x="237" y="9"/>
                    <a:pt x="237" y="9"/>
                    <a:pt x="237" y="9"/>
                  </a:cubicBezTo>
                  <a:cubicBezTo>
                    <a:pt x="258" y="8"/>
                    <a:pt x="278" y="10"/>
                    <a:pt x="284" y="14"/>
                  </a:cubicBezTo>
                  <a:cubicBezTo>
                    <a:pt x="298" y="23"/>
                    <a:pt x="294" y="64"/>
                    <a:pt x="282" y="85"/>
                  </a:cubicBezTo>
                  <a:cubicBezTo>
                    <a:pt x="275" y="100"/>
                    <a:pt x="254" y="107"/>
                    <a:pt x="235" y="107"/>
                  </a:cubicBezTo>
                  <a:lnTo>
                    <a:pt x="235" y="114"/>
                  </a:lnTo>
                  <a:close/>
                  <a:moveTo>
                    <a:pt x="157" y="15"/>
                  </a:moveTo>
                  <a:cubicBezTo>
                    <a:pt x="148" y="16"/>
                    <a:pt x="110" y="5"/>
                    <a:pt x="83" y="2"/>
                  </a:cubicBezTo>
                  <a:cubicBezTo>
                    <a:pt x="82" y="2"/>
                    <a:pt x="80" y="2"/>
                    <a:pt x="78" y="2"/>
                  </a:cubicBezTo>
                  <a:cubicBezTo>
                    <a:pt x="77" y="9"/>
                    <a:pt x="77" y="9"/>
                    <a:pt x="77" y="9"/>
                  </a:cubicBezTo>
                  <a:cubicBezTo>
                    <a:pt x="99" y="10"/>
                    <a:pt x="122" y="15"/>
                    <a:pt x="129" y="27"/>
                  </a:cubicBezTo>
                  <a:cubicBezTo>
                    <a:pt x="142" y="46"/>
                    <a:pt x="119" y="92"/>
                    <a:pt x="99" y="103"/>
                  </a:cubicBezTo>
                  <a:cubicBezTo>
                    <a:pt x="93" y="106"/>
                    <a:pt x="84" y="108"/>
                    <a:pt x="76" y="108"/>
                  </a:cubicBezTo>
                  <a:cubicBezTo>
                    <a:pt x="75" y="114"/>
                    <a:pt x="75" y="114"/>
                    <a:pt x="75" y="114"/>
                  </a:cubicBezTo>
                  <a:cubicBezTo>
                    <a:pt x="112" y="114"/>
                    <a:pt x="125" y="88"/>
                    <a:pt x="129" y="80"/>
                  </a:cubicBezTo>
                  <a:cubicBezTo>
                    <a:pt x="138" y="63"/>
                    <a:pt x="136" y="41"/>
                    <a:pt x="157" y="41"/>
                  </a:cubicBezTo>
                  <a:cubicBezTo>
                    <a:pt x="177" y="41"/>
                    <a:pt x="175" y="63"/>
                    <a:pt x="182" y="79"/>
                  </a:cubicBezTo>
                  <a:cubicBezTo>
                    <a:pt x="186" y="88"/>
                    <a:pt x="198" y="115"/>
                    <a:pt x="235" y="114"/>
                  </a:cubicBezTo>
                  <a:cubicBezTo>
                    <a:pt x="235" y="107"/>
                    <a:pt x="235" y="107"/>
                    <a:pt x="235" y="107"/>
                  </a:cubicBezTo>
                  <a:cubicBezTo>
                    <a:pt x="226" y="107"/>
                    <a:pt x="217" y="106"/>
                    <a:pt x="211" y="102"/>
                  </a:cubicBezTo>
                  <a:cubicBezTo>
                    <a:pt x="191" y="92"/>
                    <a:pt x="171" y="46"/>
                    <a:pt x="185" y="26"/>
                  </a:cubicBezTo>
                  <a:cubicBezTo>
                    <a:pt x="193" y="15"/>
                    <a:pt x="215" y="10"/>
                    <a:pt x="237" y="9"/>
                  </a:cubicBezTo>
                  <a:cubicBezTo>
                    <a:pt x="237" y="2"/>
                    <a:pt x="237" y="2"/>
                    <a:pt x="237" y="2"/>
                  </a:cubicBezTo>
                  <a:cubicBezTo>
                    <a:pt x="235" y="2"/>
                    <a:pt x="234" y="2"/>
                    <a:pt x="232" y="2"/>
                  </a:cubicBezTo>
                  <a:cubicBezTo>
                    <a:pt x="208" y="4"/>
                    <a:pt x="179" y="15"/>
                    <a:pt x="157" y="15"/>
                  </a:cubicBezTo>
                  <a:close/>
                  <a:moveTo>
                    <a:pt x="78" y="2"/>
                  </a:moveTo>
                  <a:cubicBezTo>
                    <a:pt x="51" y="1"/>
                    <a:pt x="16" y="4"/>
                    <a:pt x="10" y="6"/>
                  </a:cubicBezTo>
                  <a:cubicBezTo>
                    <a:pt x="1" y="9"/>
                    <a:pt x="1" y="10"/>
                    <a:pt x="0" y="17"/>
                  </a:cubicBezTo>
                  <a:cubicBezTo>
                    <a:pt x="0" y="23"/>
                    <a:pt x="1" y="29"/>
                    <a:pt x="5" y="31"/>
                  </a:cubicBezTo>
                  <a:cubicBezTo>
                    <a:pt x="12" y="33"/>
                    <a:pt x="12" y="42"/>
                    <a:pt x="15" y="68"/>
                  </a:cubicBezTo>
                  <a:cubicBezTo>
                    <a:pt x="19" y="92"/>
                    <a:pt x="28" y="111"/>
                    <a:pt x="69" y="114"/>
                  </a:cubicBezTo>
                  <a:cubicBezTo>
                    <a:pt x="71" y="114"/>
                    <a:pt x="73" y="114"/>
                    <a:pt x="75" y="114"/>
                  </a:cubicBezTo>
                  <a:cubicBezTo>
                    <a:pt x="76" y="108"/>
                    <a:pt x="76" y="108"/>
                    <a:pt x="76" y="108"/>
                  </a:cubicBezTo>
                  <a:cubicBezTo>
                    <a:pt x="57" y="108"/>
                    <a:pt x="35" y="101"/>
                    <a:pt x="28" y="86"/>
                  </a:cubicBezTo>
                  <a:cubicBezTo>
                    <a:pt x="18" y="65"/>
                    <a:pt x="17" y="23"/>
                    <a:pt x="31" y="14"/>
                  </a:cubicBezTo>
                  <a:cubicBezTo>
                    <a:pt x="37" y="11"/>
                    <a:pt x="57" y="8"/>
                    <a:pt x="77" y="9"/>
                  </a:cubicBezTo>
                  <a:lnTo>
                    <a:pt x="78" y="2"/>
                  </a:lnTo>
                  <a:close/>
                </a:path>
              </a:pathLst>
            </a:custGeom>
            <a:solidFill>
              <a:srgbClr val="C938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197"/>
            <p:cNvSpPr>
              <a:spLocks/>
            </p:cNvSpPr>
            <p:nvPr/>
          </p:nvSpPr>
          <p:spPr bwMode="auto">
            <a:xfrm>
              <a:off x="3908425" y="3271044"/>
              <a:ext cx="142875" cy="284163"/>
            </a:xfrm>
            <a:custGeom>
              <a:avLst/>
              <a:gdLst>
                <a:gd name="T0" fmla="*/ 84 w 90"/>
                <a:gd name="T1" fmla="*/ 0 h 179"/>
                <a:gd name="T2" fmla="*/ 90 w 90"/>
                <a:gd name="T3" fmla="*/ 29 h 179"/>
                <a:gd name="T4" fmla="*/ 71 w 90"/>
                <a:gd name="T5" fmla="*/ 179 h 179"/>
                <a:gd name="T6" fmla="*/ 0 w 90"/>
                <a:gd name="T7" fmla="*/ 105 h 179"/>
                <a:gd name="T8" fmla="*/ 84 w 90"/>
                <a:gd name="T9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179">
                  <a:moveTo>
                    <a:pt x="84" y="0"/>
                  </a:moveTo>
                  <a:lnTo>
                    <a:pt x="90" y="29"/>
                  </a:lnTo>
                  <a:lnTo>
                    <a:pt x="71" y="179"/>
                  </a:lnTo>
                  <a:lnTo>
                    <a:pt x="0" y="105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198"/>
            <p:cNvSpPr>
              <a:spLocks/>
            </p:cNvSpPr>
            <p:nvPr/>
          </p:nvSpPr>
          <p:spPr bwMode="auto">
            <a:xfrm>
              <a:off x="3908425" y="3271044"/>
              <a:ext cx="142875" cy="284163"/>
            </a:xfrm>
            <a:custGeom>
              <a:avLst/>
              <a:gdLst>
                <a:gd name="T0" fmla="*/ 84 w 90"/>
                <a:gd name="T1" fmla="*/ 0 h 179"/>
                <a:gd name="T2" fmla="*/ 90 w 90"/>
                <a:gd name="T3" fmla="*/ 29 h 179"/>
                <a:gd name="T4" fmla="*/ 71 w 90"/>
                <a:gd name="T5" fmla="*/ 179 h 179"/>
                <a:gd name="T6" fmla="*/ 0 w 90"/>
                <a:gd name="T7" fmla="*/ 105 h 179"/>
                <a:gd name="T8" fmla="*/ 84 w 90"/>
                <a:gd name="T9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179">
                  <a:moveTo>
                    <a:pt x="84" y="0"/>
                  </a:moveTo>
                  <a:lnTo>
                    <a:pt x="90" y="29"/>
                  </a:lnTo>
                  <a:lnTo>
                    <a:pt x="71" y="179"/>
                  </a:lnTo>
                  <a:lnTo>
                    <a:pt x="0" y="105"/>
                  </a:lnTo>
                  <a:lnTo>
                    <a:pt x="8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199"/>
            <p:cNvSpPr>
              <a:spLocks/>
            </p:cNvSpPr>
            <p:nvPr/>
          </p:nvSpPr>
          <p:spPr bwMode="auto">
            <a:xfrm>
              <a:off x="3775075" y="3266282"/>
              <a:ext cx="266700" cy="171450"/>
            </a:xfrm>
            <a:custGeom>
              <a:avLst/>
              <a:gdLst>
                <a:gd name="T0" fmla="*/ 168 w 168"/>
                <a:gd name="T1" fmla="*/ 0 h 108"/>
                <a:gd name="T2" fmla="*/ 84 w 168"/>
                <a:gd name="T3" fmla="*/ 105 h 108"/>
                <a:gd name="T4" fmla="*/ 0 w 168"/>
                <a:gd name="T5" fmla="*/ 0 h 108"/>
                <a:gd name="T6" fmla="*/ 0 w 168"/>
                <a:gd name="T7" fmla="*/ 3 h 108"/>
                <a:gd name="T8" fmla="*/ 84 w 168"/>
                <a:gd name="T9" fmla="*/ 108 h 108"/>
                <a:gd name="T10" fmla="*/ 168 w 168"/>
                <a:gd name="T11" fmla="*/ 3 h 108"/>
                <a:gd name="T12" fmla="*/ 168 w 168"/>
                <a:gd name="T13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8" h="108">
                  <a:moveTo>
                    <a:pt x="168" y="0"/>
                  </a:moveTo>
                  <a:lnTo>
                    <a:pt x="84" y="105"/>
                  </a:lnTo>
                  <a:lnTo>
                    <a:pt x="0" y="0"/>
                  </a:lnTo>
                  <a:lnTo>
                    <a:pt x="0" y="3"/>
                  </a:lnTo>
                  <a:lnTo>
                    <a:pt x="84" y="108"/>
                  </a:lnTo>
                  <a:lnTo>
                    <a:pt x="168" y="3"/>
                  </a:lnTo>
                  <a:lnTo>
                    <a:pt x="168" y="0"/>
                  </a:lnTo>
                  <a:close/>
                </a:path>
              </a:pathLst>
            </a:custGeom>
            <a:solidFill>
              <a:srgbClr val="F2D0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200"/>
            <p:cNvSpPr>
              <a:spLocks/>
            </p:cNvSpPr>
            <p:nvPr/>
          </p:nvSpPr>
          <p:spPr bwMode="auto">
            <a:xfrm>
              <a:off x="3775075" y="3266282"/>
              <a:ext cx="266700" cy="171450"/>
            </a:xfrm>
            <a:custGeom>
              <a:avLst/>
              <a:gdLst>
                <a:gd name="T0" fmla="*/ 168 w 168"/>
                <a:gd name="T1" fmla="*/ 0 h 108"/>
                <a:gd name="T2" fmla="*/ 84 w 168"/>
                <a:gd name="T3" fmla="*/ 105 h 108"/>
                <a:gd name="T4" fmla="*/ 0 w 168"/>
                <a:gd name="T5" fmla="*/ 0 h 108"/>
                <a:gd name="T6" fmla="*/ 0 w 168"/>
                <a:gd name="T7" fmla="*/ 3 h 108"/>
                <a:gd name="T8" fmla="*/ 84 w 168"/>
                <a:gd name="T9" fmla="*/ 108 h 108"/>
                <a:gd name="T10" fmla="*/ 168 w 168"/>
                <a:gd name="T11" fmla="*/ 3 h 108"/>
                <a:gd name="T12" fmla="*/ 168 w 168"/>
                <a:gd name="T13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8" h="108">
                  <a:moveTo>
                    <a:pt x="168" y="0"/>
                  </a:moveTo>
                  <a:lnTo>
                    <a:pt x="84" y="105"/>
                  </a:lnTo>
                  <a:lnTo>
                    <a:pt x="0" y="0"/>
                  </a:lnTo>
                  <a:lnTo>
                    <a:pt x="0" y="3"/>
                  </a:lnTo>
                  <a:lnTo>
                    <a:pt x="84" y="108"/>
                  </a:lnTo>
                  <a:lnTo>
                    <a:pt x="168" y="3"/>
                  </a:lnTo>
                  <a:lnTo>
                    <a:pt x="16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201"/>
            <p:cNvSpPr>
              <a:spLocks/>
            </p:cNvSpPr>
            <p:nvPr/>
          </p:nvSpPr>
          <p:spPr bwMode="auto">
            <a:xfrm>
              <a:off x="3933825" y="3550444"/>
              <a:ext cx="1588" cy="1588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1 w 1"/>
                <a:gd name="T5" fmla="*/ 1 h 1"/>
                <a:gd name="T6" fmla="*/ 1 w 1"/>
                <a:gd name="T7" fmla="*/ 1 h 1"/>
                <a:gd name="T8" fmla="*/ 0 w 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  <a:lnTo>
                    <a:pt x="1" y="1"/>
                  </a:lnTo>
                  <a:lnTo>
                    <a:pt x="1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202"/>
            <p:cNvSpPr>
              <a:spLocks/>
            </p:cNvSpPr>
            <p:nvPr/>
          </p:nvSpPr>
          <p:spPr bwMode="auto">
            <a:xfrm>
              <a:off x="3933825" y="3550444"/>
              <a:ext cx="1588" cy="1588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1 w 1"/>
                <a:gd name="T5" fmla="*/ 1 h 1"/>
                <a:gd name="T6" fmla="*/ 1 w 1"/>
                <a:gd name="T7" fmla="*/ 1 h 1"/>
                <a:gd name="T8" fmla="*/ 0 w 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  <a:lnTo>
                    <a:pt x="1" y="1"/>
                  </a:lnTo>
                  <a:lnTo>
                    <a:pt x="1" y="1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203"/>
            <p:cNvSpPr>
              <a:spLocks/>
            </p:cNvSpPr>
            <p:nvPr/>
          </p:nvSpPr>
          <p:spPr bwMode="auto">
            <a:xfrm>
              <a:off x="3883025" y="3550444"/>
              <a:ext cx="52388" cy="1588"/>
            </a:xfrm>
            <a:custGeom>
              <a:avLst/>
              <a:gdLst>
                <a:gd name="T0" fmla="*/ 32 w 33"/>
                <a:gd name="T1" fmla="*/ 0 h 1"/>
                <a:gd name="T2" fmla="*/ 0 w 33"/>
                <a:gd name="T3" fmla="*/ 0 h 1"/>
                <a:gd name="T4" fmla="*/ 0 w 33"/>
                <a:gd name="T5" fmla="*/ 1 h 1"/>
                <a:gd name="T6" fmla="*/ 33 w 33"/>
                <a:gd name="T7" fmla="*/ 1 h 1"/>
                <a:gd name="T8" fmla="*/ 32 w 33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">
                  <a:moveTo>
                    <a:pt x="32" y="0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33" y="1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B532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204"/>
            <p:cNvSpPr>
              <a:spLocks/>
            </p:cNvSpPr>
            <p:nvPr/>
          </p:nvSpPr>
          <p:spPr bwMode="auto">
            <a:xfrm>
              <a:off x="3883025" y="3550444"/>
              <a:ext cx="52388" cy="1588"/>
            </a:xfrm>
            <a:custGeom>
              <a:avLst/>
              <a:gdLst>
                <a:gd name="T0" fmla="*/ 32 w 33"/>
                <a:gd name="T1" fmla="*/ 0 h 1"/>
                <a:gd name="T2" fmla="*/ 0 w 33"/>
                <a:gd name="T3" fmla="*/ 0 h 1"/>
                <a:gd name="T4" fmla="*/ 0 w 33"/>
                <a:gd name="T5" fmla="*/ 1 h 1"/>
                <a:gd name="T6" fmla="*/ 33 w 33"/>
                <a:gd name="T7" fmla="*/ 1 h 1"/>
                <a:gd name="T8" fmla="*/ 32 w 33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">
                  <a:moveTo>
                    <a:pt x="32" y="0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33" y="1"/>
                  </a:lnTo>
                  <a:lnTo>
                    <a:pt x="3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206"/>
            <p:cNvSpPr>
              <a:spLocks/>
            </p:cNvSpPr>
            <p:nvPr/>
          </p:nvSpPr>
          <p:spPr bwMode="auto">
            <a:xfrm>
              <a:off x="3971925" y="3472656"/>
              <a:ext cx="1246188" cy="565150"/>
            </a:xfrm>
            <a:custGeom>
              <a:avLst/>
              <a:gdLst>
                <a:gd name="T0" fmla="*/ 310 w 777"/>
                <a:gd name="T1" fmla="*/ 0 h 352"/>
                <a:gd name="T2" fmla="*/ 67 w 777"/>
                <a:gd name="T3" fmla="*/ 133 h 352"/>
                <a:gd name="T4" fmla="*/ 0 w 777"/>
                <a:gd name="T5" fmla="*/ 352 h 352"/>
                <a:gd name="T6" fmla="*/ 388 w 777"/>
                <a:gd name="T7" fmla="*/ 352 h 352"/>
                <a:gd name="T8" fmla="*/ 777 w 777"/>
                <a:gd name="T9" fmla="*/ 352 h 352"/>
                <a:gd name="T10" fmla="*/ 709 w 777"/>
                <a:gd name="T11" fmla="*/ 133 h 352"/>
                <a:gd name="T12" fmla="*/ 468 w 777"/>
                <a:gd name="T13" fmla="*/ 1 h 352"/>
                <a:gd name="T14" fmla="*/ 310 w 777"/>
                <a:gd name="T15" fmla="*/ 0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77" h="352">
                  <a:moveTo>
                    <a:pt x="310" y="0"/>
                  </a:moveTo>
                  <a:cubicBezTo>
                    <a:pt x="139" y="75"/>
                    <a:pt x="87" y="115"/>
                    <a:pt x="67" y="133"/>
                  </a:cubicBezTo>
                  <a:cubicBezTo>
                    <a:pt x="36" y="161"/>
                    <a:pt x="18" y="264"/>
                    <a:pt x="0" y="352"/>
                  </a:cubicBezTo>
                  <a:cubicBezTo>
                    <a:pt x="388" y="352"/>
                    <a:pt x="388" y="352"/>
                    <a:pt x="388" y="352"/>
                  </a:cubicBezTo>
                  <a:cubicBezTo>
                    <a:pt x="777" y="352"/>
                    <a:pt x="777" y="352"/>
                    <a:pt x="777" y="352"/>
                  </a:cubicBezTo>
                  <a:cubicBezTo>
                    <a:pt x="758" y="264"/>
                    <a:pt x="741" y="161"/>
                    <a:pt x="709" y="133"/>
                  </a:cubicBezTo>
                  <a:cubicBezTo>
                    <a:pt x="689" y="115"/>
                    <a:pt x="639" y="76"/>
                    <a:pt x="468" y="1"/>
                  </a:cubicBezTo>
                  <a:cubicBezTo>
                    <a:pt x="310" y="0"/>
                    <a:pt x="310" y="0"/>
                    <a:pt x="310" y="0"/>
                  </a:cubicBezTo>
                </a:path>
              </a:pathLst>
            </a:custGeom>
            <a:solidFill>
              <a:srgbClr val="FFDE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207"/>
            <p:cNvSpPr>
              <a:spLocks/>
            </p:cNvSpPr>
            <p:nvPr/>
          </p:nvSpPr>
          <p:spPr bwMode="auto">
            <a:xfrm>
              <a:off x="3971925" y="3472656"/>
              <a:ext cx="1246188" cy="565150"/>
            </a:xfrm>
            <a:custGeom>
              <a:avLst/>
              <a:gdLst>
                <a:gd name="T0" fmla="*/ 310 w 777"/>
                <a:gd name="T1" fmla="*/ 0 h 352"/>
                <a:gd name="T2" fmla="*/ 67 w 777"/>
                <a:gd name="T3" fmla="*/ 133 h 352"/>
                <a:gd name="T4" fmla="*/ 0 w 777"/>
                <a:gd name="T5" fmla="*/ 352 h 352"/>
                <a:gd name="T6" fmla="*/ 388 w 777"/>
                <a:gd name="T7" fmla="*/ 352 h 352"/>
                <a:gd name="T8" fmla="*/ 777 w 777"/>
                <a:gd name="T9" fmla="*/ 352 h 352"/>
                <a:gd name="T10" fmla="*/ 709 w 777"/>
                <a:gd name="T11" fmla="*/ 133 h 352"/>
                <a:gd name="T12" fmla="*/ 468 w 777"/>
                <a:gd name="T13" fmla="*/ 1 h 352"/>
                <a:gd name="T14" fmla="*/ 310 w 777"/>
                <a:gd name="T15" fmla="*/ 0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77" h="352">
                  <a:moveTo>
                    <a:pt x="310" y="0"/>
                  </a:moveTo>
                  <a:cubicBezTo>
                    <a:pt x="139" y="75"/>
                    <a:pt x="87" y="115"/>
                    <a:pt x="67" y="133"/>
                  </a:cubicBezTo>
                  <a:cubicBezTo>
                    <a:pt x="36" y="161"/>
                    <a:pt x="18" y="264"/>
                    <a:pt x="0" y="352"/>
                  </a:cubicBezTo>
                  <a:cubicBezTo>
                    <a:pt x="388" y="352"/>
                    <a:pt x="388" y="352"/>
                    <a:pt x="388" y="352"/>
                  </a:cubicBezTo>
                  <a:cubicBezTo>
                    <a:pt x="777" y="352"/>
                    <a:pt x="777" y="352"/>
                    <a:pt x="777" y="352"/>
                  </a:cubicBezTo>
                  <a:cubicBezTo>
                    <a:pt x="758" y="264"/>
                    <a:pt x="741" y="161"/>
                    <a:pt x="709" y="133"/>
                  </a:cubicBezTo>
                  <a:cubicBezTo>
                    <a:pt x="689" y="115"/>
                    <a:pt x="639" y="76"/>
                    <a:pt x="468" y="1"/>
                  </a:cubicBezTo>
                  <a:cubicBezTo>
                    <a:pt x="310" y="0"/>
                    <a:pt x="310" y="0"/>
                    <a:pt x="310" y="0"/>
                  </a:cubicBezTo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208"/>
            <p:cNvSpPr>
              <a:spLocks/>
            </p:cNvSpPr>
            <p:nvPr/>
          </p:nvSpPr>
          <p:spPr bwMode="auto">
            <a:xfrm>
              <a:off x="4460875" y="3066256"/>
              <a:ext cx="268288" cy="560388"/>
            </a:xfrm>
            <a:custGeom>
              <a:avLst/>
              <a:gdLst>
                <a:gd name="T0" fmla="*/ 0 w 167"/>
                <a:gd name="T1" fmla="*/ 103 h 349"/>
                <a:gd name="T2" fmla="*/ 0 w 167"/>
                <a:gd name="T3" fmla="*/ 230 h 349"/>
                <a:gd name="T4" fmla="*/ 0 w 167"/>
                <a:gd name="T5" fmla="*/ 293 h 349"/>
                <a:gd name="T6" fmla="*/ 167 w 167"/>
                <a:gd name="T7" fmla="*/ 293 h 349"/>
                <a:gd name="T8" fmla="*/ 167 w 167"/>
                <a:gd name="T9" fmla="*/ 230 h 349"/>
                <a:gd name="T10" fmla="*/ 167 w 167"/>
                <a:gd name="T11" fmla="*/ 103 h 349"/>
                <a:gd name="T12" fmla="*/ 0 w 167"/>
                <a:gd name="T13" fmla="*/ 103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7" h="349">
                  <a:moveTo>
                    <a:pt x="0" y="103"/>
                  </a:moveTo>
                  <a:cubicBezTo>
                    <a:pt x="0" y="230"/>
                    <a:pt x="0" y="230"/>
                    <a:pt x="0" y="230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46" y="347"/>
                    <a:pt x="121" y="349"/>
                    <a:pt x="167" y="293"/>
                  </a:cubicBezTo>
                  <a:cubicBezTo>
                    <a:pt x="167" y="230"/>
                    <a:pt x="167" y="230"/>
                    <a:pt x="167" y="230"/>
                  </a:cubicBezTo>
                  <a:cubicBezTo>
                    <a:pt x="167" y="103"/>
                    <a:pt x="167" y="103"/>
                    <a:pt x="167" y="103"/>
                  </a:cubicBezTo>
                  <a:cubicBezTo>
                    <a:pt x="167" y="0"/>
                    <a:pt x="0" y="0"/>
                    <a:pt x="0" y="103"/>
                  </a:cubicBezTo>
                </a:path>
              </a:pathLst>
            </a:custGeom>
            <a:solidFill>
              <a:srgbClr val="F6C5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209"/>
            <p:cNvSpPr>
              <a:spLocks/>
            </p:cNvSpPr>
            <p:nvPr/>
          </p:nvSpPr>
          <p:spPr bwMode="auto">
            <a:xfrm>
              <a:off x="4283075" y="3031331"/>
              <a:ext cx="112713" cy="163513"/>
            </a:xfrm>
            <a:custGeom>
              <a:avLst/>
              <a:gdLst>
                <a:gd name="T0" fmla="*/ 20 w 70"/>
                <a:gd name="T1" fmla="*/ 5 h 102"/>
                <a:gd name="T2" fmla="*/ 62 w 70"/>
                <a:gd name="T3" fmla="*/ 42 h 102"/>
                <a:gd name="T4" fmla="*/ 51 w 70"/>
                <a:gd name="T5" fmla="*/ 97 h 102"/>
                <a:gd name="T6" fmla="*/ 9 w 70"/>
                <a:gd name="T7" fmla="*/ 60 h 102"/>
                <a:gd name="T8" fmla="*/ 20 w 70"/>
                <a:gd name="T9" fmla="*/ 5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102">
                  <a:moveTo>
                    <a:pt x="20" y="5"/>
                  </a:moveTo>
                  <a:cubicBezTo>
                    <a:pt x="35" y="0"/>
                    <a:pt x="54" y="17"/>
                    <a:pt x="62" y="42"/>
                  </a:cubicBezTo>
                  <a:cubicBezTo>
                    <a:pt x="70" y="68"/>
                    <a:pt x="65" y="92"/>
                    <a:pt x="51" y="97"/>
                  </a:cubicBezTo>
                  <a:cubicBezTo>
                    <a:pt x="36" y="102"/>
                    <a:pt x="17" y="85"/>
                    <a:pt x="9" y="60"/>
                  </a:cubicBezTo>
                  <a:cubicBezTo>
                    <a:pt x="0" y="34"/>
                    <a:pt x="6" y="10"/>
                    <a:pt x="20" y="5"/>
                  </a:cubicBezTo>
                  <a:close/>
                </a:path>
              </a:pathLst>
            </a:custGeom>
            <a:solidFill>
              <a:srgbClr val="F6C5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210"/>
            <p:cNvSpPr>
              <a:spLocks/>
            </p:cNvSpPr>
            <p:nvPr/>
          </p:nvSpPr>
          <p:spPr bwMode="auto">
            <a:xfrm>
              <a:off x="4791075" y="3031331"/>
              <a:ext cx="112713" cy="163513"/>
            </a:xfrm>
            <a:custGeom>
              <a:avLst/>
              <a:gdLst>
                <a:gd name="T0" fmla="*/ 50 w 70"/>
                <a:gd name="T1" fmla="*/ 5 h 102"/>
                <a:gd name="T2" fmla="*/ 9 w 70"/>
                <a:gd name="T3" fmla="*/ 42 h 102"/>
                <a:gd name="T4" fmla="*/ 20 w 70"/>
                <a:gd name="T5" fmla="*/ 97 h 102"/>
                <a:gd name="T6" fmla="*/ 62 w 70"/>
                <a:gd name="T7" fmla="*/ 60 h 102"/>
                <a:gd name="T8" fmla="*/ 50 w 70"/>
                <a:gd name="T9" fmla="*/ 5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102">
                  <a:moveTo>
                    <a:pt x="50" y="5"/>
                  </a:moveTo>
                  <a:cubicBezTo>
                    <a:pt x="36" y="0"/>
                    <a:pt x="17" y="17"/>
                    <a:pt x="9" y="42"/>
                  </a:cubicBezTo>
                  <a:cubicBezTo>
                    <a:pt x="0" y="68"/>
                    <a:pt x="5" y="92"/>
                    <a:pt x="20" y="97"/>
                  </a:cubicBezTo>
                  <a:cubicBezTo>
                    <a:pt x="35" y="102"/>
                    <a:pt x="53" y="85"/>
                    <a:pt x="62" y="60"/>
                  </a:cubicBezTo>
                  <a:cubicBezTo>
                    <a:pt x="70" y="34"/>
                    <a:pt x="65" y="10"/>
                    <a:pt x="50" y="5"/>
                  </a:cubicBezTo>
                  <a:close/>
                </a:path>
              </a:pathLst>
            </a:custGeom>
            <a:solidFill>
              <a:srgbClr val="F6C5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211"/>
            <p:cNvSpPr>
              <a:spLocks/>
            </p:cNvSpPr>
            <p:nvPr/>
          </p:nvSpPr>
          <p:spPr bwMode="auto">
            <a:xfrm>
              <a:off x="4408488" y="3602831"/>
              <a:ext cx="354013" cy="434975"/>
            </a:xfrm>
            <a:custGeom>
              <a:avLst/>
              <a:gdLst>
                <a:gd name="T0" fmla="*/ 117 w 221"/>
                <a:gd name="T1" fmla="*/ 0 h 271"/>
                <a:gd name="T2" fmla="*/ 0 w 221"/>
                <a:gd name="T3" fmla="*/ 35 h 271"/>
                <a:gd name="T4" fmla="*/ 45 w 221"/>
                <a:gd name="T5" fmla="*/ 271 h 271"/>
                <a:gd name="T6" fmla="*/ 202 w 221"/>
                <a:gd name="T7" fmla="*/ 271 h 271"/>
                <a:gd name="T8" fmla="*/ 221 w 221"/>
                <a:gd name="T9" fmla="*/ 36 h 271"/>
                <a:gd name="T10" fmla="*/ 117 w 221"/>
                <a:gd name="T11" fmla="*/ 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1" h="271">
                  <a:moveTo>
                    <a:pt x="117" y="0"/>
                  </a:moveTo>
                  <a:cubicBezTo>
                    <a:pt x="117" y="0"/>
                    <a:pt x="0" y="28"/>
                    <a:pt x="0" y="35"/>
                  </a:cubicBezTo>
                  <a:cubicBezTo>
                    <a:pt x="0" y="42"/>
                    <a:pt x="45" y="271"/>
                    <a:pt x="45" y="271"/>
                  </a:cubicBezTo>
                  <a:cubicBezTo>
                    <a:pt x="202" y="271"/>
                    <a:pt x="202" y="271"/>
                    <a:pt x="202" y="271"/>
                  </a:cubicBezTo>
                  <a:cubicBezTo>
                    <a:pt x="221" y="36"/>
                    <a:pt x="221" y="36"/>
                    <a:pt x="221" y="36"/>
                  </a:cubicBezTo>
                  <a:cubicBezTo>
                    <a:pt x="117" y="0"/>
                    <a:pt x="117" y="0"/>
                    <a:pt x="117" y="0"/>
                  </a:cubicBezTo>
                </a:path>
              </a:pathLst>
            </a:custGeom>
            <a:solidFill>
              <a:srgbClr val="9FBA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212"/>
            <p:cNvSpPr>
              <a:spLocks/>
            </p:cNvSpPr>
            <p:nvPr/>
          </p:nvSpPr>
          <p:spPr bwMode="auto">
            <a:xfrm>
              <a:off x="4286250" y="3475831"/>
              <a:ext cx="233363" cy="561975"/>
            </a:xfrm>
            <a:custGeom>
              <a:avLst/>
              <a:gdLst>
                <a:gd name="T0" fmla="*/ 110 w 147"/>
                <a:gd name="T1" fmla="*/ 0 h 354"/>
                <a:gd name="T2" fmla="*/ 110 w 147"/>
                <a:gd name="T3" fmla="*/ 38 h 354"/>
                <a:gd name="T4" fmla="*/ 147 w 147"/>
                <a:gd name="T5" fmla="*/ 354 h 354"/>
                <a:gd name="T6" fmla="*/ 84 w 147"/>
                <a:gd name="T7" fmla="*/ 354 h 354"/>
                <a:gd name="T8" fmla="*/ 14 w 147"/>
                <a:gd name="T9" fmla="*/ 213 h 354"/>
                <a:gd name="T10" fmla="*/ 81 w 147"/>
                <a:gd name="T11" fmla="*/ 170 h 354"/>
                <a:gd name="T12" fmla="*/ 0 w 147"/>
                <a:gd name="T13" fmla="*/ 131 h 354"/>
                <a:gd name="T14" fmla="*/ 74 w 147"/>
                <a:gd name="T15" fmla="*/ 16 h 354"/>
                <a:gd name="T16" fmla="*/ 110 w 147"/>
                <a:gd name="T1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7" h="354">
                  <a:moveTo>
                    <a:pt x="110" y="0"/>
                  </a:moveTo>
                  <a:lnTo>
                    <a:pt x="110" y="38"/>
                  </a:lnTo>
                  <a:lnTo>
                    <a:pt x="147" y="354"/>
                  </a:lnTo>
                  <a:lnTo>
                    <a:pt x="84" y="354"/>
                  </a:lnTo>
                  <a:lnTo>
                    <a:pt x="14" y="213"/>
                  </a:lnTo>
                  <a:lnTo>
                    <a:pt x="81" y="170"/>
                  </a:lnTo>
                  <a:lnTo>
                    <a:pt x="0" y="131"/>
                  </a:lnTo>
                  <a:lnTo>
                    <a:pt x="74" y="16"/>
                  </a:lnTo>
                  <a:lnTo>
                    <a:pt x="110" y="0"/>
                  </a:ln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213"/>
            <p:cNvSpPr>
              <a:spLocks/>
            </p:cNvSpPr>
            <p:nvPr/>
          </p:nvSpPr>
          <p:spPr bwMode="auto">
            <a:xfrm>
              <a:off x="4670425" y="3475831"/>
              <a:ext cx="231775" cy="561975"/>
            </a:xfrm>
            <a:custGeom>
              <a:avLst/>
              <a:gdLst>
                <a:gd name="T0" fmla="*/ 37 w 146"/>
                <a:gd name="T1" fmla="*/ 0 h 354"/>
                <a:gd name="T2" fmla="*/ 37 w 146"/>
                <a:gd name="T3" fmla="*/ 38 h 354"/>
                <a:gd name="T4" fmla="*/ 0 w 146"/>
                <a:gd name="T5" fmla="*/ 354 h 354"/>
                <a:gd name="T6" fmla="*/ 62 w 146"/>
                <a:gd name="T7" fmla="*/ 354 h 354"/>
                <a:gd name="T8" fmla="*/ 132 w 146"/>
                <a:gd name="T9" fmla="*/ 213 h 354"/>
                <a:gd name="T10" fmla="*/ 65 w 146"/>
                <a:gd name="T11" fmla="*/ 170 h 354"/>
                <a:gd name="T12" fmla="*/ 146 w 146"/>
                <a:gd name="T13" fmla="*/ 131 h 354"/>
                <a:gd name="T14" fmla="*/ 80 w 146"/>
                <a:gd name="T15" fmla="*/ 20 h 354"/>
                <a:gd name="T16" fmla="*/ 37 w 146"/>
                <a:gd name="T1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6" h="354">
                  <a:moveTo>
                    <a:pt x="37" y="0"/>
                  </a:moveTo>
                  <a:lnTo>
                    <a:pt x="37" y="38"/>
                  </a:lnTo>
                  <a:lnTo>
                    <a:pt x="0" y="354"/>
                  </a:lnTo>
                  <a:lnTo>
                    <a:pt x="62" y="354"/>
                  </a:lnTo>
                  <a:lnTo>
                    <a:pt x="132" y="213"/>
                  </a:lnTo>
                  <a:lnTo>
                    <a:pt x="65" y="170"/>
                  </a:lnTo>
                  <a:lnTo>
                    <a:pt x="146" y="131"/>
                  </a:lnTo>
                  <a:lnTo>
                    <a:pt x="80" y="20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1B1B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214"/>
            <p:cNvSpPr>
              <a:spLocks/>
            </p:cNvSpPr>
            <p:nvPr/>
          </p:nvSpPr>
          <p:spPr bwMode="auto">
            <a:xfrm>
              <a:off x="4537075" y="3602831"/>
              <a:ext cx="114300" cy="111125"/>
            </a:xfrm>
            <a:custGeom>
              <a:avLst/>
              <a:gdLst>
                <a:gd name="T0" fmla="*/ 0 w 72"/>
                <a:gd name="T1" fmla="*/ 39 h 70"/>
                <a:gd name="T2" fmla="*/ 20 w 72"/>
                <a:gd name="T3" fmla="*/ 70 h 70"/>
                <a:gd name="T4" fmla="*/ 52 w 72"/>
                <a:gd name="T5" fmla="*/ 70 h 70"/>
                <a:gd name="T6" fmla="*/ 72 w 72"/>
                <a:gd name="T7" fmla="*/ 39 h 70"/>
                <a:gd name="T8" fmla="*/ 37 w 72"/>
                <a:gd name="T9" fmla="*/ 0 h 70"/>
                <a:gd name="T10" fmla="*/ 0 w 72"/>
                <a:gd name="T11" fmla="*/ 39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2" h="70">
                  <a:moveTo>
                    <a:pt x="0" y="39"/>
                  </a:moveTo>
                  <a:cubicBezTo>
                    <a:pt x="20" y="70"/>
                    <a:pt x="20" y="70"/>
                    <a:pt x="20" y="70"/>
                  </a:cubicBezTo>
                  <a:cubicBezTo>
                    <a:pt x="31" y="70"/>
                    <a:pt x="41" y="70"/>
                    <a:pt x="52" y="70"/>
                  </a:cubicBezTo>
                  <a:cubicBezTo>
                    <a:pt x="72" y="39"/>
                    <a:pt x="72" y="39"/>
                    <a:pt x="72" y="39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0" y="39"/>
                    <a:pt x="0" y="39"/>
                    <a:pt x="0" y="39"/>
                  </a:cubicBezTo>
                </a:path>
              </a:pathLst>
            </a:custGeom>
            <a:solidFill>
              <a:srgbClr val="28A8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215"/>
            <p:cNvSpPr>
              <a:spLocks/>
            </p:cNvSpPr>
            <p:nvPr/>
          </p:nvSpPr>
          <p:spPr bwMode="auto">
            <a:xfrm>
              <a:off x="4524375" y="3713956"/>
              <a:ext cx="142875" cy="323850"/>
            </a:xfrm>
            <a:custGeom>
              <a:avLst/>
              <a:gdLst>
                <a:gd name="T0" fmla="*/ 28 w 90"/>
                <a:gd name="T1" fmla="*/ 0 h 204"/>
                <a:gd name="T2" fmla="*/ 0 w 90"/>
                <a:gd name="T3" fmla="*/ 204 h 204"/>
                <a:gd name="T4" fmla="*/ 90 w 90"/>
                <a:gd name="T5" fmla="*/ 204 h 204"/>
                <a:gd name="T6" fmla="*/ 60 w 90"/>
                <a:gd name="T7" fmla="*/ 0 h 204"/>
                <a:gd name="T8" fmla="*/ 28 w 90"/>
                <a:gd name="T9" fmla="*/ 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204">
                  <a:moveTo>
                    <a:pt x="28" y="0"/>
                  </a:moveTo>
                  <a:lnTo>
                    <a:pt x="0" y="204"/>
                  </a:lnTo>
                  <a:lnTo>
                    <a:pt x="90" y="204"/>
                  </a:lnTo>
                  <a:lnTo>
                    <a:pt x="60" y="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28A8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216"/>
            <p:cNvSpPr>
              <a:spLocks/>
            </p:cNvSpPr>
            <p:nvPr/>
          </p:nvSpPr>
          <p:spPr bwMode="auto">
            <a:xfrm>
              <a:off x="4524375" y="3713956"/>
              <a:ext cx="142875" cy="323850"/>
            </a:xfrm>
            <a:custGeom>
              <a:avLst/>
              <a:gdLst>
                <a:gd name="T0" fmla="*/ 28 w 90"/>
                <a:gd name="T1" fmla="*/ 0 h 204"/>
                <a:gd name="T2" fmla="*/ 0 w 90"/>
                <a:gd name="T3" fmla="*/ 204 h 204"/>
                <a:gd name="T4" fmla="*/ 90 w 90"/>
                <a:gd name="T5" fmla="*/ 204 h 204"/>
                <a:gd name="T6" fmla="*/ 60 w 90"/>
                <a:gd name="T7" fmla="*/ 0 h 204"/>
                <a:gd name="T8" fmla="*/ 28 w 90"/>
                <a:gd name="T9" fmla="*/ 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204">
                  <a:moveTo>
                    <a:pt x="28" y="0"/>
                  </a:moveTo>
                  <a:lnTo>
                    <a:pt x="0" y="204"/>
                  </a:lnTo>
                  <a:lnTo>
                    <a:pt x="90" y="204"/>
                  </a:lnTo>
                  <a:lnTo>
                    <a:pt x="60" y="0"/>
                  </a:lnTo>
                  <a:lnTo>
                    <a:pt x="2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217"/>
            <p:cNvSpPr>
              <a:spLocks/>
            </p:cNvSpPr>
            <p:nvPr/>
          </p:nvSpPr>
          <p:spPr bwMode="auto">
            <a:xfrm>
              <a:off x="4448175" y="3434556"/>
              <a:ext cx="147638" cy="282575"/>
            </a:xfrm>
            <a:custGeom>
              <a:avLst/>
              <a:gdLst>
                <a:gd name="T0" fmla="*/ 8 w 93"/>
                <a:gd name="T1" fmla="*/ 0 h 178"/>
                <a:gd name="T2" fmla="*/ 0 w 93"/>
                <a:gd name="T3" fmla="*/ 29 h 178"/>
                <a:gd name="T4" fmla="*/ 21 w 93"/>
                <a:gd name="T5" fmla="*/ 178 h 178"/>
                <a:gd name="T6" fmla="*/ 93 w 93"/>
                <a:gd name="T7" fmla="*/ 106 h 178"/>
                <a:gd name="T8" fmla="*/ 8 w 93"/>
                <a:gd name="T9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3" h="178">
                  <a:moveTo>
                    <a:pt x="8" y="0"/>
                  </a:moveTo>
                  <a:lnTo>
                    <a:pt x="0" y="29"/>
                  </a:lnTo>
                  <a:lnTo>
                    <a:pt x="21" y="178"/>
                  </a:lnTo>
                  <a:lnTo>
                    <a:pt x="93" y="106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218"/>
            <p:cNvSpPr>
              <a:spLocks/>
            </p:cNvSpPr>
            <p:nvPr/>
          </p:nvSpPr>
          <p:spPr bwMode="auto">
            <a:xfrm>
              <a:off x="4448175" y="3434556"/>
              <a:ext cx="147638" cy="282575"/>
            </a:xfrm>
            <a:custGeom>
              <a:avLst/>
              <a:gdLst>
                <a:gd name="T0" fmla="*/ 8 w 93"/>
                <a:gd name="T1" fmla="*/ 0 h 178"/>
                <a:gd name="T2" fmla="*/ 0 w 93"/>
                <a:gd name="T3" fmla="*/ 29 h 178"/>
                <a:gd name="T4" fmla="*/ 21 w 93"/>
                <a:gd name="T5" fmla="*/ 178 h 178"/>
                <a:gd name="T6" fmla="*/ 93 w 93"/>
                <a:gd name="T7" fmla="*/ 106 h 178"/>
                <a:gd name="T8" fmla="*/ 8 w 93"/>
                <a:gd name="T9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3" h="178">
                  <a:moveTo>
                    <a:pt x="8" y="0"/>
                  </a:moveTo>
                  <a:lnTo>
                    <a:pt x="0" y="29"/>
                  </a:lnTo>
                  <a:lnTo>
                    <a:pt x="21" y="178"/>
                  </a:lnTo>
                  <a:lnTo>
                    <a:pt x="93" y="106"/>
                  </a:lnTo>
                  <a:lnTo>
                    <a:pt x="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219"/>
            <p:cNvSpPr>
              <a:spLocks/>
            </p:cNvSpPr>
            <p:nvPr/>
          </p:nvSpPr>
          <p:spPr bwMode="auto">
            <a:xfrm>
              <a:off x="4460875" y="3378994"/>
              <a:ext cx="268288" cy="93663"/>
            </a:xfrm>
            <a:custGeom>
              <a:avLst/>
              <a:gdLst>
                <a:gd name="T0" fmla="*/ 0 w 167"/>
                <a:gd name="T1" fmla="*/ 0 h 58"/>
                <a:gd name="T2" fmla="*/ 0 w 167"/>
                <a:gd name="T3" fmla="*/ 6 h 58"/>
                <a:gd name="T4" fmla="*/ 83 w 167"/>
                <a:gd name="T5" fmla="*/ 58 h 58"/>
                <a:gd name="T6" fmla="*/ 85 w 167"/>
                <a:gd name="T7" fmla="*/ 58 h 58"/>
                <a:gd name="T8" fmla="*/ 167 w 167"/>
                <a:gd name="T9" fmla="*/ 9 h 58"/>
                <a:gd name="T10" fmla="*/ 167 w 167"/>
                <a:gd name="T11" fmla="*/ 0 h 58"/>
                <a:gd name="T12" fmla="*/ 0 w 167"/>
                <a:gd name="T13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7" h="58">
                  <a:moveTo>
                    <a:pt x="0" y="0"/>
                  </a:move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42" y="56"/>
                    <a:pt x="83" y="58"/>
                  </a:cubicBezTo>
                  <a:cubicBezTo>
                    <a:pt x="84" y="58"/>
                    <a:pt x="84" y="58"/>
                    <a:pt x="85" y="58"/>
                  </a:cubicBezTo>
                  <a:cubicBezTo>
                    <a:pt x="125" y="58"/>
                    <a:pt x="167" y="9"/>
                    <a:pt x="167" y="9"/>
                  </a:cubicBezTo>
                  <a:cubicBezTo>
                    <a:pt x="167" y="0"/>
                    <a:pt x="167" y="0"/>
                    <a:pt x="167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C59E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220"/>
            <p:cNvSpPr>
              <a:spLocks/>
            </p:cNvSpPr>
            <p:nvPr/>
          </p:nvSpPr>
          <p:spPr bwMode="auto">
            <a:xfrm>
              <a:off x="4183063" y="2682081"/>
              <a:ext cx="823913" cy="758825"/>
            </a:xfrm>
            <a:custGeom>
              <a:avLst/>
              <a:gdLst>
                <a:gd name="T0" fmla="*/ 256 w 513"/>
                <a:gd name="T1" fmla="*/ 0 h 473"/>
                <a:gd name="T2" fmla="*/ 115 w 513"/>
                <a:gd name="T3" fmla="*/ 378 h 473"/>
                <a:gd name="T4" fmla="*/ 256 w 513"/>
                <a:gd name="T5" fmla="*/ 473 h 473"/>
                <a:gd name="T6" fmla="*/ 398 w 513"/>
                <a:gd name="T7" fmla="*/ 378 h 473"/>
                <a:gd name="T8" fmla="*/ 256 w 513"/>
                <a:gd name="T9" fmla="*/ 0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3" h="473">
                  <a:moveTo>
                    <a:pt x="256" y="0"/>
                  </a:moveTo>
                  <a:cubicBezTo>
                    <a:pt x="0" y="0"/>
                    <a:pt x="98" y="351"/>
                    <a:pt x="115" y="378"/>
                  </a:cubicBezTo>
                  <a:cubicBezTo>
                    <a:pt x="133" y="408"/>
                    <a:pt x="215" y="473"/>
                    <a:pt x="256" y="473"/>
                  </a:cubicBezTo>
                  <a:cubicBezTo>
                    <a:pt x="298" y="473"/>
                    <a:pt x="379" y="408"/>
                    <a:pt x="398" y="378"/>
                  </a:cubicBezTo>
                  <a:cubicBezTo>
                    <a:pt x="414" y="351"/>
                    <a:pt x="513" y="0"/>
                    <a:pt x="256" y="0"/>
                  </a:cubicBezTo>
                  <a:close/>
                </a:path>
              </a:pathLst>
            </a:custGeom>
            <a:solidFill>
              <a:srgbClr val="F6C5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Freeform 221"/>
            <p:cNvSpPr>
              <a:spLocks noEditPoints="1"/>
            </p:cNvSpPr>
            <p:nvPr/>
          </p:nvSpPr>
          <p:spPr bwMode="auto">
            <a:xfrm>
              <a:off x="4279900" y="2585244"/>
              <a:ext cx="647700" cy="584200"/>
            </a:xfrm>
            <a:custGeom>
              <a:avLst/>
              <a:gdLst>
                <a:gd name="T0" fmla="*/ 311 w 404"/>
                <a:gd name="T1" fmla="*/ 68 h 363"/>
                <a:gd name="T2" fmla="*/ 51 w 404"/>
                <a:gd name="T3" fmla="*/ 97 h 363"/>
                <a:gd name="T4" fmla="*/ 30 w 404"/>
                <a:gd name="T5" fmla="*/ 357 h 363"/>
                <a:gd name="T6" fmla="*/ 30 w 404"/>
                <a:gd name="T7" fmla="*/ 357 h 363"/>
                <a:gd name="T8" fmla="*/ 30 w 404"/>
                <a:gd name="T9" fmla="*/ 360 h 363"/>
                <a:gd name="T10" fmla="*/ 32 w 404"/>
                <a:gd name="T11" fmla="*/ 363 h 363"/>
                <a:gd name="T12" fmla="*/ 37 w 404"/>
                <a:gd name="T13" fmla="*/ 362 h 363"/>
                <a:gd name="T14" fmla="*/ 37 w 404"/>
                <a:gd name="T15" fmla="*/ 361 h 363"/>
                <a:gd name="T16" fmla="*/ 37 w 404"/>
                <a:gd name="T17" fmla="*/ 340 h 363"/>
                <a:gd name="T18" fmla="*/ 32 w 404"/>
                <a:gd name="T19" fmla="*/ 307 h 363"/>
                <a:gd name="T20" fmla="*/ 77 w 404"/>
                <a:gd name="T21" fmla="*/ 183 h 363"/>
                <a:gd name="T22" fmla="*/ 86 w 404"/>
                <a:gd name="T23" fmla="*/ 171 h 363"/>
                <a:gd name="T24" fmla="*/ 97 w 404"/>
                <a:gd name="T25" fmla="*/ 159 h 363"/>
                <a:gd name="T26" fmla="*/ 103 w 404"/>
                <a:gd name="T27" fmla="*/ 154 h 363"/>
                <a:gd name="T28" fmla="*/ 242 w 404"/>
                <a:gd name="T29" fmla="*/ 176 h 363"/>
                <a:gd name="T30" fmla="*/ 296 w 404"/>
                <a:gd name="T31" fmla="*/ 189 h 363"/>
                <a:gd name="T32" fmla="*/ 311 w 404"/>
                <a:gd name="T33" fmla="*/ 177 h 363"/>
                <a:gd name="T34" fmla="*/ 359 w 404"/>
                <a:gd name="T35" fmla="*/ 315 h 363"/>
                <a:gd name="T36" fmla="*/ 356 w 404"/>
                <a:gd name="T37" fmla="*/ 340 h 363"/>
                <a:gd name="T38" fmla="*/ 356 w 404"/>
                <a:gd name="T39" fmla="*/ 361 h 363"/>
                <a:gd name="T40" fmla="*/ 356 w 404"/>
                <a:gd name="T41" fmla="*/ 362 h 363"/>
                <a:gd name="T42" fmla="*/ 361 w 404"/>
                <a:gd name="T43" fmla="*/ 363 h 363"/>
                <a:gd name="T44" fmla="*/ 363 w 404"/>
                <a:gd name="T45" fmla="*/ 360 h 363"/>
                <a:gd name="T46" fmla="*/ 364 w 404"/>
                <a:gd name="T47" fmla="*/ 351 h 363"/>
                <a:gd name="T48" fmla="*/ 366 w 404"/>
                <a:gd name="T49" fmla="*/ 338 h 363"/>
                <a:gd name="T50" fmla="*/ 311 w 404"/>
                <a:gd name="T51" fmla="*/ 68 h 363"/>
                <a:gd name="T52" fmla="*/ 180 w 404"/>
                <a:gd name="T53" fmla="*/ 135 h 363"/>
                <a:gd name="T54" fmla="*/ 176 w 404"/>
                <a:gd name="T55" fmla="*/ 134 h 363"/>
                <a:gd name="T56" fmla="*/ 182 w 404"/>
                <a:gd name="T57" fmla="*/ 135 h 363"/>
                <a:gd name="T58" fmla="*/ 180 w 404"/>
                <a:gd name="T59" fmla="*/ 135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404" h="363">
                  <a:moveTo>
                    <a:pt x="311" y="68"/>
                  </a:moveTo>
                  <a:cubicBezTo>
                    <a:pt x="225" y="0"/>
                    <a:pt x="91" y="41"/>
                    <a:pt x="51" y="97"/>
                  </a:cubicBezTo>
                  <a:cubicBezTo>
                    <a:pt x="0" y="168"/>
                    <a:pt x="18" y="276"/>
                    <a:pt x="30" y="357"/>
                  </a:cubicBezTo>
                  <a:cubicBezTo>
                    <a:pt x="30" y="357"/>
                    <a:pt x="30" y="357"/>
                    <a:pt x="30" y="357"/>
                  </a:cubicBezTo>
                  <a:cubicBezTo>
                    <a:pt x="30" y="358"/>
                    <a:pt x="30" y="359"/>
                    <a:pt x="30" y="360"/>
                  </a:cubicBezTo>
                  <a:cubicBezTo>
                    <a:pt x="31" y="360"/>
                    <a:pt x="32" y="362"/>
                    <a:pt x="32" y="363"/>
                  </a:cubicBezTo>
                  <a:cubicBezTo>
                    <a:pt x="33" y="363"/>
                    <a:pt x="36" y="363"/>
                    <a:pt x="37" y="362"/>
                  </a:cubicBezTo>
                  <a:cubicBezTo>
                    <a:pt x="37" y="362"/>
                    <a:pt x="37" y="361"/>
                    <a:pt x="37" y="361"/>
                  </a:cubicBezTo>
                  <a:cubicBezTo>
                    <a:pt x="38" y="354"/>
                    <a:pt x="37" y="340"/>
                    <a:pt x="37" y="340"/>
                  </a:cubicBezTo>
                  <a:cubicBezTo>
                    <a:pt x="37" y="328"/>
                    <a:pt x="34" y="318"/>
                    <a:pt x="32" y="307"/>
                  </a:cubicBezTo>
                  <a:cubicBezTo>
                    <a:pt x="41" y="256"/>
                    <a:pt x="65" y="245"/>
                    <a:pt x="77" y="183"/>
                  </a:cubicBezTo>
                  <a:cubicBezTo>
                    <a:pt x="80" y="179"/>
                    <a:pt x="83" y="175"/>
                    <a:pt x="86" y="171"/>
                  </a:cubicBezTo>
                  <a:cubicBezTo>
                    <a:pt x="89" y="167"/>
                    <a:pt x="93" y="162"/>
                    <a:pt x="97" y="159"/>
                  </a:cubicBezTo>
                  <a:cubicBezTo>
                    <a:pt x="99" y="157"/>
                    <a:pt x="101" y="156"/>
                    <a:pt x="103" y="154"/>
                  </a:cubicBezTo>
                  <a:cubicBezTo>
                    <a:pt x="150" y="137"/>
                    <a:pt x="198" y="158"/>
                    <a:pt x="242" y="176"/>
                  </a:cubicBezTo>
                  <a:cubicBezTo>
                    <a:pt x="259" y="182"/>
                    <a:pt x="278" y="191"/>
                    <a:pt x="296" y="189"/>
                  </a:cubicBezTo>
                  <a:cubicBezTo>
                    <a:pt x="304" y="189"/>
                    <a:pt x="310" y="183"/>
                    <a:pt x="311" y="177"/>
                  </a:cubicBezTo>
                  <a:cubicBezTo>
                    <a:pt x="332" y="240"/>
                    <a:pt x="349" y="269"/>
                    <a:pt x="359" y="315"/>
                  </a:cubicBezTo>
                  <a:cubicBezTo>
                    <a:pt x="358" y="323"/>
                    <a:pt x="356" y="331"/>
                    <a:pt x="356" y="340"/>
                  </a:cubicBezTo>
                  <a:cubicBezTo>
                    <a:pt x="356" y="340"/>
                    <a:pt x="355" y="354"/>
                    <a:pt x="356" y="361"/>
                  </a:cubicBezTo>
                  <a:cubicBezTo>
                    <a:pt x="356" y="361"/>
                    <a:pt x="356" y="362"/>
                    <a:pt x="356" y="362"/>
                  </a:cubicBezTo>
                  <a:cubicBezTo>
                    <a:pt x="357" y="363"/>
                    <a:pt x="360" y="363"/>
                    <a:pt x="361" y="363"/>
                  </a:cubicBezTo>
                  <a:cubicBezTo>
                    <a:pt x="361" y="362"/>
                    <a:pt x="363" y="360"/>
                    <a:pt x="363" y="360"/>
                  </a:cubicBezTo>
                  <a:cubicBezTo>
                    <a:pt x="364" y="357"/>
                    <a:pt x="364" y="354"/>
                    <a:pt x="364" y="351"/>
                  </a:cubicBezTo>
                  <a:cubicBezTo>
                    <a:pt x="364" y="347"/>
                    <a:pt x="365" y="342"/>
                    <a:pt x="366" y="338"/>
                  </a:cubicBezTo>
                  <a:cubicBezTo>
                    <a:pt x="379" y="288"/>
                    <a:pt x="404" y="90"/>
                    <a:pt x="311" y="68"/>
                  </a:cubicBezTo>
                  <a:close/>
                  <a:moveTo>
                    <a:pt x="180" y="135"/>
                  </a:moveTo>
                  <a:cubicBezTo>
                    <a:pt x="179" y="135"/>
                    <a:pt x="177" y="134"/>
                    <a:pt x="176" y="134"/>
                  </a:cubicBezTo>
                  <a:cubicBezTo>
                    <a:pt x="178" y="134"/>
                    <a:pt x="180" y="135"/>
                    <a:pt x="182" y="135"/>
                  </a:cubicBezTo>
                  <a:cubicBezTo>
                    <a:pt x="181" y="135"/>
                    <a:pt x="181" y="135"/>
                    <a:pt x="180" y="135"/>
                  </a:cubicBezTo>
                  <a:close/>
                </a:path>
              </a:pathLst>
            </a:custGeom>
            <a:solidFill>
              <a:srgbClr val="6053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Freeform 222"/>
            <p:cNvSpPr>
              <a:spLocks/>
            </p:cNvSpPr>
            <p:nvPr/>
          </p:nvSpPr>
          <p:spPr bwMode="auto">
            <a:xfrm>
              <a:off x="4595813" y="3434556"/>
              <a:ext cx="141288" cy="285750"/>
            </a:xfrm>
            <a:custGeom>
              <a:avLst/>
              <a:gdLst>
                <a:gd name="T0" fmla="*/ 84 w 89"/>
                <a:gd name="T1" fmla="*/ 0 h 180"/>
                <a:gd name="T2" fmla="*/ 89 w 89"/>
                <a:gd name="T3" fmla="*/ 29 h 180"/>
                <a:gd name="T4" fmla="*/ 70 w 89"/>
                <a:gd name="T5" fmla="*/ 180 h 180"/>
                <a:gd name="T6" fmla="*/ 0 w 89"/>
                <a:gd name="T7" fmla="*/ 106 h 180"/>
                <a:gd name="T8" fmla="*/ 84 w 89"/>
                <a:gd name="T9" fmla="*/ 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180">
                  <a:moveTo>
                    <a:pt x="84" y="0"/>
                  </a:moveTo>
                  <a:lnTo>
                    <a:pt x="89" y="29"/>
                  </a:lnTo>
                  <a:lnTo>
                    <a:pt x="70" y="180"/>
                  </a:lnTo>
                  <a:lnTo>
                    <a:pt x="0" y="106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Freeform 223"/>
            <p:cNvSpPr>
              <a:spLocks/>
            </p:cNvSpPr>
            <p:nvPr/>
          </p:nvSpPr>
          <p:spPr bwMode="auto">
            <a:xfrm>
              <a:off x="4595813" y="3434556"/>
              <a:ext cx="141288" cy="285750"/>
            </a:xfrm>
            <a:custGeom>
              <a:avLst/>
              <a:gdLst>
                <a:gd name="T0" fmla="*/ 84 w 89"/>
                <a:gd name="T1" fmla="*/ 0 h 180"/>
                <a:gd name="T2" fmla="*/ 89 w 89"/>
                <a:gd name="T3" fmla="*/ 29 h 180"/>
                <a:gd name="T4" fmla="*/ 70 w 89"/>
                <a:gd name="T5" fmla="*/ 180 h 180"/>
                <a:gd name="T6" fmla="*/ 0 w 89"/>
                <a:gd name="T7" fmla="*/ 106 h 180"/>
                <a:gd name="T8" fmla="*/ 84 w 89"/>
                <a:gd name="T9" fmla="*/ 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180">
                  <a:moveTo>
                    <a:pt x="84" y="0"/>
                  </a:moveTo>
                  <a:lnTo>
                    <a:pt x="89" y="29"/>
                  </a:lnTo>
                  <a:lnTo>
                    <a:pt x="70" y="180"/>
                  </a:lnTo>
                  <a:lnTo>
                    <a:pt x="0" y="106"/>
                  </a:lnTo>
                  <a:lnTo>
                    <a:pt x="8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224"/>
            <p:cNvSpPr>
              <a:spLocks/>
            </p:cNvSpPr>
            <p:nvPr/>
          </p:nvSpPr>
          <p:spPr bwMode="auto">
            <a:xfrm>
              <a:off x="4460875" y="3431381"/>
              <a:ext cx="268288" cy="171450"/>
            </a:xfrm>
            <a:custGeom>
              <a:avLst/>
              <a:gdLst>
                <a:gd name="T0" fmla="*/ 169 w 169"/>
                <a:gd name="T1" fmla="*/ 0 h 108"/>
                <a:gd name="T2" fmla="*/ 85 w 169"/>
                <a:gd name="T3" fmla="*/ 105 h 108"/>
                <a:gd name="T4" fmla="*/ 0 w 169"/>
                <a:gd name="T5" fmla="*/ 0 h 108"/>
                <a:gd name="T6" fmla="*/ 0 w 169"/>
                <a:gd name="T7" fmla="*/ 2 h 108"/>
                <a:gd name="T8" fmla="*/ 85 w 169"/>
                <a:gd name="T9" fmla="*/ 108 h 108"/>
                <a:gd name="T10" fmla="*/ 169 w 169"/>
                <a:gd name="T11" fmla="*/ 2 h 108"/>
                <a:gd name="T12" fmla="*/ 169 w 169"/>
                <a:gd name="T13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9" h="108">
                  <a:moveTo>
                    <a:pt x="169" y="0"/>
                  </a:moveTo>
                  <a:lnTo>
                    <a:pt x="85" y="105"/>
                  </a:lnTo>
                  <a:lnTo>
                    <a:pt x="0" y="0"/>
                  </a:lnTo>
                  <a:lnTo>
                    <a:pt x="0" y="2"/>
                  </a:lnTo>
                  <a:lnTo>
                    <a:pt x="85" y="108"/>
                  </a:lnTo>
                  <a:lnTo>
                    <a:pt x="169" y="2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E9BB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Freeform 225"/>
            <p:cNvSpPr>
              <a:spLocks/>
            </p:cNvSpPr>
            <p:nvPr/>
          </p:nvSpPr>
          <p:spPr bwMode="auto">
            <a:xfrm>
              <a:off x="4460875" y="3431381"/>
              <a:ext cx="268288" cy="171450"/>
            </a:xfrm>
            <a:custGeom>
              <a:avLst/>
              <a:gdLst>
                <a:gd name="T0" fmla="*/ 169 w 169"/>
                <a:gd name="T1" fmla="*/ 0 h 108"/>
                <a:gd name="T2" fmla="*/ 85 w 169"/>
                <a:gd name="T3" fmla="*/ 105 h 108"/>
                <a:gd name="T4" fmla="*/ 0 w 169"/>
                <a:gd name="T5" fmla="*/ 0 h 108"/>
                <a:gd name="T6" fmla="*/ 0 w 169"/>
                <a:gd name="T7" fmla="*/ 2 h 108"/>
                <a:gd name="T8" fmla="*/ 85 w 169"/>
                <a:gd name="T9" fmla="*/ 108 h 108"/>
                <a:gd name="T10" fmla="*/ 169 w 169"/>
                <a:gd name="T11" fmla="*/ 2 h 108"/>
                <a:gd name="T12" fmla="*/ 169 w 169"/>
                <a:gd name="T13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9" h="108">
                  <a:moveTo>
                    <a:pt x="169" y="0"/>
                  </a:moveTo>
                  <a:lnTo>
                    <a:pt x="85" y="105"/>
                  </a:lnTo>
                  <a:lnTo>
                    <a:pt x="0" y="0"/>
                  </a:lnTo>
                  <a:lnTo>
                    <a:pt x="0" y="2"/>
                  </a:lnTo>
                  <a:lnTo>
                    <a:pt x="85" y="108"/>
                  </a:lnTo>
                  <a:lnTo>
                    <a:pt x="169" y="2"/>
                  </a:lnTo>
                  <a:lnTo>
                    <a:pt x="16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Freeform 226"/>
            <p:cNvSpPr>
              <a:spLocks noEditPoints="1"/>
            </p:cNvSpPr>
            <p:nvPr/>
          </p:nvSpPr>
          <p:spPr bwMode="auto">
            <a:xfrm>
              <a:off x="4568825" y="3713956"/>
              <a:ext cx="50800" cy="1588"/>
            </a:xfrm>
            <a:custGeom>
              <a:avLst/>
              <a:gdLst>
                <a:gd name="T0" fmla="*/ 0 w 32"/>
                <a:gd name="T1" fmla="*/ 0 h 1"/>
                <a:gd name="T2" fmla="*/ 0 w 32"/>
                <a:gd name="T3" fmla="*/ 1 h 1"/>
                <a:gd name="T4" fmla="*/ 0 w 32"/>
                <a:gd name="T5" fmla="*/ 1 h 1"/>
                <a:gd name="T6" fmla="*/ 0 w 32"/>
                <a:gd name="T7" fmla="*/ 0 h 1"/>
                <a:gd name="T8" fmla="*/ 32 w 32"/>
                <a:gd name="T9" fmla="*/ 0 h 1"/>
                <a:gd name="T10" fmla="*/ 32 w 32"/>
                <a:gd name="T11" fmla="*/ 0 h 1"/>
                <a:gd name="T12" fmla="*/ 32 w 32"/>
                <a:gd name="T13" fmla="*/ 1 h 1"/>
                <a:gd name="T14" fmla="*/ 32 w 32"/>
                <a:gd name="T15" fmla="*/ 1 h 1"/>
                <a:gd name="T16" fmla="*/ 32 w 32"/>
                <a:gd name="T1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1">
                  <a:moveTo>
                    <a:pt x="0" y="0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0"/>
                  </a:lnTo>
                  <a:close/>
                  <a:moveTo>
                    <a:pt x="32" y="0"/>
                  </a:moveTo>
                  <a:lnTo>
                    <a:pt x="32" y="0"/>
                  </a:lnTo>
                  <a:lnTo>
                    <a:pt x="32" y="1"/>
                  </a:lnTo>
                  <a:lnTo>
                    <a:pt x="32" y="1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8FA7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Freeform 227"/>
            <p:cNvSpPr>
              <a:spLocks noEditPoints="1"/>
            </p:cNvSpPr>
            <p:nvPr/>
          </p:nvSpPr>
          <p:spPr bwMode="auto">
            <a:xfrm>
              <a:off x="4568825" y="3713956"/>
              <a:ext cx="50800" cy="1588"/>
            </a:xfrm>
            <a:custGeom>
              <a:avLst/>
              <a:gdLst>
                <a:gd name="T0" fmla="*/ 0 w 32"/>
                <a:gd name="T1" fmla="*/ 0 h 1"/>
                <a:gd name="T2" fmla="*/ 0 w 32"/>
                <a:gd name="T3" fmla="*/ 1 h 1"/>
                <a:gd name="T4" fmla="*/ 0 w 32"/>
                <a:gd name="T5" fmla="*/ 1 h 1"/>
                <a:gd name="T6" fmla="*/ 0 w 32"/>
                <a:gd name="T7" fmla="*/ 0 h 1"/>
                <a:gd name="T8" fmla="*/ 32 w 32"/>
                <a:gd name="T9" fmla="*/ 0 h 1"/>
                <a:gd name="T10" fmla="*/ 32 w 32"/>
                <a:gd name="T11" fmla="*/ 0 h 1"/>
                <a:gd name="T12" fmla="*/ 32 w 32"/>
                <a:gd name="T13" fmla="*/ 1 h 1"/>
                <a:gd name="T14" fmla="*/ 32 w 32"/>
                <a:gd name="T15" fmla="*/ 1 h 1"/>
                <a:gd name="T16" fmla="*/ 32 w 32"/>
                <a:gd name="T1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1">
                  <a:moveTo>
                    <a:pt x="0" y="0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0"/>
                  </a:lnTo>
                  <a:moveTo>
                    <a:pt x="32" y="0"/>
                  </a:moveTo>
                  <a:lnTo>
                    <a:pt x="32" y="0"/>
                  </a:lnTo>
                  <a:lnTo>
                    <a:pt x="32" y="1"/>
                  </a:lnTo>
                  <a:lnTo>
                    <a:pt x="32" y="1"/>
                  </a:lnTo>
                  <a:lnTo>
                    <a:pt x="3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Rectangle 228"/>
            <p:cNvSpPr>
              <a:spLocks noChangeArrowheads="1"/>
            </p:cNvSpPr>
            <p:nvPr/>
          </p:nvSpPr>
          <p:spPr bwMode="auto">
            <a:xfrm>
              <a:off x="4568825" y="3713956"/>
              <a:ext cx="50800" cy="1588"/>
            </a:xfrm>
            <a:prstGeom prst="rect">
              <a:avLst/>
            </a:prstGeom>
            <a:solidFill>
              <a:srgbClr val="2497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Rectangle 229"/>
            <p:cNvSpPr>
              <a:spLocks noChangeArrowheads="1"/>
            </p:cNvSpPr>
            <p:nvPr/>
          </p:nvSpPr>
          <p:spPr bwMode="auto">
            <a:xfrm>
              <a:off x="4568825" y="3713956"/>
              <a:ext cx="50800" cy="1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" name="Rectangle 5"/>
          <p:cNvSpPr/>
          <p:nvPr userDrawn="1"/>
        </p:nvSpPr>
        <p:spPr>
          <a:xfrm>
            <a:off x="0" y="990600"/>
            <a:ext cx="9144000" cy="4152900"/>
          </a:xfrm>
          <a:prstGeom prst="rect">
            <a:avLst/>
          </a:prstGeom>
          <a:solidFill>
            <a:schemeClr val="bg1">
              <a:alpha val="6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8839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Footer withou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50300"/>
            <a:ext cx="2133600" cy="273844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www.bestppt.com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D1EDE-7116-2443-9BDD-368CE5B37660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-85047"/>
            <a:ext cx="9144000" cy="167743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4833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7793" y="130723"/>
            <a:ext cx="6096000" cy="356085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40232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23820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D60D1EDE-7116-2443-9BDD-368CE5B37660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7" name="Group 26"/>
          <p:cNvGrpSpPr/>
          <p:nvPr userDrawn="1"/>
        </p:nvGrpSpPr>
        <p:grpSpPr>
          <a:xfrm>
            <a:off x="4257731" y="4720365"/>
            <a:ext cx="628539" cy="280755"/>
            <a:chOff x="3256504" y="4721279"/>
            <a:chExt cx="628539" cy="280755"/>
          </a:xfrm>
        </p:grpSpPr>
        <p:sp>
          <p:nvSpPr>
            <p:cNvPr id="5" name="Oval 4"/>
            <p:cNvSpPr/>
            <p:nvPr userDrawn="1"/>
          </p:nvSpPr>
          <p:spPr>
            <a:xfrm>
              <a:off x="3256504" y="4721279"/>
              <a:ext cx="276847" cy="276847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 userDrawn="1"/>
          </p:nvSpPr>
          <p:spPr>
            <a:xfrm>
              <a:off x="3608196" y="4725187"/>
              <a:ext cx="276847" cy="276847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7"/>
            <p:cNvGrpSpPr/>
            <p:nvPr userDrawn="1"/>
          </p:nvGrpSpPr>
          <p:grpSpPr>
            <a:xfrm>
              <a:off x="3365891" y="4826243"/>
              <a:ext cx="45719" cy="73401"/>
              <a:chOff x="3345327" y="4804129"/>
              <a:chExt cx="74099" cy="118964"/>
            </a:xfrm>
          </p:grpSpPr>
          <p:cxnSp>
            <p:nvCxnSpPr>
              <p:cNvPr id="31" name="Straight Connector 30"/>
              <p:cNvCxnSpPr/>
              <p:nvPr userDrawn="1"/>
            </p:nvCxnSpPr>
            <p:spPr>
              <a:xfrm rot="16200000">
                <a:off x="3350846" y="4798611"/>
                <a:ext cx="63061" cy="74098"/>
              </a:xfrm>
              <a:prstGeom prst="line">
                <a:avLst/>
              </a:prstGeom>
              <a:ln w="9525" cmpd="sng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 userDrawn="1"/>
            </p:nvCxnSpPr>
            <p:spPr>
              <a:xfrm>
                <a:off x="3345327" y="4861369"/>
                <a:ext cx="74097" cy="61724"/>
              </a:xfrm>
              <a:prstGeom prst="line">
                <a:avLst/>
              </a:prstGeom>
              <a:ln w="9525" cmpd="sng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Group 33"/>
            <p:cNvGrpSpPr/>
            <p:nvPr userDrawn="1"/>
          </p:nvGrpSpPr>
          <p:grpSpPr>
            <a:xfrm flipH="1" flipV="1">
              <a:off x="3727667" y="4823914"/>
              <a:ext cx="45719" cy="73401"/>
              <a:chOff x="3345327" y="4804129"/>
              <a:chExt cx="74099" cy="118964"/>
            </a:xfrm>
          </p:grpSpPr>
          <p:cxnSp>
            <p:nvCxnSpPr>
              <p:cNvPr id="35" name="Straight Connector 34"/>
              <p:cNvCxnSpPr/>
              <p:nvPr userDrawn="1"/>
            </p:nvCxnSpPr>
            <p:spPr>
              <a:xfrm rot="16200000">
                <a:off x="3350846" y="4798611"/>
                <a:ext cx="63061" cy="74098"/>
              </a:xfrm>
              <a:prstGeom prst="line">
                <a:avLst/>
              </a:prstGeom>
              <a:ln w="9525" cmpd="sng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 userDrawn="1"/>
            </p:nvCxnSpPr>
            <p:spPr>
              <a:xfrm>
                <a:off x="3345327" y="4861369"/>
                <a:ext cx="74097" cy="61724"/>
              </a:xfrm>
              <a:prstGeom prst="line">
                <a:avLst/>
              </a:prstGeom>
              <a:ln w="9525" cmpd="sng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7" name="Straight Connector 36"/>
          <p:cNvCxnSpPr/>
          <p:nvPr userDrawn="1"/>
        </p:nvCxnSpPr>
        <p:spPr>
          <a:xfrm flipH="1">
            <a:off x="399803" y="562064"/>
            <a:ext cx="8318131" cy="0"/>
          </a:xfrm>
          <a:prstGeom prst="line">
            <a:avLst/>
          </a:prstGeom>
          <a:ln w="9525" cmpd="sng">
            <a:solidFill>
              <a:srgbClr val="E0E0E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7344" y="150555"/>
            <a:ext cx="1331506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053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62" r:id="rId4"/>
    <p:sldLayoutId id="2147483652" r:id="rId5"/>
    <p:sldLayoutId id="2147483653" r:id="rId6"/>
    <p:sldLayoutId id="2147483666" r:id="rId7"/>
    <p:sldLayoutId id="2147483668" r:id="rId8"/>
    <p:sldLayoutId id="2147483667" r:id="rId9"/>
    <p:sldLayoutId id="2147483660" r:id="rId10"/>
    <p:sldLayoutId id="2147483663" r:id="rId11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1400" b="1" kern="1200">
          <a:solidFill>
            <a:schemeClr val="tx1"/>
          </a:solidFill>
          <a:latin typeface="Raleway"/>
          <a:ea typeface="+mj-ea"/>
          <a:cs typeface="Raleway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Raleway"/>
          <a:ea typeface="+mn-ea"/>
          <a:cs typeface="Raleway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Raleway"/>
          <a:ea typeface="+mn-ea"/>
          <a:cs typeface="Raleway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Raleway"/>
          <a:ea typeface="+mn-ea"/>
          <a:cs typeface="Raleway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Raleway"/>
          <a:ea typeface="+mn-ea"/>
          <a:cs typeface="Raleway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Raleway"/>
          <a:ea typeface="+mn-ea"/>
          <a:cs typeface="Raleway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3.jpg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4051" y="1927950"/>
            <a:ext cx="7772400" cy="1102519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7F7F7F"/>
                </a:solidFill>
              </a:rPr>
              <a:t/>
            </a:r>
            <a:br>
              <a:rPr lang="en-US" sz="2800" dirty="0" smtClean="0">
                <a:solidFill>
                  <a:srgbClr val="7F7F7F"/>
                </a:solidFill>
              </a:rPr>
            </a:br>
            <a:endParaRPr lang="en-US" sz="2800" b="0" dirty="0">
              <a:solidFill>
                <a:srgbClr val="7F7F7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60D1EDE-7116-2443-9BDD-368CE5B37660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6011" y="1912188"/>
            <a:ext cx="3888479" cy="1118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98921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WHAT WENT WELL DURING THE PROJECT?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D1EDE-7116-2443-9BDD-368CE5B37660}" type="slidenum">
              <a:rPr lang="en-US" smtClean="0"/>
              <a:t>10</a:t>
            </a:fld>
            <a:endParaRPr lang="en-US" dirty="0"/>
          </a:p>
        </p:txBody>
      </p:sp>
      <p:sp>
        <p:nvSpPr>
          <p:cNvPr id="70" name="Rectangle 69"/>
          <p:cNvSpPr/>
          <p:nvPr/>
        </p:nvSpPr>
        <p:spPr>
          <a:xfrm>
            <a:off x="691633" y="1144133"/>
            <a:ext cx="5861567" cy="2985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Clr>
                <a:schemeClr val="accent2"/>
              </a:buClr>
              <a:buFont typeface="Wingdings" charset="2"/>
              <a:buChar char="§"/>
            </a:pPr>
            <a:r>
              <a:rPr lang="en-US" sz="1600" dirty="0" smtClean="0">
                <a:latin typeface="+mj-lt"/>
              </a:rPr>
              <a:t>Great internal communication</a:t>
            </a:r>
          </a:p>
          <a:p>
            <a:pPr marL="742950" lvl="1" indent="-285750" algn="just">
              <a:buClr>
                <a:schemeClr val="accent2"/>
              </a:buClr>
              <a:buFont typeface="Wingdings" charset="2"/>
              <a:buChar char="§"/>
            </a:pPr>
            <a:r>
              <a:rPr lang="en-US" sz="1600" dirty="0" err="1" smtClean="0">
                <a:latin typeface="Calibri Light" panose="020F0302020204030204" pitchFamily="34" charset="0"/>
              </a:rPr>
              <a:t>Whatsapp</a:t>
            </a:r>
            <a:r>
              <a:rPr lang="en-US" sz="1600" dirty="0" smtClean="0">
                <a:latin typeface="Calibri Light" panose="020F0302020204030204" pitchFamily="34" charset="0"/>
              </a:rPr>
              <a:t> group for urgent messages and live discussion.</a:t>
            </a:r>
          </a:p>
          <a:p>
            <a:pPr marL="742950" lvl="1" indent="-285750" algn="just">
              <a:buClr>
                <a:schemeClr val="accent2"/>
              </a:buClr>
              <a:buFont typeface="Wingdings" charset="2"/>
              <a:buChar char="§"/>
            </a:pPr>
            <a:r>
              <a:rPr lang="en-US" sz="1600" dirty="0" smtClean="0">
                <a:latin typeface="Calibri Light" panose="020F0302020204030204" pitchFamily="34" charset="0"/>
              </a:rPr>
              <a:t>Facebook group for normal discussion.</a:t>
            </a:r>
          </a:p>
          <a:p>
            <a:pPr marL="742950" lvl="1" indent="-285750" algn="just">
              <a:buClr>
                <a:schemeClr val="accent2"/>
              </a:buClr>
              <a:buFont typeface="Wingdings" charset="2"/>
              <a:buChar char="§"/>
            </a:pPr>
            <a:r>
              <a:rPr lang="en-US" sz="1600" dirty="0" err="1" smtClean="0">
                <a:latin typeface="Calibri Light" panose="020F0302020204030204" pitchFamily="34" charset="0"/>
              </a:rPr>
              <a:t>Dropbox</a:t>
            </a:r>
            <a:r>
              <a:rPr lang="en-US" sz="1600" dirty="0" smtClean="0">
                <a:latin typeface="Calibri Light" panose="020F0302020204030204" pitchFamily="34" charset="0"/>
              </a:rPr>
              <a:t> for files.</a:t>
            </a:r>
          </a:p>
          <a:p>
            <a:pPr marL="742950" lvl="1" indent="-285750" algn="just">
              <a:buClr>
                <a:schemeClr val="accent2"/>
              </a:buClr>
              <a:buFont typeface="Wingdings" charset="2"/>
              <a:buChar char="§"/>
            </a:pPr>
            <a:endParaRPr lang="en-US" sz="1600" dirty="0" smtClean="0">
              <a:latin typeface="Calibri Light" panose="020F0302020204030204" pitchFamily="34" charset="0"/>
            </a:endParaRPr>
          </a:p>
          <a:p>
            <a:pPr marL="285750" indent="-285750" algn="just">
              <a:buClr>
                <a:schemeClr val="accent2"/>
              </a:buClr>
              <a:buFont typeface="Wingdings" charset="2"/>
              <a:buChar char="§"/>
            </a:pPr>
            <a:r>
              <a:rPr lang="en-US" sz="1600" dirty="0" smtClean="0">
                <a:latin typeface="Calibri Light" panose="020F0302020204030204" pitchFamily="34" charset="0"/>
              </a:rPr>
              <a:t>Clear objectives</a:t>
            </a:r>
          </a:p>
          <a:p>
            <a:pPr marL="742950" lvl="2" indent="-285750" algn="just">
              <a:buClr>
                <a:schemeClr val="accent2"/>
              </a:buClr>
              <a:buFont typeface="Wingdings" charset="2"/>
              <a:buChar char="§"/>
            </a:pPr>
            <a:r>
              <a:rPr lang="en-US" sz="1600" dirty="0">
                <a:latin typeface="Calibri Light" panose="020F0302020204030204" pitchFamily="34" charset="0"/>
              </a:rPr>
              <a:t>Progress easy to track</a:t>
            </a:r>
          </a:p>
          <a:p>
            <a:pPr marL="285750" indent="-285750" algn="just">
              <a:buClr>
                <a:schemeClr val="accent2"/>
              </a:buClr>
              <a:buFont typeface="Wingdings" charset="2"/>
              <a:buChar char="§"/>
            </a:pPr>
            <a:endParaRPr lang="en-US" sz="1600" dirty="0" smtClean="0">
              <a:latin typeface="Calibri Light" panose="020F0302020204030204" pitchFamily="34" charset="0"/>
            </a:endParaRPr>
          </a:p>
          <a:p>
            <a:pPr marL="285750" indent="-285750" algn="just">
              <a:buClr>
                <a:schemeClr val="accent2"/>
              </a:buClr>
              <a:buFont typeface="Wingdings" charset="2"/>
              <a:buChar char="§"/>
            </a:pPr>
            <a:r>
              <a:rPr lang="en-US" sz="1600" dirty="0" smtClean="0">
                <a:latin typeface="Calibri Light" panose="020F0302020204030204" pitchFamily="34" charset="0"/>
              </a:rPr>
              <a:t>Weekly feedback and motivation by Tutor was crucial.</a:t>
            </a:r>
          </a:p>
          <a:p>
            <a:pPr marL="285750" indent="-285750" algn="just">
              <a:buClr>
                <a:schemeClr val="accent2"/>
              </a:buClr>
              <a:buFont typeface="Wingdings" charset="2"/>
              <a:buChar char="§"/>
            </a:pPr>
            <a:r>
              <a:rPr lang="en-US" sz="1600" dirty="0" smtClean="0">
                <a:latin typeface="Calibri Light" panose="020F0302020204030204" pitchFamily="34" charset="0"/>
              </a:rPr>
              <a:t>Group coding sessions helped productivity and motivation.</a:t>
            </a:r>
          </a:p>
          <a:p>
            <a:pPr marL="285750" indent="-285750" algn="just">
              <a:buClr>
                <a:schemeClr val="accent2"/>
              </a:buClr>
              <a:buFont typeface="Wingdings" charset="2"/>
              <a:buChar char="§"/>
            </a:pPr>
            <a:r>
              <a:rPr lang="en-US" sz="1600" dirty="0" smtClean="0">
                <a:latin typeface="Calibri Light" panose="020F0302020204030204" pitchFamily="34" charset="0"/>
              </a:rPr>
              <a:t>SCRUM structure kept us from getting </a:t>
            </a:r>
            <a:r>
              <a:rPr lang="en-US" sz="1600" dirty="0" smtClean="0">
                <a:latin typeface="Calibri Light" panose="020F0302020204030204" pitchFamily="34" charset="0"/>
              </a:rPr>
              <a:t>overwhelmed.</a:t>
            </a:r>
            <a:endParaRPr lang="en-US" sz="1600" dirty="0" smtClean="0">
              <a:latin typeface="Calibri Light" panose="020F0302020204030204" pitchFamily="34" charset="0"/>
            </a:endParaRPr>
          </a:p>
          <a:p>
            <a:pPr algn="just">
              <a:buClr>
                <a:schemeClr val="accent2"/>
              </a:buClr>
            </a:pPr>
            <a:endParaRPr lang="en-US" sz="1200" dirty="0">
              <a:solidFill>
                <a:srgbClr val="7F7F7F"/>
              </a:solidFill>
              <a:latin typeface="Calibri Light" panose="020F0302020204030204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990080" y="394208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4359012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WHAT WE LIKED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D1EDE-7116-2443-9BDD-368CE5B37660}" type="slidenum">
              <a:rPr lang="en-US" smtClean="0"/>
              <a:t>11</a:t>
            </a:fld>
            <a:endParaRPr lang="en-US" dirty="0"/>
          </a:p>
        </p:txBody>
      </p:sp>
      <p:sp>
        <p:nvSpPr>
          <p:cNvPr id="70" name="Rectangle 69"/>
          <p:cNvSpPr/>
          <p:nvPr/>
        </p:nvSpPr>
        <p:spPr>
          <a:xfrm>
            <a:off x="691633" y="1144133"/>
            <a:ext cx="5861567" cy="2000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Clr>
                <a:schemeClr val="accent2"/>
              </a:buClr>
              <a:buFont typeface="Wingdings" charset="2"/>
              <a:buChar char="§"/>
            </a:pPr>
            <a:r>
              <a:rPr lang="en-US" sz="1600" dirty="0" smtClean="0">
                <a:latin typeface="Calibri Light"/>
                <a:cs typeface="Calibri Light"/>
              </a:rPr>
              <a:t>How open data can be used to provide new services.</a:t>
            </a:r>
          </a:p>
          <a:p>
            <a:pPr algn="just">
              <a:buClr>
                <a:schemeClr val="accent2"/>
              </a:buClr>
            </a:pPr>
            <a:endParaRPr lang="en-US" sz="1600" dirty="0">
              <a:latin typeface="Calibri Light"/>
              <a:cs typeface="Calibri Light"/>
            </a:endParaRPr>
          </a:p>
          <a:p>
            <a:pPr marL="285750" indent="-285750" algn="just">
              <a:buClr>
                <a:schemeClr val="accent2"/>
              </a:buClr>
              <a:buFont typeface="Wingdings" charset="2"/>
              <a:buChar char="§"/>
            </a:pPr>
            <a:r>
              <a:rPr lang="en-US" sz="1600" dirty="0" smtClean="0">
                <a:latin typeface="Calibri Light"/>
                <a:cs typeface="Calibri Light"/>
              </a:rPr>
              <a:t>Fun to experience a project go from planning to real actual working product.</a:t>
            </a:r>
          </a:p>
          <a:p>
            <a:pPr algn="just">
              <a:buClr>
                <a:schemeClr val="accent2"/>
              </a:buClr>
            </a:pPr>
            <a:endParaRPr lang="en-US" sz="1600" dirty="0" smtClean="0">
              <a:latin typeface="Calibri Light"/>
              <a:cs typeface="Calibri Light"/>
            </a:endParaRPr>
          </a:p>
          <a:p>
            <a:pPr marL="285750" indent="-285750" algn="just">
              <a:buClr>
                <a:schemeClr val="accent2"/>
              </a:buClr>
              <a:buFont typeface="Wingdings" charset="2"/>
              <a:buChar char="§"/>
            </a:pPr>
            <a:r>
              <a:rPr lang="en-US" sz="1600" dirty="0">
                <a:latin typeface="Calibri Light"/>
                <a:cs typeface="Calibri Light"/>
              </a:rPr>
              <a:t>Possibility to keep developing this project in our free time outside of the ASE context</a:t>
            </a:r>
            <a:r>
              <a:rPr lang="en-US" sz="1600" dirty="0" smtClean="0">
                <a:latin typeface="Calibri Light"/>
                <a:cs typeface="Calibri Light"/>
              </a:rPr>
              <a:t>.</a:t>
            </a:r>
          </a:p>
          <a:p>
            <a:pPr algn="just">
              <a:buClr>
                <a:schemeClr val="accent2"/>
              </a:buClr>
            </a:pPr>
            <a:endParaRPr lang="en-US" sz="1200" dirty="0">
              <a:solidFill>
                <a:srgbClr val="7F7F7F"/>
              </a:solidFill>
              <a:latin typeface="Calibri Light" panose="020F0302020204030204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990080" y="394208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110190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PROBLEMS ENCOUNTERED DURING THE PROJECT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D1EDE-7116-2443-9BDD-368CE5B37660}" type="slidenum">
              <a:rPr lang="en-US" smtClean="0"/>
              <a:t>12</a:t>
            </a:fld>
            <a:endParaRPr lang="en-US" dirty="0"/>
          </a:p>
        </p:txBody>
      </p:sp>
      <p:sp>
        <p:nvSpPr>
          <p:cNvPr id="70" name="Rectangle 69"/>
          <p:cNvSpPr/>
          <p:nvPr/>
        </p:nvSpPr>
        <p:spPr>
          <a:xfrm>
            <a:off x="682226" y="948012"/>
            <a:ext cx="5861567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Clr>
                <a:schemeClr val="accent2"/>
              </a:buClr>
              <a:buFont typeface="Wingdings" charset="2"/>
              <a:buChar char="§"/>
            </a:pPr>
            <a:r>
              <a:rPr lang="en-US" sz="1600" dirty="0" smtClean="0">
                <a:latin typeface="Calibri Light"/>
                <a:cs typeface="Calibri Light"/>
              </a:rPr>
              <a:t>Environment </a:t>
            </a:r>
            <a:r>
              <a:rPr lang="en-US" sz="1600" dirty="0">
                <a:latin typeface="Calibri Light"/>
                <a:cs typeface="Calibri Light"/>
              </a:rPr>
              <a:t>issues during the first month, linked to </a:t>
            </a:r>
            <a:r>
              <a:rPr lang="en-US" sz="1600" dirty="0" err="1">
                <a:latin typeface="Calibri Light"/>
                <a:cs typeface="Calibri Light"/>
              </a:rPr>
              <a:t>EGit</a:t>
            </a:r>
            <a:r>
              <a:rPr lang="en-US" sz="1600" dirty="0">
                <a:latin typeface="Calibri Light"/>
                <a:cs typeface="Calibri Light"/>
              </a:rPr>
              <a:t> and Apache Tomcat</a:t>
            </a:r>
            <a:r>
              <a:rPr lang="en-US" sz="1600" dirty="0" smtClean="0">
                <a:latin typeface="Calibri Light"/>
                <a:cs typeface="Calibri Light"/>
              </a:rPr>
              <a:t>.</a:t>
            </a:r>
          </a:p>
          <a:p>
            <a:pPr algn="just">
              <a:buClr>
                <a:schemeClr val="accent2"/>
              </a:buClr>
            </a:pPr>
            <a:endParaRPr lang="en-US" sz="1600" dirty="0" smtClean="0">
              <a:latin typeface="Calibri Light"/>
              <a:cs typeface="Calibri Light"/>
            </a:endParaRPr>
          </a:p>
          <a:p>
            <a:pPr marL="285750" indent="-285750" algn="just">
              <a:buClr>
                <a:schemeClr val="accent2"/>
              </a:buClr>
              <a:buFont typeface="Wingdings" charset="2"/>
              <a:buChar char="§"/>
            </a:pPr>
            <a:r>
              <a:rPr lang="en-US" sz="1600" dirty="0" smtClean="0">
                <a:latin typeface="Calibri Light"/>
                <a:cs typeface="Calibri Light"/>
              </a:rPr>
              <a:t>Interdependent feature not being ready in time</a:t>
            </a:r>
          </a:p>
          <a:p>
            <a:pPr marL="742950" lvl="1" indent="-285750" algn="just">
              <a:buClr>
                <a:schemeClr val="accent2"/>
              </a:buClr>
              <a:buFont typeface="Wingdings" charset="2"/>
              <a:buChar char="§"/>
            </a:pPr>
            <a:r>
              <a:rPr lang="en-US" sz="1600" dirty="0" smtClean="0">
                <a:latin typeface="Calibri Light"/>
                <a:cs typeface="Calibri Light"/>
              </a:rPr>
              <a:t>Tickets </a:t>
            </a:r>
            <a:r>
              <a:rPr lang="en-US" sz="1600" dirty="0">
                <a:latin typeface="Calibri Light"/>
                <a:cs typeface="Calibri Light"/>
              </a:rPr>
              <a:t>have to be moved in the next </a:t>
            </a:r>
            <a:r>
              <a:rPr lang="en-US" sz="1600" dirty="0" smtClean="0">
                <a:latin typeface="Calibri Light"/>
                <a:cs typeface="Calibri Light"/>
              </a:rPr>
              <a:t>sprint.</a:t>
            </a:r>
          </a:p>
          <a:p>
            <a:pPr marL="742950" lvl="1" indent="-285750" algn="just">
              <a:buClr>
                <a:schemeClr val="accent2"/>
              </a:buClr>
              <a:buFont typeface="Wingdings" charset="2"/>
              <a:buChar char="§"/>
            </a:pPr>
            <a:r>
              <a:rPr lang="en-US" sz="1600" dirty="0" smtClean="0">
                <a:latin typeface="Calibri Light"/>
                <a:cs typeface="Calibri Light"/>
              </a:rPr>
              <a:t>Extra </a:t>
            </a:r>
            <a:r>
              <a:rPr lang="en-US" sz="1600" dirty="0">
                <a:latin typeface="Calibri Light"/>
                <a:cs typeface="Calibri Light"/>
              </a:rPr>
              <a:t>pressure.</a:t>
            </a:r>
          </a:p>
          <a:p>
            <a:pPr lvl="1" algn="just">
              <a:buClr>
                <a:schemeClr val="accent2"/>
              </a:buClr>
            </a:pPr>
            <a:r>
              <a:rPr lang="en-US" sz="1600" dirty="0" smtClean="0">
                <a:latin typeface="Calibri Light"/>
                <a:cs typeface="Calibri Light"/>
              </a:rPr>
              <a:t>								                                                </a:t>
            </a:r>
            <a:endParaRPr lang="en-US" sz="1600" dirty="0">
              <a:latin typeface="Calibri Light"/>
              <a:cs typeface="Calibri Light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990080" y="394208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571318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LESSONS LEARNED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D1EDE-7116-2443-9BDD-368CE5B37660}" type="slidenum">
              <a:rPr lang="en-US" smtClean="0"/>
              <a:t>13</a:t>
            </a:fld>
            <a:endParaRPr lang="en-US" dirty="0"/>
          </a:p>
        </p:txBody>
      </p:sp>
      <p:sp>
        <p:nvSpPr>
          <p:cNvPr id="70" name="Rectangle 69"/>
          <p:cNvSpPr/>
          <p:nvPr/>
        </p:nvSpPr>
        <p:spPr>
          <a:xfrm>
            <a:off x="691633" y="1144133"/>
            <a:ext cx="5861567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Clr>
                <a:schemeClr val="accent2"/>
              </a:buClr>
              <a:buFont typeface="Wingdings" charset="2"/>
              <a:buChar char="§"/>
            </a:pPr>
            <a:r>
              <a:rPr lang="en-US" sz="1600" dirty="0" smtClean="0">
                <a:latin typeface="Calibri Light"/>
                <a:cs typeface="Calibri Light"/>
              </a:rPr>
              <a:t>Communication and planning is important.</a:t>
            </a:r>
          </a:p>
          <a:p>
            <a:pPr marL="742950" lvl="1" indent="-285750" algn="just">
              <a:buClr>
                <a:schemeClr val="accent2"/>
              </a:buClr>
              <a:buFont typeface="Wingdings" charset="2"/>
              <a:buChar char="§"/>
            </a:pPr>
            <a:endParaRPr lang="en-US" sz="1600" dirty="0" smtClean="0">
              <a:latin typeface="Calibri Light"/>
              <a:cs typeface="Calibri Light"/>
            </a:endParaRPr>
          </a:p>
          <a:p>
            <a:pPr marL="285750" indent="-285750" algn="just">
              <a:buClr>
                <a:schemeClr val="accent2"/>
              </a:buClr>
              <a:buFont typeface="Wingdings" charset="2"/>
              <a:buChar char="§"/>
            </a:pPr>
            <a:r>
              <a:rPr lang="en-US" sz="1600" dirty="0" smtClean="0">
                <a:latin typeface="Calibri Light"/>
                <a:cs typeface="Calibri Light"/>
              </a:rPr>
              <a:t>Often team meetings help to develop the project.</a:t>
            </a:r>
          </a:p>
          <a:p>
            <a:pPr marL="285750" indent="-285750" algn="just">
              <a:buClr>
                <a:schemeClr val="accent2"/>
              </a:buClr>
              <a:buFont typeface="Wingdings" charset="2"/>
              <a:buChar char="§"/>
            </a:pPr>
            <a:endParaRPr lang="en-US" sz="1600" dirty="0">
              <a:latin typeface="Calibri Light"/>
              <a:cs typeface="Calibri Light"/>
            </a:endParaRPr>
          </a:p>
          <a:p>
            <a:pPr marL="285750" indent="-285750" algn="just">
              <a:buClr>
                <a:schemeClr val="accent2"/>
              </a:buClr>
              <a:buFont typeface="Wingdings" charset="2"/>
              <a:buChar char="§"/>
            </a:pPr>
            <a:r>
              <a:rPr lang="en-US" sz="1600" dirty="0" smtClean="0">
                <a:latin typeface="Calibri Light"/>
                <a:cs typeface="Calibri Light"/>
              </a:rPr>
              <a:t>Test and debug as soon as possible.</a:t>
            </a:r>
          </a:p>
          <a:p>
            <a:pPr marL="285750" indent="-285750" algn="just">
              <a:buClr>
                <a:schemeClr val="accent2"/>
              </a:buClr>
              <a:buFont typeface="Wingdings" charset="2"/>
              <a:buChar char="§"/>
            </a:pPr>
            <a:endParaRPr lang="en-US" sz="1600" dirty="0">
              <a:latin typeface="Calibri Light"/>
              <a:cs typeface="Calibri Light"/>
            </a:endParaRPr>
          </a:p>
          <a:p>
            <a:pPr marL="285750" indent="-285750" algn="just">
              <a:buClr>
                <a:schemeClr val="accent2"/>
              </a:buClr>
              <a:buFont typeface="Wingdings" charset="2"/>
              <a:buChar char="§"/>
            </a:pPr>
            <a:r>
              <a:rPr lang="en-US" sz="1600" dirty="0" smtClean="0">
                <a:latin typeface="Calibri Light"/>
                <a:cs typeface="Calibri Light"/>
              </a:rPr>
              <a:t>Responsibility separations works better</a:t>
            </a:r>
            <a:r>
              <a:rPr lang="en-US" sz="1600" dirty="0">
                <a:latin typeface="Calibri Light"/>
                <a:cs typeface="Calibri Light"/>
              </a:rPr>
              <a:t>.</a:t>
            </a:r>
            <a:endParaRPr lang="en-US" sz="1600" dirty="0" smtClean="0">
              <a:latin typeface="Calibri Light"/>
              <a:cs typeface="Calibri Light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990080" y="394208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4183167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10400" y="4719638"/>
            <a:ext cx="2133600" cy="273050"/>
          </a:xfrm>
        </p:spPr>
        <p:txBody>
          <a:bodyPr/>
          <a:lstStyle/>
          <a:p>
            <a:fld id="{D60D1EDE-7116-2443-9BDD-368CE5B37660}" type="slidenum">
              <a:rPr lang="en-US" smtClean="0"/>
              <a:t>14</a:t>
            </a:fld>
            <a:endParaRPr lang="en-US" dirty="0"/>
          </a:p>
        </p:txBody>
      </p:sp>
      <p:sp>
        <p:nvSpPr>
          <p:cNvPr id="44" name="Line 5"/>
          <p:cNvSpPr>
            <a:spLocks noChangeShapeType="1"/>
          </p:cNvSpPr>
          <p:nvPr/>
        </p:nvSpPr>
        <p:spPr bwMode="auto">
          <a:xfrm>
            <a:off x="560388" y="-655638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Line 6"/>
          <p:cNvSpPr>
            <a:spLocks noChangeShapeType="1"/>
          </p:cNvSpPr>
          <p:nvPr/>
        </p:nvSpPr>
        <p:spPr bwMode="auto">
          <a:xfrm>
            <a:off x="560388" y="-655638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0" name="Rectangle 159"/>
          <p:cNvSpPr/>
          <p:nvPr/>
        </p:nvSpPr>
        <p:spPr>
          <a:xfrm>
            <a:off x="3248168" y="651654"/>
            <a:ext cx="2158732" cy="800219"/>
          </a:xfrm>
          <a:prstGeom prst="rect">
            <a:avLst/>
          </a:prstGeom>
        </p:spPr>
        <p:txBody>
          <a:bodyPr wrap="none" lIns="0">
            <a:spAutoFit/>
          </a:bodyPr>
          <a:lstStyle/>
          <a:p>
            <a:r>
              <a:rPr lang="en-US" sz="2800" b="1" dirty="0" smtClean="0">
                <a:latin typeface="Raleway" panose="020B0003030101060003" pitchFamily="34" charset="0"/>
              </a:rPr>
              <a:t>THANK YOU</a:t>
            </a:r>
          </a:p>
          <a:p>
            <a:r>
              <a:rPr lang="en-US" dirty="0" smtClean="0">
                <a:latin typeface="Raleway" panose="020B0003030101060003" pitchFamily="34" charset="0"/>
              </a:rPr>
              <a:t>QUESTIONS?</a:t>
            </a:r>
            <a:endParaRPr lang="en-US" sz="2800" dirty="0">
              <a:latin typeface="Raleway" panose="020B0003030101060003" pitchFamily="34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 flipH="1">
            <a:off x="3248169" y="1701805"/>
            <a:ext cx="907550" cy="0"/>
          </a:xfrm>
          <a:prstGeom prst="line">
            <a:avLst/>
          </a:prstGeom>
          <a:ln>
            <a:solidFill>
              <a:srgbClr val="E04A3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3875328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10400" y="4719638"/>
            <a:ext cx="2133600" cy="273050"/>
          </a:xfrm>
        </p:spPr>
        <p:txBody>
          <a:bodyPr/>
          <a:lstStyle/>
          <a:p>
            <a:fld id="{D60D1EDE-7116-2443-9BDD-368CE5B37660}" type="slidenum">
              <a:rPr lang="en-US" smtClean="0"/>
              <a:t>2</a:t>
            </a:fld>
            <a:endParaRPr lang="en-US" dirty="0"/>
          </a:p>
        </p:txBody>
      </p:sp>
      <p:sp>
        <p:nvSpPr>
          <p:cNvPr id="44" name="Line 5"/>
          <p:cNvSpPr>
            <a:spLocks noChangeShapeType="1"/>
          </p:cNvSpPr>
          <p:nvPr/>
        </p:nvSpPr>
        <p:spPr bwMode="auto">
          <a:xfrm>
            <a:off x="560388" y="-655638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Line 6"/>
          <p:cNvSpPr>
            <a:spLocks noChangeShapeType="1"/>
          </p:cNvSpPr>
          <p:nvPr/>
        </p:nvSpPr>
        <p:spPr bwMode="auto">
          <a:xfrm>
            <a:off x="560388" y="-655638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7" name="Freeform 156"/>
          <p:cNvSpPr/>
          <p:nvPr/>
        </p:nvSpPr>
        <p:spPr>
          <a:xfrm>
            <a:off x="3683489" y="0"/>
            <a:ext cx="5460510" cy="5143500"/>
          </a:xfrm>
          <a:custGeom>
            <a:avLst/>
            <a:gdLst>
              <a:gd name="connsiteX0" fmla="*/ 2483124 w 5460510"/>
              <a:gd name="connsiteY0" fmla="*/ 0 h 5143500"/>
              <a:gd name="connsiteX1" fmla="*/ 3771407 w 5460510"/>
              <a:gd name="connsiteY1" fmla="*/ 0 h 5143500"/>
              <a:gd name="connsiteX2" fmla="*/ 4717679 w 5460510"/>
              <a:gd name="connsiteY2" fmla="*/ 0 h 5143500"/>
              <a:gd name="connsiteX3" fmla="*/ 5460510 w 5460510"/>
              <a:gd name="connsiteY3" fmla="*/ 0 h 5143500"/>
              <a:gd name="connsiteX4" fmla="*/ 5460510 w 5460510"/>
              <a:gd name="connsiteY4" fmla="*/ 5143500 h 5143500"/>
              <a:gd name="connsiteX5" fmla="*/ 4717679 w 5460510"/>
              <a:gd name="connsiteY5" fmla="*/ 5143500 h 5143500"/>
              <a:gd name="connsiteX6" fmla="*/ 3771407 w 5460510"/>
              <a:gd name="connsiteY6" fmla="*/ 5143500 h 5143500"/>
              <a:gd name="connsiteX7" fmla="*/ 0 w 5460510"/>
              <a:gd name="connsiteY7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60510" h="5143500">
                <a:moveTo>
                  <a:pt x="2483124" y="0"/>
                </a:moveTo>
                <a:lnTo>
                  <a:pt x="3771407" y="0"/>
                </a:lnTo>
                <a:lnTo>
                  <a:pt x="4717679" y="0"/>
                </a:lnTo>
                <a:lnTo>
                  <a:pt x="5460510" y="0"/>
                </a:lnTo>
                <a:lnTo>
                  <a:pt x="5460510" y="5143500"/>
                </a:lnTo>
                <a:lnTo>
                  <a:pt x="4717679" y="5143500"/>
                </a:lnTo>
                <a:lnTo>
                  <a:pt x="3771407" y="5143500"/>
                </a:lnTo>
                <a:lnTo>
                  <a:pt x="0" y="5143500"/>
                </a:lnTo>
                <a:close/>
              </a:path>
            </a:pathLst>
          </a:cu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TextBox 157"/>
          <p:cNvSpPr txBox="1"/>
          <p:nvPr/>
        </p:nvSpPr>
        <p:spPr>
          <a:xfrm>
            <a:off x="711588" y="3021283"/>
            <a:ext cx="3171702" cy="46166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</a:rPr>
              <a:t>INSO Group 6</a:t>
            </a:r>
          </a:p>
          <a:p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</a:rPr>
              <a:t>Advanced Software Engineering Project</a:t>
            </a:r>
            <a:endParaRPr lang="en-US" sz="1200" dirty="0">
              <a:solidFill>
                <a:schemeClr val="bg1">
                  <a:lumMod val="65000"/>
                </a:schemeClr>
              </a:solidFill>
              <a:effectLst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 flipH="1">
            <a:off x="711588" y="2103211"/>
            <a:ext cx="1324043" cy="0"/>
          </a:xfrm>
          <a:prstGeom prst="line">
            <a:avLst/>
          </a:prstGeom>
          <a:ln>
            <a:solidFill>
              <a:srgbClr val="E04A3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588" y="1602776"/>
            <a:ext cx="1324043" cy="380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850128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MANAGEMENT TEAM 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D1EDE-7116-2443-9BDD-368CE5B37660}" type="slidenum">
              <a:rPr lang="en-US" smtClean="0"/>
              <a:t>3</a:t>
            </a:fld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157591" y="1985106"/>
            <a:ext cx="8781328" cy="707886"/>
            <a:chOff x="322751" y="2714758"/>
            <a:chExt cx="8781328" cy="707886"/>
          </a:xfrm>
        </p:grpSpPr>
        <p:sp>
          <p:nvSpPr>
            <p:cNvPr id="25" name="Textfeld 38"/>
            <p:cNvSpPr txBox="1"/>
            <p:nvPr/>
          </p:nvSpPr>
          <p:spPr>
            <a:xfrm>
              <a:off x="2470433" y="2720393"/>
              <a:ext cx="1754912" cy="584775"/>
            </a:xfrm>
            <a:prstGeom prst="rect">
              <a:avLst/>
            </a:prstGeom>
          </p:spPr>
          <p:txBody>
            <a:bodyPr vert="horz" wrap="square" rtlCol="0">
              <a:spAutoFit/>
            </a:bodyPr>
            <a:lstStyle/>
            <a:p>
              <a:pPr algn="ctr"/>
              <a:r>
                <a:rPr lang="en-US" sz="1200" b="1" kern="900" dirty="0" smtClean="0">
                  <a:solidFill>
                    <a:srgbClr val="E04A3F"/>
                  </a:solidFill>
                  <a:latin typeface="Raleway"/>
                  <a:cs typeface="Raleway"/>
                </a:rPr>
                <a:t>DAVID PARAREDA</a:t>
              </a:r>
            </a:p>
            <a:p>
              <a:pPr algn="ctr"/>
              <a:endParaRPr lang="en-US" sz="800" kern="900" dirty="0" smtClean="0">
                <a:solidFill>
                  <a:schemeClr val="bg1">
                    <a:lumMod val="50000"/>
                  </a:schemeClr>
                </a:solidFill>
                <a:latin typeface="Raleway"/>
                <a:cs typeface="Raleway"/>
              </a:endParaRPr>
            </a:p>
            <a:p>
              <a:pPr algn="ctr"/>
              <a:r>
                <a:rPr lang="en-US" sz="1200" b="1" kern="900" dirty="0" smtClean="0">
                  <a:solidFill>
                    <a:schemeClr val="bg1">
                      <a:lumMod val="50000"/>
                    </a:schemeClr>
                  </a:solidFill>
                  <a:latin typeface="Raleway"/>
                  <a:cs typeface="Raleway"/>
                </a:rPr>
                <a:t>Technical Architect</a:t>
              </a:r>
            </a:p>
          </p:txBody>
        </p:sp>
        <p:sp>
          <p:nvSpPr>
            <p:cNvPr id="26" name="Textfeld 39"/>
            <p:cNvSpPr txBox="1"/>
            <p:nvPr/>
          </p:nvSpPr>
          <p:spPr>
            <a:xfrm>
              <a:off x="4101406" y="2726028"/>
              <a:ext cx="2246804" cy="600164"/>
            </a:xfrm>
            <a:prstGeom prst="rect">
              <a:avLst/>
            </a:prstGeom>
          </p:spPr>
          <p:txBody>
            <a:bodyPr vert="horz" wrap="none" rtlCol="0">
              <a:spAutoFit/>
            </a:bodyPr>
            <a:lstStyle/>
            <a:p>
              <a:pPr algn="ctr"/>
              <a:r>
                <a:rPr lang="de-DE" sz="1200" b="1" kern="900" dirty="0" smtClean="0">
                  <a:solidFill>
                    <a:srgbClr val="E04A3F"/>
                  </a:solidFill>
                  <a:latin typeface="Raleway"/>
                  <a:cs typeface="Raleway"/>
                </a:rPr>
                <a:t>ALEXANDRE TANNER</a:t>
              </a:r>
            </a:p>
            <a:p>
              <a:pPr algn="ctr"/>
              <a:endParaRPr lang="de-DE" sz="900" kern="900" dirty="0">
                <a:latin typeface="Raleway"/>
                <a:cs typeface="Raleway"/>
              </a:endParaRPr>
            </a:p>
            <a:p>
              <a:pPr algn="ctr"/>
              <a:r>
                <a:rPr lang="en-US" sz="1200" b="1" kern="900" dirty="0" smtClean="0">
                  <a:solidFill>
                    <a:schemeClr val="bg1">
                      <a:lumMod val="50000"/>
                    </a:schemeClr>
                  </a:solidFill>
                  <a:latin typeface="Raleway"/>
                  <a:cs typeface="Raleway"/>
                </a:rPr>
                <a:t>Assistant Team Coordinator</a:t>
              </a:r>
              <a:endParaRPr lang="en-US" sz="1200" b="1" kern="900" dirty="0">
                <a:solidFill>
                  <a:schemeClr val="bg1">
                    <a:lumMod val="50000"/>
                  </a:schemeClr>
                </a:solidFill>
                <a:latin typeface="Raleway"/>
                <a:cs typeface="Raleway"/>
              </a:endParaRPr>
            </a:p>
          </p:txBody>
        </p:sp>
        <p:sp>
          <p:nvSpPr>
            <p:cNvPr id="27" name="Textfeld 40"/>
            <p:cNvSpPr txBox="1"/>
            <p:nvPr/>
          </p:nvSpPr>
          <p:spPr>
            <a:xfrm>
              <a:off x="6180130" y="2729061"/>
              <a:ext cx="1497526" cy="584775"/>
            </a:xfrm>
            <a:prstGeom prst="rect">
              <a:avLst/>
            </a:prstGeom>
          </p:spPr>
          <p:txBody>
            <a:bodyPr vert="horz" wrap="none" rtlCol="0">
              <a:spAutoFit/>
            </a:bodyPr>
            <a:lstStyle/>
            <a:p>
              <a:pPr algn="ctr"/>
              <a:r>
                <a:rPr lang="en-US" sz="1200" b="1" kern="900" dirty="0" smtClean="0">
                  <a:solidFill>
                    <a:srgbClr val="E04A3F"/>
                  </a:solidFill>
                  <a:latin typeface="Raleway"/>
                  <a:cs typeface="Raleway"/>
                </a:rPr>
                <a:t>DIEGO MONTAÑO</a:t>
              </a:r>
            </a:p>
            <a:p>
              <a:pPr algn="ctr"/>
              <a:endParaRPr lang="en-US" sz="800" kern="900" dirty="0" smtClean="0">
                <a:latin typeface="Raleway"/>
                <a:cs typeface="Raleway"/>
              </a:endParaRPr>
            </a:p>
            <a:p>
              <a:pPr algn="ctr"/>
              <a:r>
                <a:rPr lang="en-US" sz="1200" b="1" kern="900" dirty="0" smtClean="0">
                  <a:solidFill>
                    <a:schemeClr val="bg1">
                      <a:lumMod val="50000"/>
                    </a:schemeClr>
                  </a:solidFill>
                  <a:latin typeface="Raleway"/>
                  <a:cs typeface="Raleway"/>
                </a:rPr>
                <a:t>Test coordinator</a:t>
              </a:r>
              <a:endParaRPr lang="en-US" sz="1200" b="1" kern="900" dirty="0">
                <a:solidFill>
                  <a:schemeClr val="bg1">
                    <a:lumMod val="50000"/>
                  </a:schemeClr>
                </a:solidFill>
                <a:latin typeface="Raleway"/>
                <a:cs typeface="Raleway"/>
              </a:endParaRPr>
            </a:p>
          </p:txBody>
        </p:sp>
        <p:sp>
          <p:nvSpPr>
            <p:cNvPr id="28" name="Textfeld 44"/>
            <p:cNvSpPr txBox="1"/>
            <p:nvPr/>
          </p:nvSpPr>
          <p:spPr>
            <a:xfrm>
              <a:off x="7601744" y="2714758"/>
              <a:ext cx="1502335" cy="584775"/>
            </a:xfrm>
            <a:prstGeom prst="rect">
              <a:avLst/>
            </a:prstGeom>
          </p:spPr>
          <p:txBody>
            <a:bodyPr vert="horz" wrap="none" rtlCol="0">
              <a:spAutoFit/>
            </a:bodyPr>
            <a:lstStyle/>
            <a:p>
              <a:pPr algn="ctr"/>
              <a:r>
                <a:rPr lang="en-US" sz="1200" b="1" kern="900" dirty="0" smtClean="0">
                  <a:solidFill>
                    <a:srgbClr val="E04A3F"/>
                  </a:solidFill>
                  <a:latin typeface="Raleway"/>
                  <a:cs typeface="Raleway"/>
                </a:rPr>
                <a:t>ADRIAN TABARA</a:t>
              </a:r>
              <a:endParaRPr lang="en-US" sz="1200" kern="900" dirty="0" smtClean="0">
                <a:solidFill>
                  <a:srgbClr val="E04A3F"/>
                </a:solidFill>
                <a:latin typeface="Raleway"/>
                <a:cs typeface="Raleway"/>
              </a:endParaRPr>
            </a:p>
            <a:p>
              <a:pPr algn="ctr"/>
              <a:endParaRPr lang="en-US" sz="800" kern="900" dirty="0" smtClean="0">
                <a:latin typeface="Raleway"/>
                <a:cs typeface="Raleway"/>
              </a:endParaRPr>
            </a:p>
            <a:p>
              <a:pPr algn="ctr"/>
              <a:r>
                <a:rPr lang="en-US" sz="1200" b="1" kern="900" dirty="0" smtClean="0">
                  <a:solidFill>
                    <a:schemeClr val="bg1">
                      <a:lumMod val="50000"/>
                    </a:schemeClr>
                  </a:solidFill>
                  <a:latin typeface="Raleway"/>
                  <a:cs typeface="Raleway"/>
                </a:rPr>
                <a:t>Team coordinator</a:t>
              </a:r>
              <a:endParaRPr lang="en-US" sz="1200" b="1" kern="900" dirty="0">
                <a:solidFill>
                  <a:schemeClr val="bg1">
                    <a:lumMod val="50000"/>
                  </a:schemeClr>
                </a:solidFill>
                <a:latin typeface="Raleway"/>
                <a:cs typeface="Raleway"/>
              </a:endParaRPr>
            </a:p>
          </p:txBody>
        </p:sp>
        <p:sp>
          <p:nvSpPr>
            <p:cNvPr id="38" name="Textfeld 44"/>
            <p:cNvSpPr txBox="1"/>
            <p:nvPr/>
          </p:nvSpPr>
          <p:spPr>
            <a:xfrm>
              <a:off x="322751" y="2714758"/>
              <a:ext cx="2335470" cy="707886"/>
            </a:xfrm>
            <a:prstGeom prst="rect">
              <a:avLst/>
            </a:prstGeom>
          </p:spPr>
          <p:txBody>
            <a:bodyPr vert="horz" wrap="none" rtlCol="0">
              <a:spAutoFit/>
            </a:bodyPr>
            <a:lstStyle/>
            <a:p>
              <a:pPr algn="ctr"/>
              <a:r>
                <a:rPr lang="en-US" sz="1200" b="1" kern="900" dirty="0" smtClean="0">
                  <a:solidFill>
                    <a:srgbClr val="E04A3F"/>
                  </a:solidFill>
                  <a:latin typeface="Raleway"/>
                  <a:cs typeface="Raleway"/>
                </a:rPr>
                <a:t>TOMISLAV TVRDIC</a:t>
              </a:r>
              <a:endParaRPr lang="en-US" sz="800" kern="900" dirty="0" smtClean="0">
                <a:solidFill>
                  <a:srgbClr val="E04A3F"/>
                </a:solidFill>
                <a:latin typeface="Raleway"/>
                <a:cs typeface="Raleway"/>
              </a:endParaRPr>
            </a:p>
            <a:p>
              <a:pPr algn="ctr"/>
              <a:endParaRPr lang="en-US" sz="800" b="1" kern="900" dirty="0" smtClean="0">
                <a:solidFill>
                  <a:schemeClr val="bg1">
                    <a:lumMod val="50000"/>
                  </a:schemeClr>
                </a:solidFill>
                <a:latin typeface="Raleway"/>
                <a:cs typeface="Raleway"/>
              </a:endParaRPr>
            </a:p>
            <a:p>
              <a:pPr algn="ctr"/>
              <a:r>
                <a:rPr lang="en-US" sz="1200" b="1" kern="900" dirty="0" smtClean="0">
                  <a:solidFill>
                    <a:schemeClr val="bg1">
                      <a:lumMod val="50000"/>
                    </a:schemeClr>
                  </a:solidFill>
                  <a:latin typeface="Raleway"/>
                  <a:cs typeface="Raleway"/>
                </a:rPr>
                <a:t>Assistant Technical Architect</a:t>
              </a:r>
              <a:endParaRPr lang="en-US" sz="1200" b="1" kern="900" dirty="0">
                <a:solidFill>
                  <a:schemeClr val="bg1">
                    <a:lumMod val="50000"/>
                  </a:schemeClr>
                </a:solidFill>
                <a:latin typeface="Raleway"/>
                <a:cs typeface="Raleway"/>
              </a:endParaRPr>
            </a:p>
            <a:p>
              <a:pPr algn="ctr"/>
              <a:endParaRPr lang="en-US" sz="800" kern="900" dirty="0">
                <a:solidFill>
                  <a:srgbClr val="7F7F7F"/>
                </a:solidFill>
                <a:latin typeface="Calibri Light" panose="020F0302020204030204" pitchFamily="34" charset="0"/>
                <a:cs typeface="Raleway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88081785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WHAT IS CVIENNA?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D1EDE-7116-2443-9BDD-368CE5B37660}" type="slidenum">
              <a:rPr lang="en-US" smtClean="0"/>
              <a:t>4</a:t>
            </a:fld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942879" y="1290424"/>
            <a:ext cx="3226582" cy="2304154"/>
            <a:chOff x="6348494" y="1346425"/>
            <a:chExt cx="2676525" cy="1911350"/>
          </a:xfrm>
        </p:grpSpPr>
        <p:sp>
          <p:nvSpPr>
            <p:cNvPr id="32" name="Freeform 30"/>
            <p:cNvSpPr>
              <a:spLocks/>
            </p:cNvSpPr>
            <p:nvPr/>
          </p:nvSpPr>
          <p:spPr bwMode="auto">
            <a:xfrm>
              <a:off x="8637669" y="2552925"/>
              <a:ext cx="387350" cy="522288"/>
            </a:xfrm>
            <a:custGeom>
              <a:avLst/>
              <a:gdLst>
                <a:gd name="T0" fmla="*/ 94 w 244"/>
                <a:gd name="T1" fmla="*/ 0 h 329"/>
                <a:gd name="T2" fmla="*/ 0 w 244"/>
                <a:gd name="T3" fmla="*/ 278 h 329"/>
                <a:gd name="T4" fmla="*/ 150 w 244"/>
                <a:gd name="T5" fmla="*/ 329 h 329"/>
                <a:gd name="T6" fmla="*/ 244 w 244"/>
                <a:gd name="T7" fmla="*/ 51 h 329"/>
                <a:gd name="T8" fmla="*/ 94 w 244"/>
                <a:gd name="T9" fmla="*/ 0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4" h="329">
                  <a:moveTo>
                    <a:pt x="94" y="0"/>
                  </a:moveTo>
                  <a:lnTo>
                    <a:pt x="0" y="278"/>
                  </a:lnTo>
                  <a:lnTo>
                    <a:pt x="150" y="329"/>
                  </a:lnTo>
                  <a:lnTo>
                    <a:pt x="244" y="51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aleway" panose="020B0503030101060003" pitchFamily="34" charset="0"/>
              </a:endParaRPr>
            </a:p>
          </p:txBody>
        </p:sp>
        <p:sp>
          <p:nvSpPr>
            <p:cNvPr id="31" name="Freeform 29"/>
            <p:cNvSpPr>
              <a:spLocks/>
            </p:cNvSpPr>
            <p:nvPr/>
          </p:nvSpPr>
          <p:spPr bwMode="auto">
            <a:xfrm>
              <a:off x="8488444" y="2508475"/>
              <a:ext cx="323850" cy="438150"/>
            </a:xfrm>
            <a:custGeom>
              <a:avLst/>
              <a:gdLst>
                <a:gd name="T0" fmla="*/ 47 w 204"/>
                <a:gd name="T1" fmla="*/ 0 h 276"/>
                <a:gd name="T2" fmla="*/ 0 w 204"/>
                <a:gd name="T3" fmla="*/ 225 h 276"/>
                <a:gd name="T4" fmla="*/ 131 w 204"/>
                <a:gd name="T5" fmla="*/ 276 h 276"/>
                <a:gd name="T6" fmla="*/ 204 w 204"/>
                <a:gd name="T7" fmla="*/ 57 h 276"/>
                <a:gd name="T8" fmla="*/ 47 w 204"/>
                <a:gd name="T9" fmla="*/ 0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4" h="276">
                  <a:moveTo>
                    <a:pt x="47" y="0"/>
                  </a:moveTo>
                  <a:lnTo>
                    <a:pt x="0" y="225"/>
                  </a:lnTo>
                  <a:lnTo>
                    <a:pt x="131" y="276"/>
                  </a:lnTo>
                  <a:lnTo>
                    <a:pt x="204" y="57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F4C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aleway" panose="020B0503030101060003" pitchFamily="34" charset="0"/>
              </a:endParaRPr>
            </a:p>
          </p:txBody>
        </p:sp>
        <p:sp>
          <p:nvSpPr>
            <p:cNvPr id="33" name="Freeform 31"/>
            <p:cNvSpPr>
              <a:spLocks/>
            </p:cNvSpPr>
            <p:nvPr/>
          </p:nvSpPr>
          <p:spPr bwMode="auto">
            <a:xfrm>
              <a:off x="8637669" y="2772000"/>
              <a:ext cx="312738" cy="303213"/>
            </a:xfrm>
            <a:custGeom>
              <a:avLst/>
              <a:gdLst>
                <a:gd name="T0" fmla="*/ 47 w 197"/>
                <a:gd name="T1" fmla="*/ 0 h 191"/>
                <a:gd name="T2" fmla="*/ 0 w 197"/>
                <a:gd name="T3" fmla="*/ 140 h 191"/>
                <a:gd name="T4" fmla="*/ 150 w 197"/>
                <a:gd name="T5" fmla="*/ 191 h 191"/>
                <a:gd name="T6" fmla="*/ 197 w 197"/>
                <a:gd name="T7" fmla="*/ 51 h 191"/>
                <a:gd name="T8" fmla="*/ 47 w 197"/>
                <a:gd name="T9" fmla="*/ 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7" h="191">
                  <a:moveTo>
                    <a:pt x="47" y="0"/>
                  </a:moveTo>
                  <a:lnTo>
                    <a:pt x="0" y="140"/>
                  </a:lnTo>
                  <a:lnTo>
                    <a:pt x="150" y="191"/>
                  </a:lnTo>
                  <a:lnTo>
                    <a:pt x="197" y="51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aleway" panose="020B0503030101060003" pitchFamily="34" charset="0"/>
              </a:endParaRPr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6348494" y="1346425"/>
              <a:ext cx="1905000" cy="1911350"/>
            </a:xfrm>
            <a:custGeom>
              <a:avLst/>
              <a:gdLst>
                <a:gd name="T0" fmla="*/ 84 w 610"/>
                <a:gd name="T1" fmla="*/ 0 h 610"/>
                <a:gd name="T2" fmla="*/ 525 w 610"/>
                <a:gd name="T3" fmla="*/ 0 h 610"/>
                <a:gd name="T4" fmla="*/ 610 w 610"/>
                <a:gd name="T5" fmla="*/ 85 h 610"/>
                <a:gd name="T6" fmla="*/ 610 w 610"/>
                <a:gd name="T7" fmla="*/ 526 h 610"/>
                <a:gd name="T8" fmla="*/ 525 w 610"/>
                <a:gd name="T9" fmla="*/ 610 h 610"/>
                <a:gd name="T10" fmla="*/ 84 w 610"/>
                <a:gd name="T11" fmla="*/ 610 h 610"/>
                <a:gd name="T12" fmla="*/ 0 w 610"/>
                <a:gd name="T13" fmla="*/ 526 h 610"/>
                <a:gd name="T14" fmla="*/ 0 w 610"/>
                <a:gd name="T15" fmla="*/ 85 h 610"/>
                <a:gd name="T16" fmla="*/ 84 w 610"/>
                <a:gd name="T17" fmla="*/ 0 h 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10" h="610">
                  <a:moveTo>
                    <a:pt x="84" y="0"/>
                  </a:moveTo>
                  <a:cubicBezTo>
                    <a:pt x="525" y="0"/>
                    <a:pt x="525" y="0"/>
                    <a:pt x="525" y="0"/>
                  </a:cubicBezTo>
                  <a:cubicBezTo>
                    <a:pt x="572" y="0"/>
                    <a:pt x="610" y="38"/>
                    <a:pt x="610" y="85"/>
                  </a:cubicBezTo>
                  <a:cubicBezTo>
                    <a:pt x="610" y="526"/>
                    <a:pt x="610" y="526"/>
                    <a:pt x="610" y="526"/>
                  </a:cubicBezTo>
                  <a:cubicBezTo>
                    <a:pt x="610" y="572"/>
                    <a:pt x="572" y="610"/>
                    <a:pt x="525" y="610"/>
                  </a:cubicBezTo>
                  <a:cubicBezTo>
                    <a:pt x="84" y="610"/>
                    <a:pt x="84" y="610"/>
                    <a:pt x="84" y="610"/>
                  </a:cubicBezTo>
                  <a:cubicBezTo>
                    <a:pt x="38" y="610"/>
                    <a:pt x="0" y="572"/>
                    <a:pt x="0" y="52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8" y="0"/>
                    <a:pt x="84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aleway" panose="020B0503030101060003" pitchFamily="34" charset="0"/>
              </a:endParaRPr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6477082" y="1870300"/>
              <a:ext cx="1720850" cy="1020763"/>
            </a:xfrm>
            <a:custGeom>
              <a:avLst/>
              <a:gdLst>
                <a:gd name="T0" fmla="*/ 0 w 1084"/>
                <a:gd name="T1" fmla="*/ 0 h 643"/>
                <a:gd name="T2" fmla="*/ 1037 w 1084"/>
                <a:gd name="T3" fmla="*/ 0 h 643"/>
                <a:gd name="T4" fmla="*/ 1084 w 1084"/>
                <a:gd name="T5" fmla="*/ 643 h 643"/>
                <a:gd name="T6" fmla="*/ 0 w 1084"/>
                <a:gd name="T7" fmla="*/ 588 h 643"/>
                <a:gd name="T8" fmla="*/ 0 w 1084"/>
                <a:gd name="T9" fmla="*/ 0 h 6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4" h="643">
                  <a:moveTo>
                    <a:pt x="0" y="0"/>
                  </a:moveTo>
                  <a:lnTo>
                    <a:pt x="1037" y="0"/>
                  </a:lnTo>
                  <a:lnTo>
                    <a:pt x="1084" y="643"/>
                  </a:lnTo>
                  <a:lnTo>
                    <a:pt x="0" y="5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aleway" panose="020B0503030101060003" pitchFamily="34" charset="0"/>
              </a:endParaRPr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auto">
            <a:xfrm>
              <a:off x="6477082" y="1870300"/>
              <a:ext cx="1646238" cy="9334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aleway" panose="020B0503030101060003" pitchFamily="34" charset="0"/>
              </a:endParaRPr>
            </a:p>
          </p:txBody>
        </p:sp>
        <p:sp>
          <p:nvSpPr>
            <p:cNvPr id="12" name="Freeform 10"/>
            <p:cNvSpPr>
              <a:spLocks noEditPoints="1"/>
            </p:cNvSpPr>
            <p:nvPr/>
          </p:nvSpPr>
          <p:spPr bwMode="auto">
            <a:xfrm>
              <a:off x="6512007" y="1973488"/>
              <a:ext cx="1573213" cy="785813"/>
            </a:xfrm>
            <a:custGeom>
              <a:avLst/>
              <a:gdLst>
                <a:gd name="T0" fmla="*/ 489 w 504"/>
                <a:gd name="T1" fmla="*/ 59 h 251"/>
                <a:gd name="T2" fmla="*/ 485 w 504"/>
                <a:gd name="T3" fmla="*/ 226 h 251"/>
                <a:gd name="T4" fmla="*/ 476 w 504"/>
                <a:gd name="T5" fmla="*/ 235 h 251"/>
                <a:gd name="T6" fmla="*/ 474 w 504"/>
                <a:gd name="T7" fmla="*/ 45 h 251"/>
                <a:gd name="T8" fmla="*/ 466 w 504"/>
                <a:gd name="T9" fmla="*/ 45 h 251"/>
                <a:gd name="T10" fmla="*/ 460 w 504"/>
                <a:gd name="T11" fmla="*/ 43 h 251"/>
                <a:gd name="T12" fmla="*/ 458 w 504"/>
                <a:gd name="T13" fmla="*/ 176 h 251"/>
                <a:gd name="T14" fmla="*/ 453 w 504"/>
                <a:gd name="T15" fmla="*/ 41 h 251"/>
                <a:gd name="T16" fmla="*/ 445 w 504"/>
                <a:gd name="T17" fmla="*/ 38 h 251"/>
                <a:gd name="T18" fmla="*/ 439 w 504"/>
                <a:gd name="T19" fmla="*/ 90 h 251"/>
                <a:gd name="T20" fmla="*/ 437 w 504"/>
                <a:gd name="T21" fmla="*/ 32 h 251"/>
                <a:gd name="T22" fmla="*/ 439 w 504"/>
                <a:gd name="T23" fmla="*/ 170 h 251"/>
                <a:gd name="T24" fmla="*/ 432 w 504"/>
                <a:gd name="T25" fmla="*/ 93 h 251"/>
                <a:gd name="T26" fmla="*/ 425 w 504"/>
                <a:gd name="T27" fmla="*/ 99 h 251"/>
                <a:gd name="T28" fmla="*/ 425 w 504"/>
                <a:gd name="T29" fmla="*/ 213 h 251"/>
                <a:gd name="T30" fmla="*/ 418 w 504"/>
                <a:gd name="T31" fmla="*/ 37 h 251"/>
                <a:gd name="T32" fmla="*/ 416 w 504"/>
                <a:gd name="T33" fmla="*/ 37 h 251"/>
                <a:gd name="T34" fmla="*/ 412 w 504"/>
                <a:gd name="T35" fmla="*/ 156 h 251"/>
                <a:gd name="T36" fmla="*/ 408 w 504"/>
                <a:gd name="T37" fmla="*/ 123 h 251"/>
                <a:gd name="T38" fmla="*/ 393 w 504"/>
                <a:gd name="T39" fmla="*/ 175 h 251"/>
                <a:gd name="T40" fmla="*/ 393 w 504"/>
                <a:gd name="T41" fmla="*/ 136 h 251"/>
                <a:gd name="T42" fmla="*/ 381 w 504"/>
                <a:gd name="T43" fmla="*/ 164 h 251"/>
                <a:gd name="T44" fmla="*/ 370 w 504"/>
                <a:gd name="T45" fmla="*/ 154 h 251"/>
                <a:gd name="T46" fmla="*/ 343 w 504"/>
                <a:gd name="T47" fmla="*/ 160 h 251"/>
                <a:gd name="T48" fmla="*/ 342 w 504"/>
                <a:gd name="T49" fmla="*/ 155 h 251"/>
                <a:gd name="T50" fmla="*/ 341 w 504"/>
                <a:gd name="T51" fmla="*/ 41 h 251"/>
                <a:gd name="T52" fmla="*/ 341 w 504"/>
                <a:gd name="T53" fmla="*/ 160 h 251"/>
                <a:gd name="T54" fmla="*/ 316 w 504"/>
                <a:gd name="T55" fmla="*/ 128 h 251"/>
                <a:gd name="T56" fmla="*/ 314 w 504"/>
                <a:gd name="T57" fmla="*/ 129 h 251"/>
                <a:gd name="T58" fmla="*/ 304 w 504"/>
                <a:gd name="T59" fmla="*/ 203 h 251"/>
                <a:gd name="T60" fmla="*/ 299 w 504"/>
                <a:gd name="T61" fmla="*/ 184 h 251"/>
                <a:gd name="T62" fmla="*/ 290 w 504"/>
                <a:gd name="T63" fmla="*/ 92 h 251"/>
                <a:gd name="T64" fmla="*/ 299 w 504"/>
                <a:gd name="T65" fmla="*/ 182 h 251"/>
                <a:gd name="T66" fmla="*/ 254 w 504"/>
                <a:gd name="T67" fmla="*/ 77 h 251"/>
                <a:gd name="T68" fmla="*/ 240 w 504"/>
                <a:gd name="T69" fmla="*/ 83 h 251"/>
                <a:gd name="T70" fmla="*/ 233 w 504"/>
                <a:gd name="T71" fmla="*/ 110 h 251"/>
                <a:gd name="T72" fmla="*/ 227 w 504"/>
                <a:gd name="T73" fmla="*/ 114 h 251"/>
                <a:gd name="T74" fmla="*/ 215 w 504"/>
                <a:gd name="T75" fmla="*/ 117 h 251"/>
                <a:gd name="T76" fmla="*/ 215 w 504"/>
                <a:gd name="T77" fmla="*/ 131 h 251"/>
                <a:gd name="T78" fmla="*/ 194 w 504"/>
                <a:gd name="T79" fmla="*/ 7 h 251"/>
                <a:gd name="T80" fmla="*/ 162 w 504"/>
                <a:gd name="T81" fmla="*/ 218 h 251"/>
                <a:gd name="T82" fmla="*/ 150 w 504"/>
                <a:gd name="T83" fmla="*/ 98 h 251"/>
                <a:gd name="T84" fmla="*/ 150 w 504"/>
                <a:gd name="T85" fmla="*/ 51 h 251"/>
                <a:gd name="T86" fmla="*/ 147 w 504"/>
                <a:gd name="T87" fmla="*/ 8 h 251"/>
                <a:gd name="T88" fmla="*/ 145 w 504"/>
                <a:gd name="T89" fmla="*/ 88 h 251"/>
                <a:gd name="T90" fmla="*/ 145 w 504"/>
                <a:gd name="T91" fmla="*/ 25 h 251"/>
                <a:gd name="T92" fmla="*/ 139 w 504"/>
                <a:gd name="T93" fmla="*/ 140 h 251"/>
                <a:gd name="T94" fmla="*/ 139 w 504"/>
                <a:gd name="T95" fmla="*/ 64 h 251"/>
                <a:gd name="T96" fmla="*/ 130 w 504"/>
                <a:gd name="T97" fmla="*/ 50 h 251"/>
                <a:gd name="T98" fmla="*/ 128 w 504"/>
                <a:gd name="T99" fmla="*/ 69 h 251"/>
                <a:gd name="T100" fmla="*/ 127 w 504"/>
                <a:gd name="T101" fmla="*/ 31 h 251"/>
                <a:gd name="T102" fmla="*/ 125 w 504"/>
                <a:gd name="T103" fmla="*/ 126 h 251"/>
                <a:gd name="T104" fmla="*/ 112 w 504"/>
                <a:gd name="T105" fmla="*/ 8 h 251"/>
                <a:gd name="T106" fmla="*/ 121 w 504"/>
                <a:gd name="T107" fmla="*/ 61 h 251"/>
                <a:gd name="T108" fmla="*/ 112 w 504"/>
                <a:gd name="T109" fmla="*/ 13 h 251"/>
                <a:gd name="T110" fmla="*/ 110 w 504"/>
                <a:gd name="T111" fmla="*/ 137 h 251"/>
                <a:gd name="T112" fmla="*/ 103 w 504"/>
                <a:gd name="T113" fmla="*/ 29 h 251"/>
                <a:gd name="T114" fmla="*/ 102 w 504"/>
                <a:gd name="T115" fmla="*/ 16 h 251"/>
                <a:gd name="T116" fmla="*/ 94 w 504"/>
                <a:gd name="T117" fmla="*/ 22 h 251"/>
                <a:gd name="T118" fmla="*/ 91 w 504"/>
                <a:gd name="T119" fmla="*/ 25 h 251"/>
                <a:gd name="T120" fmla="*/ 80 w 504"/>
                <a:gd name="T121" fmla="*/ 21 h 251"/>
                <a:gd name="T122" fmla="*/ 75 w 504"/>
                <a:gd name="T123" fmla="*/ 23 h 251"/>
                <a:gd name="T124" fmla="*/ 29 w 504"/>
                <a:gd name="T125" fmla="*/ 68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04" h="251">
                  <a:moveTo>
                    <a:pt x="491" y="54"/>
                  </a:moveTo>
                  <a:cubicBezTo>
                    <a:pt x="491" y="46"/>
                    <a:pt x="491" y="46"/>
                    <a:pt x="491" y="46"/>
                  </a:cubicBezTo>
                  <a:cubicBezTo>
                    <a:pt x="491" y="46"/>
                    <a:pt x="491" y="46"/>
                    <a:pt x="492" y="47"/>
                  </a:cubicBezTo>
                  <a:cubicBezTo>
                    <a:pt x="494" y="49"/>
                    <a:pt x="497" y="51"/>
                    <a:pt x="501" y="51"/>
                  </a:cubicBezTo>
                  <a:cubicBezTo>
                    <a:pt x="504" y="51"/>
                    <a:pt x="501" y="56"/>
                    <a:pt x="498" y="57"/>
                  </a:cubicBezTo>
                  <a:cubicBezTo>
                    <a:pt x="496" y="58"/>
                    <a:pt x="496" y="55"/>
                    <a:pt x="493" y="54"/>
                  </a:cubicBezTo>
                  <a:cubicBezTo>
                    <a:pt x="493" y="54"/>
                    <a:pt x="492" y="54"/>
                    <a:pt x="491" y="54"/>
                  </a:cubicBezTo>
                  <a:close/>
                  <a:moveTo>
                    <a:pt x="491" y="42"/>
                  </a:moveTo>
                  <a:cubicBezTo>
                    <a:pt x="491" y="39"/>
                    <a:pt x="491" y="39"/>
                    <a:pt x="491" y="39"/>
                  </a:cubicBezTo>
                  <a:cubicBezTo>
                    <a:pt x="491" y="39"/>
                    <a:pt x="491" y="39"/>
                    <a:pt x="491" y="39"/>
                  </a:cubicBezTo>
                  <a:cubicBezTo>
                    <a:pt x="492" y="39"/>
                    <a:pt x="494" y="42"/>
                    <a:pt x="491" y="42"/>
                  </a:cubicBezTo>
                  <a:cubicBezTo>
                    <a:pt x="491" y="42"/>
                    <a:pt x="491" y="42"/>
                    <a:pt x="491" y="42"/>
                  </a:cubicBezTo>
                  <a:close/>
                  <a:moveTo>
                    <a:pt x="491" y="39"/>
                  </a:moveTo>
                  <a:cubicBezTo>
                    <a:pt x="491" y="42"/>
                    <a:pt x="491" y="42"/>
                    <a:pt x="491" y="42"/>
                  </a:cubicBezTo>
                  <a:cubicBezTo>
                    <a:pt x="489" y="41"/>
                    <a:pt x="488" y="39"/>
                    <a:pt x="491" y="39"/>
                  </a:cubicBezTo>
                  <a:close/>
                  <a:moveTo>
                    <a:pt x="491" y="46"/>
                  </a:moveTo>
                  <a:cubicBezTo>
                    <a:pt x="491" y="54"/>
                    <a:pt x="491" y="54"/>
                    <a:pt x="491" y="54"/>
                  </a:cubicBezTo>
                  <a:cubicBezTo>
                    <a:pt x="490" y="54"/>
                    <a:pt x="489" y="55"/>
                    <a:pt x="489" y="56"/>
                  </a:cubicBezTo>
                  <a:cubicBezTo>
                    <a:pt x="490" y="57"/>
                    <a:pt x="489" y="57"/>
                    <a:pt x="489" y="57"/>
                  </a:cubicBezTo>
                  <a:cubicBezTo>
                    <a:pt x="489" y="45"/>
                    <a:pt x="489" y="45"/>
                    <a:pt x="489" y="45"/>
                  </a:cubicBezTo>
                  <a:cubicBezTo>
                    <a:pt x="489" y="45"/>
                    <a:pt x="490" y="46"/>
                    <a:pt x="491" y="46"/>
                  </a:cubicBezTo>
                  <a:close/>
                  <a:moveTo>
                    <a:pt x="489" y="190"/>
                  </a:moveTo>
                  <a:cubicBezTo>
                    <a:pt x="489" y="188"/>
                    <a:pt x="489" y="188"/>
                    <a:pt x="489" y="188"/>
                  </a:cubicBezTo>
                  <a:cubicBezTo>
                    <a:pt x="489" y="188"/>
                    <a:pt x="490" y="188"/>
                    <a:pt x="489" y="189"/>
                  </a:cubicBezTo>
                  <a:cubicBezTo>
                    <a:pt x="489" y="190"/>
                    <a:pt x="489" y="190"/>
                    <a:pt x="489" y="190"/>
                  </a:cubicBezTo>
                  <a:close/>
                  <a:moveTo>
                    <a:pt x="489" y="61"/>
                  </a:moveTo>
                  <a:cubicBezTo>
                    <a:pt x="489" y="59"/>
                    <a:pt x="489" y="59"/>
                    <a:pt x="489" y="59"/>
                  </a:cubicBezTo>
                  <a:cubicBezTo>
                    <a:pt x="490" y="60"/>
                    <a:pt x="490" y="61"/>
                    <a:pt x="489" y="61"/>
                  </a:cubicBezTo>
                  <a:close/>
                  <a:moveTo>
                    <a:pt x="489" y="45"/>
                  </a:moveTo>
                  <a:cubicBezTo>
                    <a:pt x="489" y="57"/>
                    <a:pt x="489" y="57"/>
                    <a:pt x="489" y="57"/>
                  </a:cubicBezTo>
                  <a:cubicBezTo>
                    <a:pt x="488" y="57"/>
                    <a:pt x="486" y="56"/>
                    <a:pt x="485" y="55"/>
                  </a:cubicBezTo>
                  <a:cubicBezTo>
                    <a:pt x="485" y="44"/>
                    <a:pt x="485" y="44"/>
                    <a:pt x="485" y="44"/>
                  </a:cubicBezTo>
                  <a:cubicBezTo>
                    <a:pt x="486" y="44"/>
                    <a:pt x="487" y="45"/>
                    <a:pt x="489" y="45"/>
                  </a:cubicBezTo>
                  <a:close/>
                  <a:moveTo>
                    <a:pt x="489" y="59"/>
                  </a:moveTo>
                  <a:cubicBezTo>
                    <a:pt x="489" y="61"/>
                    <a:pt x="489" y="61"/>
                    <a:pt x="489" y="61"/>
                  </a:cubicBezTo>
                  <a:cubicBezTo>
                    <a:pt x="488" y="61"/>
                    <a:pt x="487" y="61"/>
                    <a:pt x="487" y="61"/>
                  </a:cubicBezTo>
                  <a:cubicBezTo>
                    <a:pt x="486" y="61"/>
                    <a:pt x="486" y="61"/>
                    <a:pt x="485" y="61"/>
                  </a:cubicBezTo>
                  <a:cubicBezTo>
                    <a:pt x="485" y="57"/>
                    <a:pt x="485" y="57"/>
                    <a:pt x="485" y="57"/>
                  </a:cubicBezTo>
                  <a:cubicBezTo>
                    <a:pt x="486" y="57"/>
                    <a:pt x="486" y="58"/>
                    <a:pt x="487" y="58"/>
                  </a:cubicBezTo>
                  <a:cubicBezTo>
                    <a:pt x="488" y="58"/>
                    <a:pt x="488" y="59"/>
                    <a:pt x="489" y="59"/>
                  </a:cubicBezTo>
                  <a:close/>
                  <a:moveTo>
                    <a:pt x="489" y="188"/>
                  </a:moveTo>
                  <a:cubicBezTo>
                    <a:pt x="489" y="190"/>
                    <a:pt x="489" y="190"/>
                    <a:pt x="489" y="190"/>
                  </a:cubicBezTo>
                  <a:cubicBezTo>
                    <a:pt x="488" y="190"/>
                    <a:pt x="488" y="190"/>
                    <a:pt x="488" y="190"/>
                  </a:cubicBezTo>
                  <a:cubicBezTo>
                    <a:pt x="487" y="189"/>
                    <a:pt x="487" y="188"/>
                    <a:pt x="488" y="188"/>
                  </a:cubicBezTo>
                  <a:cubicBezTo>
                    <a:pt x="488" y="188"/>
                    <a:pt x="488" y="188"/>
                    <a:pt x="489" y="188"/>
                  </a:cubicBezTo>
                  <a:close/>
                  <a:moveTo>
                    <a:pt x="485" y="226"/>
                  </a:moveTo>
                  <a:cubicBezTo>
                    <a:pt x="485" y="223"/>
                    <a:pt x="485" y="223"/>
                    <a:pt x="485" y="223"/>
                  </a:cubicBezTo>
                  <a:cubicBezTo>
                    <a:pt x="486" y="224"/>
                    <a:pt x="486" y="225"/>
                    <a:pt x="485" y="226"/>
                  </a:cubicBezTo>
                  <a:close/>
                  <a:moveTo>
                    <a:pt x="485" y="191"/>
                  </a:moveTo>
                  <a:cubicBezTo>
                    <a:pt x="485" y="189"/>
                    <a:pt x="485" y="189"/>
                    <a:pt x="485" y="189"/>
                  </a:cubicBezTo>
                  <a:cubicBezTo>
                    <a:pt x="486" y="189"/>
                    <a:pt x="486" y="189"/>
                    <a:pt x="486" y="190"/>
                  </a:cubicBezTo>
                  <a:cubicBezTo>
                    <a:pt x="486" y="191"/>
                    <a:pt x="486" y="191"/>
                    <a:pt x="485" y="191"/>
                  </a:cubicBezTo>
                  <a:close/>
                  <a:moveTo>
                    <a:pt x="485" y="44"/>
                  </a:moveTo>
                  <a:cubicBezTo>
                    <a:pt x="485" y="55"/>
                    <a:pt x="485" y="55"/>
                    <a:pt x="485" y="55"/>
                  </a:cubicBezTo>
                  <a:cubicBezTo>
                    <a:pt x="485" y="55"/>
                    <a:pt x="485" y="55"/>
                    <a:pt x="485" y="55"/>
                  </a:cubicBezTo>
                  <a:cubicBezTo>
                    <a:pt x="483" y="54"/>
                    <a:pt x="483" y="56"/>
                    <a:pt x="485" y="57"/>
                  </a:cubicBezTo>
                  <a:cubicBezTo>
                    <a:pt x="485" y="61"/>
                    <a:pt x="485" y="61"/>
                    <a:pt x="485" y="61"/>
                  </a:cubicBezTo>
                  <a:cubicBezTo>
                    <a:pt x="484" y="62"/>
                    <a:pt x="483" y="62"/>
                    <a:pt x="482" y="63"/>
                  </a:cubicBezTo>
                  <a:cubicBezTo>
                    <a:pt x="482" y="43"/>
                    <a:pt x="482" y="43"/>
                    <a:pt x="482" y="43"/>
                  </a:cubicBezTo>
                  <a:cubicBezTo>
                    <a:pt x="482" y="43"/>
                    <a:pt x="482" y="43"/>
                    <a:pt x="482" y="43"/>
                  </a:cubicBezTo>
                  <a:cubicBezTo>
                    <a:pt x="483" y="44"/>
                    <a:pt x="484" y="44"/>
                    <a:pt x="485" y="44"/>
                  </a:cubicBezTo>
                  <a:close/>
                  <a:moveTo>
                    <a:pt x="485" y="189"/>
                  </a:moveTo>
                  <a:cubicBezTo>
                    <a:pt x="485" y="191"/>
                    <a:pt x="485" y="191"/>
                    <a:pt x="485" y="191"/>
                  </a:cubicBezTo>
                  <a:cubicBezTo>
                    <a:pt x="485" y="191"/>
                    <a:pt x="485" y="191"/>
                    <a:pt x="485" y="191"/>
                  </a:cubicBezTo>
                  <a:cubicBezTo>
                    <a:pt x="484" y="190"/>
                    <a:pt x="484" y="190"/>
                    <a:pt x="485" y="189"/>
                  </a:cubicBezTo>
                  <a:cubicBezTo>
                    <a:pt x="485" y="189"/>
                    <a:pt x="485" y="189"/>
                    <a:pt x="485" y="189"/>
                  </a:cubicBezTo>
                  <a:close/>
                  <a:moveTo>
                    <a:pt x="485" y="223"/>
                  </a:moveTo>
                  <a:cubicBezTo>
                    <a:pt x="485" y="226"/>
                    <a:pt x="485" y="226"/>
                    <a:pt x="485" y="226"/>
                  </a:cubicBezTo>
                  <a:cubicBezTo>
                    <a:pt x="485" y="227"/>
                    <a:pt x="484" y="228"/>
                    <a:pt x="483" y="228"/>
                  </a:cubicBezTo>
                  <a:cubicBezTo>
                    <a:pt x="483" y="228"/>
                    <a:pt x="482" y="227"/>
                    <a:pt x="482" y="227"/>
                  </a:cubicBezTo>
                  <a:cubicBezTo>
                    <a:pt x="482" y="219"/>
                    <a:pt x="482" y="219"/>
                    <a:pt x="482" y="219"/>
                  </a:cubicBezTo>
                  <a:cubicBezTo>
                    <a:pt x="482" y="220"/>
                    <a:pt x="483" y="221"/>
                    <a:pt x="484" y="222"/>
                  </a:cubicBezTo>
                  <a:cubicBezTo>
                    <a:pt x="485" y="222"/>
                    <a:pt x="485" y="223"/>
                    <a:pt x="485" y="223"/>
                  </a:cubicBezTo>
                  <a:close/>
                  <a:moveTo>
                    <a:pt x="482" y="43"/>
                  </a:moveTo>
                  <a:cubicBezTo>
                    <a:pt x="482" y="63"/>
                    <a:pt x="482" y="63"/>
                    <a:pt x="482" y="63"/>
                  </a:cubicBezTo>
                  <a:cubicBezTo>
                    <a:pt x="481" y="64"/>
                    <a:pt x="481" y="65"/>
                    <a:pt x="480" y="66"/>
                  </a:cubicBezTo>
                  <a:cubicBezTo>
                    <a:pt x="480" y="66"/>
                    <a:pt x="480" y="66"/>
                    <a:pt x="479" y="67"/>
                  </a:cubicBezTo>
                  <a:cubicBezTo>
                    <a:pt x="479" y="42"/>
                    <a:pt x="479" y="42"/>
                    <a:pt x="479" y="42"/>
                  </a:cubicBezTo>
                  <a:cubicBezTo>
                    <a:pt x="480" y="42"/>
                    <a:pt x="481" y="43"/>
                    <a:pt x="482" y="43"/>
                  </a:cubicBezTo>
                  <a:close/>
                  <a:moveTo>
                    <a:pt x="482" y="219"/>
                  </a:moveTo>
                  <a:cubicBezTo>
                    <a:pt x="482" y="227"/>
                    <a:pt x="482" y="227"/>
                    <a:pt x="482" y="227"/>
                  </a:cubicBezTo>
                  <a:cubicBezTo>
                    <a:pt x="481" y="227"/>
                    <a:pt x="481" y="226"/>
                    <a:pt x="480" y="224"/>
                  </a:cubicBezTo>
                  <a:cubicBezTo>
                    <a:pt x="480" y="223"/>
                    <a:pt x="480" y="222"/>
                    <a:pt x="479" y="221"/>
                  </a:cubicBezTo>
                  <a:cubicBezTo>
                    <a:pt x="479" y="216"/>
                    <a:pt x="479" y="216"/>
                    <a:pt x="479" y="216"/>
                  </a:cubicBezTo>
                  <a:cubicBezTo>
                    <a:pt x="481" y="216"/>
                    <a:pt x="481" y="217"/>
                    <a:pt x="482" y="219"/>
                  </a:cubicBezTo>
                  <a:close/>
                  <a:moveTo>
                    <a:pt x="479" y="232"/>
                  </a:moveTo>
                  <a:cubicBezTo>
                    <a:pt x="481" y="230"/>
                    <a:pt x="481" y="227"/>
                    <a:pt x="479" y="227"/>
                  </a:cubicBezTo>
                  <a:lnTo>
                    <a:pt x="479" y="232"/>
                  </a:lnTo>
                  <a:close/>
                  <a:moveTo>
                    <a:pt x="479" y="42"/>
                  </a:moveTo>
                  <a:cubicBezTo>
                    <a:pt x="479" y="67"/>
                    <a:pt x="479" y="67"/>
                    <a:pt x="479" y="67"/>
                  </a:cubicBezTo>
                  <a:cubicBezTo>
                    <a:pt x="478" y="67"/>
                    <a:pt x="477" y="66"/>
                    <a:pt x="476" y="66"/>
                  </a:cubicBezTo>
                  <a:cubicBezTo>
                    <a:pt x="476" y="45"/>
                    <a:pt x="476" y="45"/>
                    <a:pt x="476" y="45"/>
                  </a:cubicBezTo>
                  <a:cubicBezTo>
                    <a:pt x="480" y="47"/>
                    <a:pt x="480" y="46"/>
                    <a:pt x="478" y="43"/>
                  </a:cubicBezTo>
                  <a:cubicBezTo>
                    <a:pt x="477" y="42"/>
                    <a:pt x="478" y="41"/>
                    <a:pt x="479" y="42"/>
                  </a:cubicBezTo>
                  <a:close/>
                  <a:moveTo>
                    <a:pt x="479" y="216"/>
                  </a:moveTo>
                  <a:cubicBezTo>
                    <a:pt x="479" y="221"/>
                    <a:pt x="479" y="221"/>
                    <a:pt x="479" y="221"/>
                  </a:cubicBezTo>
                  <a:cubicBezTo>
                    <a:pt x="479" y="219"/>
                    <a:pt x="477" y="216"/>
                    <a:pt x="479" y="216"/>
                  </a:cubicBezTo>
                  <a:cubicBezTo>
                    <a:pt x="479" y="216"/>
                    <a:pt x="479" y="216"/>
                    <a:pt x="479" y="216"/>
                  </a:cubicBezTo>
                  <a:close/>
                  <a:moveTo>
                    <a:pt x="479" y="227"/>
                  </a:moveTo>
                  <a:cubicBezTo>
                    <a:pt x="479" y="232"/>
                    <a:pt x="479" y="232"/>
                    <a:pt x="479" y="232"/>
                  </a:cubicBezTo>
                  <a:cubicBezTo>
                    <a:pt x="479" y="232"/>
                    <a:pt x="479" y="232"/>
                    <a:pt x="479" y="232"/>
                  </a:cubicBezTo>
                  <a:cubicBezTo>
                    <a:pt x="479" y="233"/>
                    <a:pt x="477" y="234"/>
                    <a:pt x="476" y="235"/>
                  </a:cubicBezTo>
                  <a:cubicBezTo>
                    <a:pt x="476" y="231"/>
                    <a:pt x="476" y="231"/>
                    <a:pt x="476" y="231"/>
                  </a:cubicBezTo>
                  <a:cubicBezTo>
                    <a:pt x="477" y="230"/>
                    <a:pt x="476" y="227"/>
                    <a:pt x="479" y="227"/>
                  </a:cubicBezTo>
                  <a:cubicBezTo>
                    <a:pt x="479" y="227"/>
                    <a:pt x="479" y="227"/>
                    <a:pt x="479" y="227"/>
                  </a:cubicBezTo>
                  <a:close/>
                  <a:moveTo>
                    <a:pt x="476" y="156"/>
                  </a:moveTo>
                  <a:cubicBezTo>
                    <a:pt x="476" y="154"/>
                    <a:pt x="476" y="154"/>
                    <a:pt x="476" y="154"/>
                  </a:cubicBezTo>
                  <a:cubicBezTo>
                    <a:pt x="477" y="154"/>
                    <a:pt x="477" y="155"/>
                    <a:pt x="477" y="155"/>
                  </a:cubicBezTo>
                  <a:cubicBezTo>
                    <a:pt x="477" y="156"/>
                    <a:pt x="476" y="156"/>
                    <a:pt x="476" y="156"/>
                  </a:cubicBezTo>
                  <a:close/>
                  <a:moveTo>
                    <a:pt x="476" y="45"/>
                  </a:moveTo>
                  <a:cubicBezTo>
                    <a:pt x="476" y="66"/>
                    <a:pt x="476" y="66"/>
                    <a:pt x="476" y="66"/>
                  </a:cubicBezTo>
                  <a:cubicBezTo>
                    <a:pt x="476" y="65"/>
                    <a:pt x="475" y="65"/>
                    <a:pt x="475" y="65"/>
                  </a:cubicBezTo>
                  <a:cubicBezTo>
                    <a:pt x="475" y="65"/>
                    <a:pt x="474" y="65"/>
                    <a:pt x="474" y="65"/>
                  </a:cubicBezTo>
                  <a:cubicBezTo>
                    <a:pt x="474" y="45"/>
                    <a:pt x="474" y="45"/>
                    <a:pt x="474" y="45"/>
                  </a:cubicBezTo>
                  <a:cubicBezTo>
                    <a:pt x="474" y="45"/>
                    <a:pt x="475" y="45"/>
                    <a:pt x="476" y="45"/>
                  </a:cubicBezTo>
                  <a:cubicBezTo>
                    <a:pt x="476" y="45"/>
                    <a:pt x="476" y="45"/>
                    <a:pt x="476" y="45"/>
                  </a:cubicBezTo>
                  <a:close/>
                  <a:moveTo>
                    <a:pt x="476" y="154"/>
                  </a:moveTo>
                  <a:cubicBezTo>
                    <a:pt x="476" y="156"/>
                    <a:pt x="476" y="156"/>
                    <a:pt x="476" y="156"/>
                  </a:cubicBezTo>
                  <a:cubicBezTo>
                    <a:pt x="476" y="156"/>
                    <a:pt x="476" y="156"/>
                    <a:pt x="475" y="156"/>
                  </a:cubicBezTo>
                  <a:cubicBezTo>
                    <a:pt x="475" y="155"/>
                    <a:pt x="475" y="155"/>
                    <a:pt x="476" y="155"/>
                  </a:cubicBezTo>
                  <a:cubicBezTo>
                    <a:pt x="476" y="154"/>
                    <a:pt x="476" y="154"/>
                    <a:pt x="476" y="154"/>
                  </a:cubicBezTo>
                  <a:close/>
                  <a:moveTo>
                    <a:pt x="476" y="231"/>
                  </a:moveTo>
                  <a:cubicBezTo>
                    <a:pt x="476" y="235"/>
                    <a:pt x="476" y="235"/>
                    <a:pt x="476" y="235"/>
                  </a:cubicBezTo>
                  <a:cubicBezTo>
                    <a:pt x="475" y="235"/>
                    <a:pt x="475" y="236"/>
                    <a:pt x="474" y="236"/>
                  </a:cubicBezTo>
                  <a:cubicBezTo>
                    <a:pt x="474" y="231"/>
                    <a:pt x="474" y="231"/>
                    <a:pt x="474" y="231"/>
                  </a:cubicBezTo>
                  <a:cubicBezTo>
                    <a:pt x="474" y="231"/>
                    <a:pt x="475" y="231"/>
                    <a:pt x="475" y="231"/>
                  </a:cubicBezTo>
                  <a:cubicBezTo>
                    <a:pt x="475" y="231"/>
                    <a:pt x="476" y="231"/>
                    <a:pt x="476" y="231"/>
                  </a:cubicBezTo>
                  <a:close/>
                  <a:moveTo>
                    <a:pt x="474" y="192"/>
                  </a:moveTo>
                  <a:cubicBezTo>
                    <a:pt x="474" y="189"/>
                    <a:pt x="474" y="189"/>
                    <a:pt x="474" y="189"/>
                  </a:cubicBezTo>
                  <a:cubicBezTo>
                    <a:pt x="476" y="190"/>
                    <a:pt x="477" y="192"/>
                    <a:pt x="475" y="192"/>
                  </a:cubicBezTo>
                  <a:cubicBezTo>
                    <a:pt x="475" y="192"/>
                    <a:pt x="474" y="192"/>
                    <a:pt x="474" y="192"/>
                  </a:cubicBezTo>
                  <a:close/>
                  <a:moveTo>
                    <a:pt x="474" y="79"/>
                  </a:moveTo>
                  <a:cubicBezTo>
                    <a:pt x="474" y="77"/>
                    <a:pt x="474" y="77"/>
                    <a:pt x="474" y="77"/>
                  </a:cubicBezTo>
                  <a:cubicBezTo>
                    <a:pt x="475" y="78"/>
                    <a:pt x="476" y="79"/>
                    <a:pt x="475" y="79"/>
                  </a:cubicBezTo>
                  <a:cubicBezTo>
                    <a:pt x="475" y="79"/>
                    <a:pt x="474" y="79"/>
                    <a:pt x="474" y="79"/>
                  </a:cubicBezTo>
                  <a:close/>
                  <a:moveTo>
                    <a:pt x="474" y="45"/>
                  </a:moveTo>
                  <a:cubicBezTo>
                    <a:pt x="474" y="65"/>
                    <a:pt x="474" y="65"/>
                    <a:pt x="474" y="65"/>
                  </a:cubicBezTo>
                  <a:cubicBezTo>
                    <a:pt x="472" y="66"/>
                    <a:pt x="472" y="67"/>
                    <a:pt x="469" y="66"/>
                  </a:cubicBezTo>
                  <a:cubicBezTo>
                    <a:pt x="469" y="66"/>
                    <a:pt x="469" y="66"/>
                    <a:pt x="469" y="66"/>
                  </a:cubicBezTo>
                  <a:cubicBezTo>
                    <a:pt x="469" y="64"/>
                    <a:pt x="469" y="64"/>
                    <a:pt x="469" y="64"/>
                  </a:cubicBezTo>
                  <a:cubicBezTo>
                    <a:pt x="471" y="63"/>
                    <a:pt x="470" y="61"/>
                    <a:pt x="469" y="61"/>
                  </a:cubicBezTo>
                  <a:cubicBezTo>
                    <a:pt x="469" y="45"/>
                    <a:pt x="469" y="45"/>
                    <a:pt x="469" y="45"/>
                  </a:cubicBezTo>
                  <a:cubicBezTo>
                    <a:pt x="469" y="45"/>
                    <a:pt x="470" y="45"/>
                    <a:pt x="470" y="45"/>
                  </a:cubicBezTo>
                  <a:cubicBezTo>
                    <a:pt x="472" y="45"/>
                    <a:pt x="471" y="44"/>
                    <a:pt x="474" y="45"/>
                  </a:cubicBezTo>
                  <a:close/>
                  <a:moveTo>
                    <a:pt x="474" y="77"/>
                  </a:moveTo>
                  <a:cubicBezTo>
                    <a:pt x="474" y="79"/>
                    <a:pt x="474" y="79"/>
                    <a:pt x="474" y="79"/>
                  </a:cubicBezTo>
                  <a:cubicBezTo>
                    <a:pt x="473" y="78"/>
                    <a:pt x="472" y="77"/>
                    <a:pt x="473" y="77"/>
                  </a:cubicBezTo>
                  <a:cubicBezTo>
                    <a:pt x="473" y="77"/>
                    <a:pt x="474" y="77"/>
                    <a:pt x="474" y="77"/>
                  </a:cubicBezTo>
                  <a:close/>
                  <a:moveTo>
                    <a:pt x="474" y="189"/>
                  </a:moveTo>
                  <a:cubicBezTo>
                    <a:pt x="474" y="192"/>
                    <a:pt x="474" y="192"/>
                    <a:pt x="474" y="192"/>
                  </a:cubicBezTo>
                  <a:cubicBezTo>
                    <a:pt x="472" y="191"/>
                    <a:pt x="471" y="188"/>
                    <a:pt x="472" y="188"/>
                  </a:cubicBezTo>
                  <a:cubicBezTo>
                    <a:pt x="473" y="188"/>
                    <a:pt x="474" y="188"/>
                    <a:pt x="474" y="189"/>
                  </a:cubicBezTo>
                  <a:close/>
                  <a:moveTo>
                    <a:pt x="474" y="231"/>
                  </a:moveTo>
                  <a:cubicBezTo>
                    <a:pt x="474" y="236"/>
                    <a:pt x="474" y="236"/>
                    <a:pt x="474" y="236"/>
                  </a:cubicBezTo>
                  <a:cubicBezTo>
                    <a:pt x="473" y="237"/>
                    <a:pt x="472" y="238"/>
                    <a:pt x="472" y="239"/>
                  </a:cubicBezTo>
                  <a:cubicBezTo>
                    <a:pt x="471" y="242"/>
                    <a:pt x="471" y="236"/>
                    <a:pt x="470" y="235"/>
                  </a:cubicBezTo>
                  <a:cubicBezTo>
                    <a:pt x="470" y="234"/>
                    <a:pt x="472" y="232"/>
                    <a:pt x="474" y="231"/>
                  </a:cubicBezTo>
                  <a:close/>
                  <a:moveTo>
                    <a:pt x="469" y="197"/>
                  </a:moveTo>
                  <a:cubicBezTo>
                    <a:pt x="469" y="194"/>
                    <a:pt x="469" y="194"/>
                    <a:pt x="469" y="194"/>
                  </a:cubicBezTo>
                  <a:cubicBezTo>
                    <a:pt x="471" y="195"/>
                    <a:pt x="474" y="198"/>
                    <a:pt x="471" y="198"/>
                  </a:cubicBezTo>
                  <a:cubicBezTo>
                    <a:pt x="471" y="198"/>
                    <a:pt x="470" y="198"/>
                    <a:pt x="469" y="197"/>
                  </a:cubicBezTo>
                  <a:close/>
                  <a:moveTo>
                    <a:pt x="469" y="71"/>
                  </a:moveTo>
                  <a:cubicBezTo>
                    <a:pt x="469" y="69"/>
                    <a:pt x="469" y="69"/>
                    <a:pt x="469" y="69"/>
                  </a:cubicBezTo>
                  <a:cubicBezTo>
                    <a:pt x="470" y="69"/>
                    <a:pt x="471" y="71"/>
                    <a:pt x="470" y="71"/>
                  </a:cubicBezTo>
                  <a:cubicBezTo>
                    <a:pt x="470" y="71"/>
                    <a:pt x="469" y="71"/>
                    <a:pt x="469" y="71"/>
                  </a:cubicBezTo>
                  <a:close/>
                  <a:moveTo>
                    <a:pt x="469" y="45"/>
                  </a:moveTo>
                  <a:cubicBezTo>
                    <a:pt x="469" y="61"/>
                    <a:pt x="469" y="61"/>
                    <a:pt x="469" y="61"/>
                  </a:cubicBezTo>
                  <a:cubicBezTo>
                    <a:pt x="469" y="61"/>
                    <a:pt x="468" y="62"/>
                    <a:pt x="468" y="62"/>
                  </a:cubicBezTo>
                  <a:cubicBezTo>
                    <a:pt x="468" y="62"/>
                    <a:pt x="467" y="63"/>
                    <a:pt x="466" y="63"/>
                  </a:cubicBezTo>
                  <a:cubicBezTo>
                    <a:pt x="466" y="45"/>
                    <a:pt x="466" y="45"/>
                    <a:pt x="466" y="45"/>
                  </a:cubicBezTo>
                  <a:cubicBezTo>
                    <a:pt x="467" y="45"/>
                    <a:pt x="468" y="45"/>
                    <a:pt x="469" y="45"/>
                  </a:cubicBezTo>
                  <a:close/>
                  <a:moveTo>
                    <a:pt x="469" y="64"/>
                  </a:moveTo>
                  <a:cubicBezTo>
                    <a:pt x="469" y="66"/>
                    <a:pt x="469" y="66"/>
                    <a:pt x="469" y="66"/>
                  </a:cubicBezTo>
                  <a:cubicBezTo>
                    <a:pt x="466" y="66"/>
                    <a:pt x="466" y="65"/>
                    <a:pt x="469" y="64"/>
                  </a:cubicBezTo>
                  <a:cubicBezTo>
                    <a:pt x="469" y="64"/>
                    <a:pt x="469" y="64"/>
                    <a:pt x="469" y="64"/>
                  </a:cubicBezTo>
                  <a:close/>
                  <a:moveTo>
                    <a:pt x="469" y="69"/>
                  </a:moveTo>
                  <a:cubicBezTo>
                    <a:pt x="469" y="71"/>
                    <a:pt x="469" y="71"/>
                    <a:pt x="469" y="71"/>
                  </a:cubicBezTo>
                  <a:cubicBezTo>
                    <a:pt x="468" y="70"/>
                    <a:pt x="467" y="69"/>
                    <a:pt x="469" y="69"/>
                  </a:cubicBezTo>
                  <a:cubicBezTo>
                    <a:pt x="469" y="69"/>
                    <a:pt x="469" y="69"/>
                    <a:pt x="469" y="69"/>
                  </a:cubicBezTo>
                  <a:close/>
                  <a:moveTo>
                    <a:pt x="469" y="194"/>
                  </a:moveTo>
                  <a:cubicBezTo>
                    <a:pt x="469" y="197"/>
                    <a:pt x="469" y="197"/>
                    <a:pt x="469" y="197"/>
                  </a:cubicBezTo>
                  <a:cubicBezTo>
                    <a:pt x="467" y="196"/>
                    <a:pt x="466" y="194"/>
                    <a:pt x="469" y="194"/>
                  </a:cubicBezTo>
                  <a:cubicBezTo>
                    <a:pt x="469" y="194"/>
                    <a:pt x="469" y="194"/>
                    <a:pt x="469" y="194"/>
                  </a:cubicBezTo>
                  <a:close/>
                  <a:moveTo>
                    <a:pt x="466" y="183"/>
                  </a:moveTo>
                  <a:cubicBezTo>
                    <a:pt x="466" y="181"/>
                    <a:pt x="466" y="181"/>
                    <a:pt x="466" y="181"/>
                  </a:cubicBezTo>
                  <a:cubicBezTo>
                    <a:pt x="467" y="182"/>
                    <a:pt x="467" y="183"/>
                    <a:pt x="466" y="183"/>
                  </a:cubicBezTo>
                  <a:cubicBezTo>
                    <a:pt x="466" y="183"/>
                    <a:pt x="466" y="183"/>
                    <a:pt x="466" y="183"/>
                  </a:cubicBezTo>
                  <a:close/>
                  <a:moveTo>
                    <a:pt x="466" y="79"/>
                  </a:moveTo>
                  <a:cubicBezTo>
                    <a:pt x="467" y="80"/>
                    <a:pt x="466" y="75"/>
                    <a:pt x="467" y="74"/>
                  </a:cubicBezTo>
                  <a:cubicBezTo>
                    <a:pt x="469" y="74"/>
                    <a:pt x="467" y="70"/>
                    <a:pt x="466" y="68"/>
                  </a:cubicBezTo>
                  <a:cubicBezTo>
                    <a:pt x="466" y="79"/>
                    <a:pt x="466" y="79"/>
                    <a:pt x="466" y="79"/>
                  </a:cubicBezTo>
                  <a:close/>
                  <a:moveTo>
                    <a:pt x="466" y="43"/>
                  </a:moveTo>
                  <a:cubicBezTo>
                    <a:pt x="466" y="41"/>
                    <a:pt x="466" y="41"/>
                    <a:pt x="466" y="41"/>
                  </a:cubicBezTo>
                  <a:cubicBezTo>
                    <a:pt x="467" y="41"/>
                    <a:pt x="468" y="43"/>
                    <a:pt x="466" y="43"/>
                  </a:cubicBezTo>
                  <a:cubicBezTo>
                    <a:pt x="466" y="43"/>
                    <a:pt x="466" y="43"/>
                    <a:pt x="466" y="43"/>
                  </a:cubicBezTo>
                  <a:close/>
                  <a:moveTo>
                    <a:pt x="466" y="41"/>
                  </a:moveTo>
                  <a:cubicBezTo>
                    <a:pt x="466" y="43"/>
                    <a:pt x="466" y="43"/>
                    <a:pt x="466" y="43"/>
                  </a:cubicBezTo>
                  <a:cubicBezTo>
                    <a:pt x="464" y="42"/>
                    <a:pt x="463" y="41"/>
                    <a:pt x="465" y="41"/>
                  </a:cubicBezTo>
                  <a:cubicBezTo>
                    <a:pt x="465" y="41"/>
                    <a:pt x="466" y="41"/>
                    <a:pt x="466" y="41"/>
                  </a:cubicBezTo>
                  <a:close/>
                  <a:moveTo>
                    <a:pt x="466" y="45"/>
                  </a:moveTo>
                  <a:cubicBezTo>
                    <a:pt x="466" y="63"/>
                    <a:pt x="466" y="63"/>
                    <a:pt x="466" y="63"/>
                  </a:cubicBezTo>
                  <a:cubicBezTo>
                    <a:pt x="464" y="64"/>
                    <a:pt x="463" y="64"/>
                    <a:pt x="463" y="63"/>
                  </a:cubicBezTo>
                  <a:cubicBezTo>
                    <a:pt x="462" y="62"/>
                    <a:pt x="461" y="61"/>
                    <a:pt x="460" y="62"/>
                  </a:cubicBezTo>
                  <a:cubicBezTo>
                    <a:pt x="460" y="43"/>
                    <a:pt x="460" y="43"/>
                    <a:pt x="460" y="43"/>
                  </a:cubicBezTo>
                  <a:cubicBezTo>
                    <a:pt x="461" y="44"/>
                    <a:pt x="462" y="46"/>
                    <a:pt x="463" y="46"/>
                  </a:cubicBezTo>
                  <a:cubicBezTo>
                    <a:pt x="464" y="46"/>
                    <a:pt x="465" y="45"/>
                    <a:pt x="466" y="45"/>
                  </a:cubicBezTo>
                  <a:close/>
                  <a:moveTo>
                    <a:pt x="466" y="68"/>
                  </a:moveTo>
                  <a:cubicBezTo>
                    <a:pt x="466" y="79"/>
                    <a:pt x="466" y="79"/>
                    <a:pt x="466" y="79"/>
                  </a:cubicBezTo>
                  <a:cubicBezTo>
                    <a:pt x="466" y="79"/>
                    <a:pt x="465" y="79"/>
                    <a:pt x="465" y="79"/>
                  </a:cubicBezTo>
                  <a:cubicBezTo>
                    <a:pt x="463" y="78"/>
                    <a:pt x="464" y="80"/>
                    <a:pt x="462" y="81"/>
                  </a:cubicBezTo>
                  <a:cubicBezTo>
                    <a:pt x="462" y="82"/>
                    <a:pt x="461" y="83"/>
                    <a:pt x="460" y="83"/>
                  </a:cubicBezTo>
                  <a:cubicBezTo>
                    <a:pt x="460" y="71"/>
                    <a:pt x="460" y="71"/>
                    <a:pt x="460" y="71"/>
                  </a:cubicBezTo>
                  <a:cubicBezTo>
                    <a:pt x="462" y="69"/>
                    <a:pt x="463" y="68"/>
                    <a:pt x="465" y="68"/>
                  </a:cubicBezTo>
                  <a:cubicBezTo>
                    <a:pt x="465" y="68"/>
                    <a:pt x="465" y="68"/>
                    <a:pt x="466" y="68"/>
                  </a:cubicBezTo>
                  <a:close/>
                  <a:moveTo>
                    <a:pt x="466" y="181"/>
                  </a:moveTo>
                  <a:cubicBezTo>
                    <a:pt x="466" y="183"/>
                    <a:pt x="466" y="183"/>
                    <a:pt x="466" y="183"/>
                  </a:cubicBezTo>
                  <a:cubicBezTo>
                    <a:pt x="464" y="183"/>
                    <a:pt x="462" y="180"/>
                    <a:pt x="464" y="180"/>
                  </a:cubicBezTo>
                  <a:cubicBezTo>
                    <a:pt x="465" y="180"/>
                    <a:pt x="465" y="181"/>
                    <a:pt x="466" y="181"/>
                  </a:cubicBezTo>
                  <a:close/>
                  <a:moveTo>
                    <a:pt x="460" y="178"/>
                  </a:moveTo>
                  <a:cubicBezTo>
                    <a:pt x="460" y="176"/>
                    <a:pt x="460" y="176"/>
                    <a:pt x="460" y="176"/>
                  </a:cubicBezTo>
                  <a:cubicBezTo>
                    <a:pt x="462" y="177"/>
                    <a:pt x="465" y="178"/>
                    <a:pt x="463" y="179"/>
                  </a:cubicBezTo>
                  <a:cubicBezTo>
                    <a:pt x="462" y="179"/>
                    <a:pt x="461" y="179"/>
                    <a:pt x="460" y="178"/>
                  </a:cubicBezTo>
                  <a:close/>
                  <a:moveTo>
                    <a:pt x="460" y="43"/>
                  </a:moveTo>
                  <a:cubicBezTo>
                    <a:pt x="460" y="62"/>
                    <a:pt x="460" y="62"/>
                    <a:pt x="460" y="62"/>
                  </a:cubicBezTo>
                  <a:cubicBezTo>
                    <a:pt x="459" y="62"/>
                    <a:pt x="458" y="62"/>
                    <a:pt x="457" y="64"/>
                  </a:cubicBezTo>
                  <a:cubicBezTo>
                    <a:pt x="457" y="65"/>
                    <a:pt x="456" y="66"/>
                    <a:pt x="455" y="67"/>
                  </a:cubicBezTo>
                  <a:cubicBezTo>
                    <a:pt x="455" y="41"/>
                    <a:pt x="455" y="41"/>
                    <a:pt x="455" y="41"/>
                  </a:cubicBezTo>
                  <a:cubicBezTo>
                    <a:pt x="456" y="41"/>
                    <a:pt x="457" y="41"/>
                    <a:pt x="458" y="41"/>
                  </a:cubicBezTo>
                  <a:cubicBezTo>
                    <a:pt x="459" y="41"/>
                    <a:pt x="459" y="42"/>
                    <a:pt x="460" y="43"/>
                  </a:cubicBezTo>
                  <a:close/>
                  <a:moveTo>
                    <a:pt x="460" y="71"/>
                  </a:moveTo>
                  <a:cubicBezTo>
                    <a:pt x="460" y="83"/>
                    <a:pt x="460" y="83"/>
                    <a:pt x="460" y="83"/>
                  </a:cubicBezTo>
                  <a:cubicBezTo>
                    <a:pt x="459" y="83"/>
                    <a:pt x="457" y="83"/>
                    <a:pt x="457" y="82"/>
                  </a:cubicBezTo>
                  <a:cubicBezTo>
                    <a:pt x="457" y="80"/>
                    <a:pt x="457" y="78"/>
                    <a:pt x="457" y="77"/>
                  </a:cubicBezTo>
                  <a:cubicBezTo>
                    <a:pt x="456" y="75"/>
                    <a:pt x="456" y="75"/>
                    <a:pt x="459" y="72"/>
                  </a:cubicBezTo>
                  <a:cubicBezTo>
                    <a:pt x="459" y="72"/>
                    <a:pt x="460" y="71"/>
                    <a:pt x="460" y="71"/>
                  </a:cubicBezTo>
                  <a:close/>
                  <a:moveTo>
                    <a:pt x="460" y="176"/>
                  </a:moveTo>
                  <a:cubicBezTo>
                    <a:pt x="460" y="178"/>
                    <a:pt x="460" y="178"/>
                    <a:pt x="460" y="178"/>
                  </a:cubicBezTo>
                  <a:cubicBezTo>
                    <a:pt x="458" y="178"/>
                    <a:pt x="456" y="177"/>
                    <a:pt x="458" y="176"/>
                  </a:cubicBezTo>
                  <a:cubicBezTo>
                    <a:pt x="459" y="176"/>
                    <a:pt x="459" y="176"/>
                    <a:pt x="460" y="176"/>
                  </a:cubicBezTo>
                  <a:close/>
                  <a:moveTo>
                    <a:pt x="455" y="205"/>
                  </a:moveTo>
                  <a:cubicBezTo>
                    <a:pt x="455" y="203"/>
                    <a:pt x="455" y="203"/>
                    <a:pt x="455" y="203"/>
                  </a:cubicBezTo>
                  <a:cubicBezTo>
                    <a:pt x="456" y="203"/>
                    <a:pt x="456" y="203"/>
                    <a:pt x="456" y="204"/>
                  </a:cubicBezTo>
                  <a:cubicBezTo>
                    <a:pt x="456" y="205"/>
                    <a:pt x="456" y="205"/>
                    <a:pt x="455" y="205"/>
                  </a:cubicBezTo>
                  <a:close/>
                  <a:moveTo>
                    <a:pt x="455" y="173"/>
                  </a:moveTo>
                  <a:cubicBezTo>
                    <a:pt x="455" y="172"/>
                    <a:pt x="455" y="172"/>
                    <a:pt x="455" y="172"/>
                  </a:cubicBezTo>
                  <a:cubicBezTo>
                    <a:pt x="455" y="173"/>
                    <a:pt x="455" y="173"/>
                    <a:pt x="455" y="173"/>
                  </a:cubicBezTo>
                  <a:close/>
                  <a:moveTo>
                    <a:pt x="455" y="41"/>
                  </a:moveTo>
                  <a:cubicBezTo>
                    <a:pt x="455" y="67"/>
                    <a:pt x="455" y="67"/>
                    <a:pt x="455" y="67"/>
                  </a:cubicBezTo>
                  <a:cubicBezTo>
                    <a:pt x="454" y="68"/>
                    <a:pt x="454" y="69"/>
                    <a:pt x="453" y="69"/>
                  </a:cubicBezTo>
                  <a:cubicBezTo>
                    <a:pt x="453" y="41"/>
                    <a:pt x="453" y="41"/>
                    <a:pt x="453" y="41"/>
                  </a:cubicBezTo>
                  <a:cubicBezTo>
                    <a:pt x="454" y="41"/>
                    <a:pt x="454" y="41"/>
                    <a:pt x="455" y="41"/>
                  </a:cubicBezTo>
                  <a:close/>
                  <a:moveTo>
                    <a:pt x="455" y="172"/>
                  </a:moveTo>
                  <a:cubicBezTo>
                    <a:pt x="455" y="173"/>
                    <a:pt x="455" y="173"/>
                    <a:pt x="455" y="173"/>
                  </a:cubicBezTo>
                  <a:cubicBezTo>
                    <a:pt x="455" y="173"/>
                    <a:pt x="455" y="173"/>
                    <a:pt x="455" y="173"/>
                  </a:cubicBezTo>
                  <a:cubicBezTo>
                    <a:pt x="454" y="173"/>
                    <a:pt x="453" y="173"/>
                    <a:pt x="453" y="173"/>
                  </a:cubicBezTo>
                  <a:cubicBezTo>
                    <a:pt x="453" y="170"/>
                    <a:pt x="453" y="170"/>
                    <a:pt x="453" y="170"/>
                  </a:cubicBezTo>
                  <a:cubicBezTo>
                    <a:pt x="454" y="171"/>
                    <a:pt x="455" y="172"/>
                    <a:pt x="455" y="172"/>
                  </a:cubicBezTo>
                  <a:close/>
                  <a:moveTo>
                    <a:pt x="455" y="203"/>
                  </a:moveTo>
                  <a:cubicBezTo>
                    <a:pt x="455" y="205"/>
                    <a:pt x="455" y="205"/>
                    <a:pt x="455" y="205"/>
                  </a:cubicBezTo>
                  <a:cubicBezTo>
                    <a:pt x="455" y="205"/>
                    <a:pt x="455" y="205"/>
                    <a:pt x="455" y="205"/>
                  </a:cubicBezTo>
                  <a:cubicBezTo>
                    <a:pt x="454" y="204"/>
                    <a:pt x="454" y="204"/>
                    <a:pt x="455" y="203"/>
                  </a:cubicBezTo>
                  <a:cubicBezTo>
                    <a:pt x="455" y="203"/>
                    <a:pt x="455" y="203"/>
                    <a:pt x="455" y="203"/>
                  </a:cubicBezTo>
                  <a:close/>
                  <a:moveTo>
                    <a:pt x="453" y="210"/>
                  </a:moveTo>
                  <a:cubicBezTo>
                    <a:pt x="453" y="203"/>
                    <a:pt x="453" y="203"/>
                    <a:pt x="453" y="203"/>
                  </a:cubicBezTo>
                  <a:cubicBezTo>
                    <a:pt x="453" y="205"/>
                    <a:pt x="453" y="208"/>
                    <a:pt x="453" y="210"/>
                  </a:cubicBezTo>
                  <a:close/>
                  <a:moveTo>
                    <a:pt x="453" y="41"/>
                  </a:moveTo>
                  <a:cubicBezTo>
                    <a:pt x="453" y="69"/>
                    <a:pt x="453" y="69"/>
                    <a:pt x="453" y="69"/>
                  </a:cubicBezTo>
                  <a:cubicBezTo>
                    <a:pt x="452" y="69"/>
                    <a:pt x="452" y="69"/>
                    <a:pt x="451" y="68"/>
                  </a:cubicBezTo>
                  <a:cubicBezTo>
                    <a:pt x="449" y="67"/>
                    <a:pt x="447" y="68"/>
                    <a:pt x="445" y="68"/>
                  </a:cubicBezTo>
                  <a:cubicBezTo>
                    <a:pt x="445" y="38"/>
                    <a:pt x="445" y="38"/>
                    <a:pt x="445" y="38"/>
                  </a:cubicBezTo>
                  <a:cubicBezTo>
                    <a:pt x="446" y="38"/>
                    <a:pt x="447" y="37"/>
                    <a:pt x="448" y="39"/>
                  </a:cubicBezTo>
                  <a:cubicBezTo>
                    <a:pt x="450" y="40"/>
                    <a:pt x="451" y="40"/>
                    <a:pt x="453" y="41"/>
                  </a:cubicBezTo>
                  <a:close/>
                  <a:moveTo>
                    <a:pt x="453" y="170"/>
                  </a:moveTo>
                  <a:cubicBezTo>
                    <a:pt x="453" y="173"/>
                    <a:pt x="453" y="173"/>
                    <a:pt x="453" y="173"/>
                  </a:cubicBezTo>
                  <a:cubicBezTo>
                    <a:pt x="451" y="172"/>
                    <a:pt x="449" y="170"/>
                    <a:pt x="451" y="170"/>
                  </a:cubicBezTo>
                  <a:cubicBezTo>
                    <a:pt x="451" y="170"/>
                    <a:pt x="452" y="170"/>
                    <a:pt x="453" y="170"/>
                  </a:cubicBezTo>
                  <a:close/>
                  <a:moveTo>
                    <a:pt x="453" y="203"/>
                  </a:moveTo>
                  <a:cubicBezTo>
                    <a:pt x="453" y="210"/>
                    <a:pt x="453" y="210"/>
                    <a:pt x="453" y="210"/>
                  </a:cubicBezTo>
                  <a:cubicBezTo>
                    <a:pt x="453" y="211"/>
                    <a:pt x="452" y="212"/>
                    <a:pt x="452" y="213"/>
                  </a:cubicBezTo>
                  <a:cubicBezTo>
                    <a:pt x="451" y="217"/>
                    <a:pt x="448" y="223"/>
                    <a:pt x="445" y="224"/>
                  </a:cubicBezTo>
                  <a:cubicBezTo>
                    <a:pt x="445" y="193"/>
                    <a:pt x="445" y="193"/>
                    <a:pt x="445" y="193"/>
                  </a:cubicBezTo>
                  <a:cubicBezTo>
                    <a:pt x="447" y="196"/>
                    <a:pt x="450" y="199"/>
                    <a:pt x="451" y="201"/>
                  </a:cubicBezTo>
                  <a:cubicBezTo>
                    <a:pt x="452" y="201"/>
                    <a:pt x="452" y="202"/>
                    <a:pt x="453" y="203"/>
                  </a:cubicBezTo>
                  <a:close/>
                  <a:moveTo>
                    <a:pt x="445" y="231"/>
                  </a:moveTo>
                  <a:cubicBezTo>
                    <a:pt x="445" y="226"/>
                    <a:pt x="445" y="226"/>
                    <a:pt x="445" y="226"/>
                  </a:cubicBezTo>
                  <a:cubicBezTo>
                    <a:pt x="446" y="226"/>
                    <a:pt x="447" y="226"/>
                    <a:pt x="447" y="228"/>
                  </a:cubicBezTo>
                  <a:cubicBezTo>
                    <a:pt x="446" y="229"/>
                    <a:pt x="446" y="230"/>
                    <a:pt x="445" y="231"/>
                  </a:cubicBezTo>
                  <a:close/>
                  <a:moveTo>
                    <a:pt x="445" y="178"/>
                  </a:moveTo>
                  <a:cubicBezTo>
                    <a:pt x="445" y="175"/>
                    <a:pt x="445" y="175"/>
                    <a:pt x="445" y="175"/>
                  </a:cubicBezTo>
                  <a:cubicBezTo>
                    <a:pt x="446" y="177"/>
                    <a:pt x="447" y="179"/>
                    <a:pt x="445" y="178"/>
                  </a:cubicBezTo>
                  <a:cubicBezTo>
                    <a:pt x="445" y="178"/>
                    <a:pt x="445" y="178"/>
                    <a:pt x="445" y="178"/>
                  </a:cubicBezTo>
                  <a:close/>
                  <a:moveTo>
                    <a:pt x="445" y="29"/>
                  </a:moveTo>
                  <a:cubicBezTo>
                    <a:pt x="445" y="27"/>
                    <a:pt x="445" y="27"/>
                    <a:pt x="445" y="27"/>
                  </a:cubicBezTo>
                  <a:cubicBezTo>
                    <a:pt x="446" y="27"/>
                    <a:pt x="448" y="29"/>
                    <a:pt x="445" y="29"/>
                  </a:cubicBezTo>
                  <a:cubicBezTo>
                    <a:pt x="445" y="29"/>
                    <a:pt x="445" y="29"/>
                    <a:pt x="445" y="29"/>
                  </a:cubicBezTo>
                  <a:close/>
                  <a:moveTo>
                    <a:pt x="439" y="96"/>
                  </a:moveTo>
                  <a:cubicBezTo>
                    <a:pt x="440" y="96"/>
                    <a:pt x="440" y="97"/>
                    <a:pt x="440" y="97"/>
                  </a:cubicBezTo>
                  <a:cubicBezTo>
                    <a:pt x="441" y="97"/>
                    <a:pt x="443" y="98"/>
                    <a:pt x="441" y="99"/>
                  </a:cubicBezTo>
                  <a:cubicBezTo>
                    <a:pt x="440" y="99"/>
                    <a:pt x="440" y="101"/>
                    <a:pt x="439" y="101"/>
                  </a:cubicBezTo>
                  <a:cubicBezTo>
                    <a:pt x="439" y="100"/>
                    <a:pt x="439" y="100"/>
                    <a:pt x="439" y="100"/>
                  </a:cubicBezTo>
                  <a:cubicBezTo>
                    <a:pt x="439" y="96"/>
                    <a:pt x="439" y="96"/>
                    <a:pt x="439" y="96"/>
                  </a:cubicBezTo>
                  <a:close/>
                  <a:moveTo>
                    <a:pt x="445" y="27"/>
                  </a:moveTo>
                  <a:cubicBezTo>
                    <a:pt x="445" y="29"/>
                    <a:pt x="445" y="29"/>
                    <a:pt x="445" y="29"/>
                  </a:cubicBezTo>
                  <a:cubicBezTo>
                    <a:pt x="443" y="29"/>
                    <a:pt x="442" y="27"/>
                    <a:pt x="445" y="27"/>
                  </a:cubicBezTo>
                  <a:cubicBezTo>
                    <a:pt x="445" y="27"/>
                    <a:pt x="445" y="27"/>
                    <a:pt x="445" y="27"/>
                  </a:cubicBezTo>
                  <a:close/>
                  <a:moveTo>
                    <a:pt x="445" y="38"/>
                  </a:moveTo>
                  <a:cubicBezTo>
                    <a:pt x="445" y="68"/>
                    <a:pt x="445" y="68"/>
                    <a:pt x="445" y="68"/>
                  </a:cubicBezTo>
                  <a:cubicBezTo>
                    <a:pt x="445" y="68"/>
                    <a:pt x="444" y="68"/>
                    <a:pt x="444" y="68"/>
                  </a:cubicBezTo>
                  <a:cubicBezTo>
                    <a:pt x="442" y="68"/>
                    <a:pt x="441" y="68"/>
                    <a:pt x="439" y="68"/>
                  </a:cubicBezTo>
                  <a:cubicBezTo>
                    <a:pt x="439" y="36"/>
                    <a:pt x="439" y="36"/>
                    <a:pt x="439" y="36"/>
                  </a:cubicBezTo>
                  <a:cubicBezTo>
                    <a:pt x="441" y="36"/>
                    <a:pt x="443" y="36"/>
                    <a:pt x="442" y="37"/>
                  </a:cubicBezTo>
                  <a:cubicBezTo>
                    <a:pt x="441" y="39"/>
                    <a:pt x="443" y="41"/>
                    <a:pt x="444" y="39"/>
                  </a:cubicBezTo>
                  <a:cubicBezTo>
                    <a:pt x="444" y="39"/>
                    <a:pt x="445" y="39"/>
                    <a:pt x="445" y="38"/>
                  </a:cubicBezTo>
                  <a:close/>
                  <a:moveTo>
                    <a:pt x="445" y="175"/>
                  </a:moveTo>
                  <a:cubicBezTo>
                    <a:pt x="445" y="178"/>
                    <a:pt x="445" y="178"/>
                    <a:pt x="445" y="178"/>
                  </a:cubicBezTo>
                  <a:cubicBezTo>
                    <a:pt x="442" y="177"/>
                    <a:pt x="441" y="176"/>
                    <a:pt x="440" y="177"/>
                  </a:cubicBezTo>
                  <a:cubicBezTo>
                    <a:pt x="440" y="177"/>
                    <a:pt x="439" y="177"/>
                    <a:pt x="439" y="177"/>
                  </a:cubicBezTo>
                  <a:cubicBezTo>
                    <a:pt x="439" y="170"/>
                    <a:pt x="439" y="170"/>
                    <a:pt x="439" y="170"/>
                  </a:cubicBezTo>
                  <a:cubicBezTo>
                    <a:pt x="441" y="169"/>
                    <a:pt x="444" y="170"/>
                    <a:pt x="444" y="172"/>
                  </a:cubicBezTo>
                  <a:cubicBezTo>
                    <a:pt x="444" y="173"/>
                    <a:pt x="444" y="174"/>
                    <a:pt x="445" y="175"/>
                  </a:cubicBezTo>
                  <a:close/>
                  <a:moveTo>
                    <a:pt x="445" y="193"/>
                  </a:moveTo>
                  <a:cubicBezTo>
                    <a:pt x="445" y="224"/>
                    <a:pt x="445" y="224"/>
                    <a:pt x="445" y="224"/>
                  </a:cubicBezTo>
                  <a:cubicBezTo>
                    <a:pt x="444" y="225"/>
                    <a:pt x="443" y="225"/>
                    <a:pt x="442" y="224"/>
                  </a:cubicBezTo>
                  <a:cubicBezTo>
                    <a:pt x="441" y="224"/>
                    <a:pt x="440" y="223"/>
                    <a:pt x="439" y="223"/>
                  </a:cubicBezTo>
                  <a:cubicBezTo>
                    <a:pt x="439" y="182"/>
                    <a:pt x="439" y="182"/>
                    <a:pt x="439" y="182"/>
                  </a:cubicBezTo>
                  <a:cubicBezTo>
                    <a:pt x="440" y="183"/>
                    <a:pt x="441" y="184"/>
                    <a:pt x="441" y="185"/>
                  </a:cubicBezTo>
                  <a:cubicBezTo>
                    <a:pt x="441" y="187"/>
                    <a:pt x="443" y="190"/>
                    <a:pt x="445" y="193"/>
                  </a:cubicBezTo>
                  <a:close/>
                  <a:moveTo>
                    <a:pt x="445" y="226"/>
                  </a:moveTo>
                  <a:cubicBezTo>
                    <a:pt x="445" y="231"/>
                    <a:pt x="445" y="231"/>
                    <a:pt x="445" y="231"/>
                  </a:cubicBezTo>
                  <a:cubicBezTo>
                    <a:pt x="444" y="231"/>
                    <a:pt x="444" y="231"/>
                    <a:pt x="443" y="230"/>
                  </a:cubicBezTo>
                  <a:cubicBezTo>
                    <a:pt x="441" y="228"/>
                    <a:pt x="441" y="227"/>
                    <a:pt x="444" y="226"/>
                  </a:cubicBezTo>
                  <a:cubicBezTo>
                    <a:pt x="444" y="226"/>
                    <a:pt x="444" y="226"/>
                    <a:pt x="445" y="226"/>
                  </a:cubicBezTo>
                  <a:close/>
                  <a:moveTo>
                    <a:pt x="439" y="105"/>
                  </a:moveTo>
                  <a:cubicBezTo>
                    <a:pt x="439" y="104"/>
                    <a:pt x="439" y="104"/>
                    <a:pt x="439" y="104"/>
                  </a:cubicBezTo>
                  <a:cubicBezTo>
                    <a:pt x="439" y="104"/>
                    <a:pt x="439" y="105"/>
                    <a:pt x="439" y="105"/>
                  </a:cubicBezTo>
                  <a:close/>
                  <a:moveTo>
                    <a:pt x="439" y="95"/>
                  </a:moveTo>
                  <a:cubicBezTo>
                    <a:pt x="439" y="93"/>
                    <a:pt x="439" y="93"/>
                    <a:pt x="439" y="93"/>
                  </a:cubicBezTo>
                  <a:cubicBezTo>
                    <a:pt x="440" y="93"/>
                    <a:pt x="440" y="95"/>
                    <a:pt x="440" y="95"/>
                  </a:cubicBezTo>
                  <a:cubicBezTo>
                    <a:pt x="440" y="95"/>
                    <a:pt x="439" y="95"/>
                    <a:pt x="439" y="95"/>
                  </a:cubicBezTo>
                  <a:close/>
                  <a:moveTo>
                    <a:pt x="439" y="90"/>
                  </a:moveTo>
                  <a:cubicBezTo>
                    <a:pt x="439" y="86"/>
                    <a:pt x="439" y="86"/>
                    <a:pt x="439" y="86"/>
                  </a:cubicBezTo>
                  <a:cubicBezTo>
                    <a:pt x="441" y="86"/>
                    <a:pt x="441" y="88"/>
                    <a:pt x="440" y="88"/>
                  </a:cubicBezTo>
                  <a:cubicBezTo>
                    <a:pt x="439" y="88"/>
                    <a:pt x="441" y="91"/>
                    <a:pt x="439" y="90"/>
                  </a:cubicBezTo>
                  <a:cubicBezTo>
                    <a:pt x="439" y="90"/>
                    <a:pt x="439" y="90"/>
                    <a:pt x="439" y="90"/>
                  </a:cubicBezTo>
                  <a:close/>
                  <a:moveTo>
                    <a:pt x="439" y="81"/>
                  </a:moveTo>
                  <a:cubicBezTo>
                    <a:pt x="439" y="79"/>
                    <a:pt x="439" y="79"/>
                    <a:pt x="439" y="79"/>
                  </a:cubicBezTo>
                  <a:cubicBezTo>
                    <a:pt x="440" y="79"/>
                    <a:pt x="441" y="81"/>
                    <a:pt x="439" y="81"/>
                  </a:cubicBezTo>
                  <a:cubicBezTo>
                    <a:pt x="439" y="81"/>
                    <a:pt x="439" y="81"/>
                    <a:pt x="439" y="81"/>
                  </a:cubicBezTo>
                  <a:close/>
                  <a:moveTo>
                    <a:pt x="439" y="34"/>
                  </a:moveTo>
                  <a:cubicBezTo>
                    <a:pt x="439" y="32"/>
                    <a:pt x="439" y="32"/>
                    <a:pt x="439" y="32"/>
                  </a:cubicBezTo>
                  <a:cubicBezTo>
                    <a:pt x="439" y="33"/>
                    <a:pt x="440" y="34"/>
                    <a:pt x="439" y="34"/>
                  </a:cubicBezTo>
                  <a:close/>
                  <a:moveTo>
                    <a:pt x="439" y="28"/>
                  </a:moveTo>
                  <a:cubicBezTo>
                    <a:pt x="439" y="25"/>
                    <a:pt x="439" y="25"/>
                    <a:pt x="439" y="25"/>
                  </a:cubicBezTo>
                  <a:cubicBezTo>
                    <a:pt x="440" y="25"/>
                    <a:pt x="440" y="25"/>
                    <a:pt x="440" y="26"/>
                  </a:cubicBezTo>
                  <a:cubicBezTo>
                    <a:pt x="440" y="27"/>
                    <a:pt x="440" y="27"/>
                    <a:pt x="439" y="28"/>
                  </a:cubicBezTo>
                  <a:close/>
                  <a:moveTo>
                    <a:pt x="438" y="95"/>
                  </a:moveTo>
                  <a:cubicBezTo>
                    <a:pt x="438" y="95"/>
                    <a:pt x="439" y="95"/>
                    <a:pt x="439" y="96"/>
                  </a:cubicBezTo>
                  <a:cubicBezTo>
                    <a:pt x="439" y="100"/>
                    <a:pt x="439" y="100"/>
                    <a:pt x="439" y="100"/>
                  </a:cubicBezTo>
                  <a:cubicBezTo>
                    <a:pt x="438" y="100"/>
                    <a:pt x="437" y="99"/>
                    <a:pt x="438" y="100"/>
                  </a:cubicBezTo>
                  <a:cubicBezTo>
                    <a:pt x="438" y="101"/>
                    <a:pt x="438" y="102"/>
                    <a:pt x="438" y="102"/>
                  </a:cubicBezTo>
                  <a:cubicBezTo>
                    <a:pt x="437" y="102"/>
                    <a:pt x="436" y="100"/>
                    <a:pt x="436" y="99"/>
                  </a:cubicBezTo>
                  <a:cubicBezTo>
                    <a:pt x="436" y="98"/>
                    <a:pt x="437" y="99"/>
                    <a:pt x="438" y="98"/>
                  </a:cubicBezTo>
                  <a:cubicBezTo>
                    <a:pt x="438" y="97"/>
                    <a:pt x="437" y="94"/>
                    <a:pt x="438" y="95"/>
                  </a:cubicBezTo>
                  <a:close/>
                  <a:moveTo>
                    <a:pt x="439" y="25"/>
                  </a:moveTo>
                  <a:cubicBezTo>
                    <a:pt x="439" y="28"/>
                    <a:pt x="439" y="28"/>
                    <a:pt x="439" y="28"/>
                  </a:cubicBezTo>
                  <a:cubicBezTo>
                    <a:pt x="438" y="28"/>
                    <a:pt x="436" y="28"/>
                    <a:pt x="435" y="28"/>
                  </a:cubicBezTo>
                  <a:cubicBezTo>
                    <a:pt x="434" y="29"/>
                    <a:pt x="433" y="28"/>
                    <a:pt x="432" y="27"/>
                  </a:cubicBezTo>
                  <a:cubicBezTo>
                    <a:pt x="432" y="25"/>
                    <a:pt x="432" y="25"/>
                    <a:pt x="432" y="25"/>
                  </a:cubicBezTo>
                  <a:cubicBezTo>
                    <a:pt x="432" y="25"/>
                    <a:pt x="433" y="25"/>
                    <a:pt x="434" y="25"/>
                  </a:cubicBezTo>
                  <a:cubicBezTo>
                    <a:pt x="436" y="25"/>
                    <a:pt x="438" y="24"/>
                    <a:pt x="439" y="25"/>
                  </a:cubicBezTo>
                  <a:close/>
                  <a:moveTo>
                    <a:pt x="439" y="32"/>
                  </a:moveTo>
                  <a:cubicBezTo>
                    <a:pt x="439" y="34"/>
                    <a:pt x="439" y="34"/>
                    <a:pt x="439" y="34"/>
                  </a:cubicBezTo>
                  <a:cubicBezTo>
                    <a:pt x="439" y="34"/>
                    <a:pt x="438" y="34"/>
                    <a:pt x="438" y="34"/>
                  </a:cubicBezTo>
                  <a:cubicBezTo>
                    <a:pt x="435" y="34"/>
                    <a:pt x="435" y="32"/>
                    <a:pt x="437" y="32"/>
                  </a:cubicBezTo>
                  <a:cubicBezTo>
                    <a:pt x="438" y="32"/>
                    <a:pt x="439" y="32"/>
                    <a:pt x="439" y="32"/>
                  </a:cubicBezTo>
                  <a:close/>
                  <a:moveTo>
                    <a:pt x="439" y="36"/>
                  </a:moveTo>
                  <a:cubicBezTo>
                    <a:pt x="439" y="68"/>
                    <a:pt x="439" y="68"/>
                    <a:pt x="439" y="68"/>
                  </a:cubicBezTo>
                  <a:cubicBezTo>
                    <a:pt x="438" y="67"/>
                    <a:pt x="437" y="68"/>
                    <a:pt x="436" y="69"/>
                  </a:cubicBezTo>
                  <a:cubicBezTo>
                    <a:pt x="435" y="71"/>
                    <a:pt x="434" y="74"/>
                    <a:pt x="432" y="75"/>
                  </a:cubicBezTo>
                  <a:cubicBezTo>
                    <a:pt x="432" y="39"/>
                    <a:pt x="432" y="39"/>
                    <a:pt x="432" y="39"/>
                  </a:cubicBezTo>
                  <a:cubicBezTo>
                    <a:pt x="433" y="39"/>
                    <a:pt x="434" y="39"/>
                    <a:pt x="434" y="38"/>
                  </a:cubicBezTo>
                  <a:cubicBezTo>
                    <a:pt x="436" y="37"/>
                    <a:pt x="437" y="37"/>
                    <a:pt x="439" y="36"/>
                  </a:cubicBezTo>
                  <a:close/>
                  <a:moveTo>
                    <a:pt x="439" y="79"/>
                  </a:moveTo>
                  <a:cubicBezTo>
                    <a:pt x="439" y="81"/>
                    <a:pt x="439" y="81"/>
                    <a:pt x="439" y="81"/>
                  </a:cubicBezTo>
                  <a:cubicBezTo>
                    <a:pt x="438" y="80"/>
                    <a:pt x="437" y="79"/>
                    <a:pt x="439" y="79"/>
                  </a:cubicBezTo>
                  <a:cubicBezTo>
                    <a:pt x="439" y="79"/>
                    <a:pt x="439" y="79"/>
                    <a:pt x="439" y="79"/>
                  </a:cubicBezTo>
                  <a:close/>
                  <a:moveTo>
                    <a:pt x="439" y="86"/>
                  </a:moveTo>
                  <a:cubicBezTo>
                    <a:pt x="439" y="90"/>
                    <a:pt x="439" y="90"/>
                    <a:pt x="439" y="90"/>
                  </a:cubicBezTo>
                  <a:cubicBezTo>
                    <a:pt x="437" y="89"/>
                    <a:pt x="437" y="85"/>
                    <a:pt x="439" y="86"/>
                  </a:cubicBezTo>
                  <a:cubicBezTo>
                    <a:pt x="439" y="86"/>
                    <a:pt x="439" y="86"/>
                    <a:pt x="439" y="86"/>
                  </a:cubicBezTo>
                  <a:close/>
                  <a:moveTo>
                    <a:pt x="439" y="93"/>
                  </a:moveTo>
                  <a:cubicBezTo>
                    <a:pt x="438" y="92"/>
                    <a:pt x="438" y="92"/>
                    <a:pt x="437" y="92"/>
                  </a:cubicBezTo>
                  <a:cubicBezTo>
                    <a:pt x="436" y="92"/>
                    <a:pt x="438" y="94"/>
                    <a:pt x="439" y="95"/>
                  </a:cubicBezTo>
                  <a:cubicBezTo>
                    <a:pt x="439" y="93"/>
                    <a:pt x="439" y="93"/>
                    <a:pt x="439" y="93"/>
                  </a:cubicBezTo>
                  <a:close/>
                  <a:moveTo>
                    <a:pt x="439" y="104"/>
                  </a:moveTo>
                  <a:cubicBezTo>
                    <a:pt x="439" y="105"/>
                    <a:pt x="439" y="105"/>
                    <a:pt x="439" y="105"/>
                  </a:cubicBezTo>
                  <a:cubicBezTo>
                    <a:pt x="439" y="105"/>
                    <a:pt x="439" y="105"/>
                    <a:pt x="439" y="105"/>
                  </a:cubicBezTo>
                  <a:cubicBezTo>
                    <a:pt x="438" y="106"/>
                    <a:pt x="438" y="107"/>
                    <a:pt x="438" y="108"/>
                  </a:cubicBezTo>
                  <a:cubicBezTo>
                    <a:pt x="438" y="109"/>
                    <a:pt x="437" y="110"/>
                    <a:pt x="436" y="110"/>
                  </a:cubicBezTo>
                  <a:cubicBezTo>
                    <a:pt x="435" y="110"/>
                    <a:pt x="435" y="111"/>
                    <a:pt x="434" y="111"/>
                  </a:cubicBezTo>
                  <a:cubicBezTo>
                    <a:pt x="434" y="112"/>
                    <a:pt x="434" y="112"/>
                    <a:pt x="433" y="111"/>
                  </a:cubicBezTo>
                  <a:cubicBezTo>
                    <a:pt x="433" y="110"/>
                    <a:pt x="433" y="110"/>
                    <a:pt x="432" y="110"/>
                  </a:cubicBezTo>
                  <a:cubicBezTo>
                    <a:pt x="432" y="108"/>
                    <a:pt x="432" y="108"/>
                    <a:pt x="432" y="108"/>
                  </a:cubicBezTo>
                  <a:cubicBezTo>
                    <a:pt x="433" y="108"/>
                    <a:pt x="434" y="108"/>
                    <a:pt x="434" y="107"/>
                  </a:cubicBezTo>
                  <a:cubicBezTo>
                    <a:pt x="435" y="106"/>
                    <a:pt x="436" y="106"/>
                    <a:pt x="436" y="105"/>
                  </a:cubicBezTo>
                  <a:cubicBezTo>
                    <a:pt x="437" y="104"/>
                    <a:pt x="437" y="102"/>
                    <a:pt x="438" y="102"/>
                  </a:cubicBezTo>
                  <a:cubicBezTo>
                    <a:pt x="438" y="102"/>
                    <a:pt x="439" y="103"/>
                    <a:pt x="439" y="104"/>
                  </a:cubicBezTo>
                  <a:close/>
                  <a:moveTo>
                    <a:pt x="439" y="170"/>
                  </a:moveTo>
                  <a:cubicBezTo>
                    <a:pt x="439" y="177"/>
                    <a:pt x="439" y="177"/>
                    <a:pt x="439" y="177"/>
                  </a:cubicBezTo>
                  <a:cubicBezTo>
                    <a:pt x="438" y="178"/>
                    <a:pt x="436" y="179"/>
                    <a:pt x="435" y="177"/>
                  </a:cubicBezTo>
                  <a:cubicBezTo>
                    <a:pt x="434" y="176"/>
                    <a:pt x="433" y="175"/>
                    <a:pt x="432" y="174"/>
                  </a:cubicBezTo>
                  <a:cubicBezTo>
                    <a:pt x="432" y="168"/>
                    <a:pt x="432" y="168"/>
                    <a:pt x="432" y="168"/>
                  </a:cubicBezTo>
                  <a:cubicBezTo>
                    <a:pt x="434" y="169"/>
                    <a:pt x="437" y="170"/>
                    <a:pt x="439" y="170"/>
                  </a:cubicBezTo>
                  <a:cubicBezTo>
                    <a:pt x="439" y="170"/>
                    <a:pt x="439" y="170"/>
                    <a:pt x="439" y="170"/>
                  </a:cubicBezTo>
                  <a:close/>
                  <a:moveTo>
                    <a:pt x="439" y="182"/>
                  </a:moveTo>
                  <a:cubicBezTo>
                    <a:pt x="439" y="223"/>
                    <a:pt x="439" y="223"/>
                    <a:pt x="439" y="223"/>
                  </a:cubicBezTo>
                  <a:cubicBezTo>
                    <a:pt x="437" y="223"/>
                    <a:pt x="436" y="223"/>
                    <a:pt x="434" y="221"/>
                  </a:cubicBezTo>
                  <a:cubicBezTo>
                    <a:pt x="433" y="219"/>
                    <a:pt x="433" y="217"/>
                    <a:pt x="432" y="216"/>
                  </a:cubicBezTo>
                  <a:cubicBezTo>
                    <a:pt x="432" y="190"/>
                    <a:pt x="432" y="190"/>
                    <a:pt x="432" y="190"/>
                  </a:cubicBezTo>
                  <a:cubicBezTo>
                    <a:pt x="433" y="190"/>
                    <a:pt x="433" y="190"/>
                    <a:pt x="434" y="191"/>
                  </a:cubicBezTo>
                  <a:cubicBezTo>
                    <a:pt x="437" y="190"/>
                    <a:pt x="436" y="186"/>
                    <a:pt x="436" y="184"/>
                  </a:cubicBezTo>
                  <a:cubicBezTo>
                    <a:pt x="436" y="183"/>
                    <a:pt x="438" y="182"/>
                    <a:pt x="439" y="182"/>
                  </a:cubicBezTo>
                  <a:close/>
                  <a:moveTo>
                    <a:pt x="432" y="112"/>
                  </a:moveTo>
                  <a:cubicBezTo>
                    <a:pt x="433" y="112"/>
                    <a:pt x="433" y="111"/>
                    <a:pt x="432" y="111"/>
                  </a:cubicBezTo>
                  <a:cubicBezTo>
                    <a:pt x="432" y="111"/>
                    <a:pt x="432" y="111"/>
                    <a:pt x="432" y="111"/>
                  </a:cubicBezTo>
                  <a:cubicBezTo>
                    <a:pt x="432" y="112"/>
                    <a:pt x="432" y="112"/>
                    <a:pt x="432" y="112"/>
                  </a:cubicBezTo>
                  <a:close/>
                  <a:moveTo>
                    <a:pt x="432" y="93"/>
                  </a:moveTo>
                  <a:cubicBezTo>
                    <a:pt x="432" y="78"/>
                    <a:pt x="432" y="78"/>
                    <a:pt x="432" y="78"/>
                  </a:cubicBezTo>
                  <a:cubicBezTo>
                    <a:pt x="434" y="78"/>
                    <a:pt x="435" y="79"/>
                    <a:pt x="435" y="82"/>
                  </a:cubicBezTo>
                  <a:cubicBezTo>
                    <a:pt x="436" y="85"/>
                    <a:pt x="435" y="88"/>
                    <a:pt x="433" y="91"/>
                  </a:cubicBezTo>
                  <a:cubicBezTo>
                    <a:pt x="433" y="91"/>
                    <a:pt x="432" y="92"/>
                    <a:pt x="432" y="93"/>
                  </a:cubicBezTo>
                  <a:close/>
                  <a:moveTo>
                    <a:pt x="432" y="25"/>
                  </a:moveTo>
                  <a:cubicBezTo>
                    <a:pt x="432" y="27"/>
                    <a:pt x="432" y="27"/>
                    <a:pt x="432" y="27"/>
                  </a:cubicBezTo>
                  <a:cubicBezTo>
                    <a:pt x="432" y="26"/>
                    <a:pt x="431" y="26"/>
                    <a:pt x="432" y="25"/>
                  </a:cubicBezTo>
                  <a:close/>
                  <a:moveTo>
                    <a:pt x="432" y="39"/>
                  </a:moveTo>
                  <a:cubicBezTo>
                    <a:pt x="432" y="75"/>
                    <a:pt x="432" y="75"/>
                    <a:pt x="432" y="75"/>
                  </a:cubicBezTo>
                  <a:cubicBezTo>
                    <a:pt x="431" y="75"/>
                    <a:pt x="431" y="75"/>
                    <a:pt x="430" y="75"/>
                  </a:cubicBezTo>
                  <a:cubicBezTo>
                    <a:pt x="430" y="75"/>
                    <a:pt x="430" y="75"/>
                    <a:pt x="430" y="75"/>
                  </a:cubicBezTo>
                  <a:cubicBezTo>
                    <a:pt x="430" y="39"/>
                    <a:pt x="430" y="39"/>
                    <a:pt x="430" y="39"/>
                  </a:cubicBezTo>
                  <a:cubicBezTo>
                    <a:pt x="431" y="39"/>
                    <a:pt x="431" y="39"/>
                    <a:pt x="432" y="39"/>
                  </a:cubicBezTo>
                  <a:close/>
                  <a:moveTo>
                    <a:pt x="432" y="78"/>
                  </a:moveTo>
                  <a:cubicBezTo>
                    <a:pt x="432" y="93"/>
                    <a:pt x="432" y="93"/>
                    <a:pt x="432" y="93"/>
                  </a:cubicBezTo>
                  <a:cubicBezTo>
                    <a:pt x="431" y="94"/>
                    <a:pt x="431" y="96"/>
                    <a:pt x="430" y="97"/>
                  </a:cubicBezTo>
                  <a:cubicBezTo>
                    <a:pt x="430" y="78"/>
                    <a:pt x="430" y="78"/>
                    <a:pt x="430" y="78"/>
                  </a:cubicBezTo>
                  <a:cubicBezTo>
                    <a:pt x="430" y="78"/>
                    <a:pt x="430" y="78"/>
                    <a:pt x="430" y="78"/>
                  </a:cubicBezTo>
                  <a:cubicBezTo>
                    <a:pt x="431" y="78"/>
                    <a:pt x="431" y="78"/>
                    <a:pt x="432" y="78"/>
                  </a:cubicBezTo>
                  <a:close/>
                  <a:moveTo>
                    <a:pt x="432" y="108"/>
                  </a:moveTo>
                  <a:cubicBezTo>
                    <a:pt x="432" y="110"/>
                    <a:pt x="432" y="110"/>
                    <a:pt x="432" y="110"/>
                  </a:cubicBezTo>
                  <a:cubicBezTo>
                    <a:pt x="432" y="110"/>
                    <a:pt x="431" y="110"/>
                    <a:pt x="431" y="110"/>
                  </a:cubicBezTo>
                  <a:cubicBezTo>
                    <a:pt x="430" y="110"/>
                    <a:pt x="430" y="110"/>
                    <a:pt x="430" y="110"/>
                  </a:cubicBezTo>
                  <a:cubicBezTo>
                    <a:pt x="430" y="109"/>
                    <a:pt x="430" y="109"/>
                    <a:pt x="430" y="109"/>
                  </a:cubicBezTo>
                  <a:cubicBezTo>
                    <a:pt x="430" y="108"/>
                    <a:pt x="430" y="108"/>
                    <a:pt x="430" y="108"/>
                  </a:cubicBezTo>
                  <a:cubicBezTo>
                    <a:pt x="431" y="108"/>
                    <a:pt x="432" y="108"/>
                    <a:pt x="432" y="108"/>
                  </a:cubicBezTo>
                  <a:close/>
                  <a:moveTo>
                    <a:pt x="432" y="111"/>
                  </a:moveTo>
                  <a:cubicBezTo>
                    <a:pt x="432" y="112"/>
                    <a:pt x="432" y="112"/>
                    <a:pt x="432" y="112"/>
                  </a:cubicBezTo>
                  <a:cubicBezTo>
                    <a:pt x="432" y="112"/>
                    <a:pt x="432" y="112"/>
                    <a:pt x="432" y="112"/>
                  </a:cubicBezTo>
                  <a:cubicBezTo>
                    <a:pt x="431" y="113"/>
                    <a:pt x="431" y="111"/>
                    <a:pt x="432" y="111"/>
                  </a:cubicBezTo>
                  <a:close/>
                  <a:moveTo>
                    <a:pt x="432" y="168"/>
                  </a:moveTo>
                  <a:cubicBezTo>
                    <a:pt x="432" y="174"/>
                    <a:pt x="432" y="174"/>
                    <a:pt x="432" y="174"/>
                  </a:cubicBezTo>
                  <a:cubicBezTo>
                    <a:pt x="430" y="171"/>
                    <a:pt x="429" y="168"/>
                    <a:pt x="431" y="168"/>
                  </a:cubicBezTo>
                  <a:cubicBezTo>
                    <a:pt x="431" y="168"/>
                    <a:pt x="432" y="168"/>
                    <a:pt x="432" y="168"/>
                  </a:cubicBezTo>
                  <a:close/>
                  <a:moveTo>
                    <a:pt x="432" y="190"/>
                  </a:moveTo>
                  <a:cubicBezTo>
                    <a:pt x="432" y="216"/>
                    <a:pt x="432" y="216"/>
                    <a:pt x="432" y="216"/>
                  </a:cubicBezTo>
                  <a:cubicBezTo>
                    <a:pt x="431" y="214"/>
                    <a:pt x="431" y="213"/>
                    <a:pt x="430" y="214"/>
                  </a:cubicBezTo>
                  <a:cubicBezTo>
                    <a:pt x="430" y="215"/>
                    <a:pt x="430" y="216"/>
                    <a:pt x="430" y="216"/>
                  </a:cubicBezTo>
                  <a:cubicBezTo>
                    <a:pt x="430" y="189"/>
                    <a:pt x="430" y="189"/>
                    <a:pt x="430" y="189"/>
                  </a:cubicBezTo>
                  <a:cubicBezTo>
                    <a:pt x="430" y="190"/>
                    <a:pt x="431" y="190"/>
                    <a:pt x="432" y="190"/>
                  </a:cubicBezTo>
                  <a:close/>
                  <a:moveTo>
                    <a:pt x="430" y="114"/>
                  </a:moveTo>
                  <a:cubicBezTo>
                    <a:pt x="430" y="112"/>
                    <a:pt x="430" y="112"/>
                    <a:pt x="430" y="112"/>
                  </a:cubicBezTo>
                  <a:cubicBezTo>
                    <a:pt x="430" y="112"/>
                    <a:pt x="430" y="113"/>
                    <a:pt x="430" y="114"/>
                  </a:cubicBezTo>
                  <a:close/>
                  <a:moveTo>
                    <a:pt x="430" y="39"/>
                  </a:moveTo>
                  <a:cubicBezTo>
                    <a:pt x="430" y="75"/>
                    <a:pt x="430" y="75"/>
                    <a:pt x="430" y="75"/>
                  </a:cubicBezTo>
                  <a:cubicBezTo>
                    <a:pt x="428" y="76"/>
                    <a:pt x="428" y="78"/>
                    <a:pt x="430" y="78"/>
                  </a:cubicBezTo>
                  <a:cubicBezTo>
                    <a:pt x="430" y="97"/>
                    <a:pt x="430" y="97"/>
                    <a:pt x="430" y="97"/>
                  </a:cubicBezTo>
                  <a:cubicBezTo>
                    <a:pt x="429" y="98"/>
                    <a:pt x="428" y="98"/>
                    <a:pt x="427" y="99"/>
                  </a:cubicBezTo>
                  <a:cubicBezTo>
                    <a:pt x="427" y="99"/>
                    <a:pt x="426" y="99"/>
                    <a:pt x="425" y="99"/>
                  </a:cubicBezTo>
                  <a:cubicBezTo>
                    <a:pt x="425" y="40"/>
                    <a:pt x="425" y="40"/>
                    <a:pt x="425" y="40"/>
                  </a:cubicBezTo>
                  <a:cubicBezTo>
                    <a:pt x="426" y="39"/>
                    <a:pt x="427" y="39"/>
                    <a:pt x="427" y="39"/>
                  </a:cubicBezTo>
                  <a:cubicBezTo>
                    <a:pt x="428" y="39"/>
                    <a:pt x="429" y="39"/>
                    <a:pt x="430" y="39"/>
                  </a:cubicBezTo>
                  <a:close/>
                  <a:moveTo>
                    <a:pt x="430" y="109"/>
                  </a:moveTo>
                  <a:cubicBezTo>
                    <a:pt x="430" y="110"/>
                    <a:pt x="430" y="110"/>
                    <a:pt x="430" y="110"/>
                  </a:cubicBezTo>
                  <a:cubicBezTo>
                    <a:pt x="429" y="110"/>
                    <a:pt x="429" y="109"/>
                    <a:pt x="430" y="109"/>
                  </a:cubicBezTo>
                  <a:close/>
                  <a:moveTo>
                    <a:pt x="430" y="112"/>
                  </a:moveTo>
                  <a:cubicBezTo>
                    <a:pt x="430" y="114"/>
                    <a:pt x="430" y="114"/>
                    <a:pt x="430" y="114"/>
                  </a:cubicBezTo>
                  <a:cubicBezTo>
                    <a:pt x="430" y="114"/>
                    <a:pt x="430" y="114"/>
                    <a:pt x="429" y="114"/>
                  </a:cubicBezTo>
                  <a:cubicBezTo>
                    <a:pt x="428" y="116"/>
                    <a:pt x="427" y="111"/>
                    <a:pt x="429" y="111"/>
                  </a:cubicBezTo>
                  <a:cubicBezTo>
                    <a:pt x="429" y="111"/>
                    <a:pt x="430" y="111"/>
                    <a:pt x="430" y="112"/>
                  </a:cubicBezTo>
                  <a:close/>
                  <a:moveTo>
                    <a:pt x="430" y="189"/>
                  </a:moveTo>
                  <a:cubicBezTo>
                    <a:pt x="430" y="216"/>
                    <a:pt x="430" y="216"/>
                    <a:pt x="430" y="216"/>
                  </a:cubicBezTo>
                  <a:cubicBezTo>
                    <a:pt x="430" y="216"/>
                    <a:pt x="429" y="215"/>
                    <a:pt x="427" y="214"/>
                  </a:cubicBezTo>
                  <a:cubicBezTo>
                    <a:pt x="426" y="214"/>
                    <a:pt x="426" y="213"/>
                    <a:pt x="425" y="213"/>
                  </a:cubicBezTo>
                  <a:cubicBezTo>
                    <a:pt x="425" y="182"/>
                    <a:pt x="425" y="182"/>
                    <a:pt x="425" y="182"/>
                  </a:cubicBezTo>
                  <a:cubicBezTo>
                    <a:pt x="426" y="182"/>
                    <a:pt x="426" y="182"/>
                    <a:pt x="426" y="182"/>
                  </a:cubicBezTo>
                  <a:cubicBezTo>
                    <a:pt x="428" y="183"/>
                    <a:pt x="429" y="185"/>
                    <a:pt x="429" y="187"/>
                  </a:cubicBezTo>
                  <a:cubicBezTo>
                    <a:pt x="430" y="188"/>
                    <a:pt x="430" y="188"/>
                    <a:pt x="430" y="189"/>
                  </a:cubicBezTo>
                  <a:close/>
                  <a:moveTo>
                    <a:pt x="425" y="171"/>
                  </a:moveTo>
                  <a:cubicBezTo>
                    <a:pt x="425" y="169"/>
                    <a:pt x="425" y="169"/>
                    <a:pt x="425" y="169"/>
                  </a:cubicBezTo>
                  <a:cubicBezTo>
                    <a:pt x="427" y="169"/>
                    <a:pt x="428" y="171"/>
                    <a:pt x="427" y="171"/>
                  </a:cubicBezTo>
                  <a:cubicBezTo>
                    <a:pt x="426" y="171"/>
                    <a:pt x="426" y="171"/>
                    <a:pt x="425" y="171"/>
                  </a:cubicBezTo>
                  <a:close/>
                  <a:moveTo>
                    <a:pt x="425" y="40"/>
                  </a:moveTo>
                  <a:cubicBezTo>
                    <a:pt x="425" y="99"/>
                    <a:pt x="425" y="99"/>
                    <a:pt x="425" y="99"/>
                  </a:cubicBezTo>
                  <a:cubicBezTo>
                    <a:pt x="424" y="100"/>
                    <a:pt x="423" y="99"/>
                    <a:pt x="423" y="100"/>
                  </a:cubicBezTo>
                  <a:cubicBezTo>
                    <a:pt x="423" y="41"/>
                    <a:pt x="423" y="41"/>
                    <a:pt x="423" y="41"/>
                  </a:cubicBezTo>
                  <a:cubicBezTo>
                    <a:pt x="423" y="41"/>
                    <a:pt x="424" y="40"/>
                    <a:pt x="425" y="40"/>
                  </a:cubicBezTo>
                  <a:close/>
                  <a:moveTo>
                    <a:pt x="425" y="169"/>
                  </a:moveTo>
                  <a:cubicBezTo>
                    <a:pt x="425" y="171"/>
                    <a:pt x="425" y="171"/>
                    <a:pt x="425" y="171"/>
                  </a:cubicBezTo>
                  <a:cubicBezTo>
                    <a:pt x="424" y="170"/>
                    <a:pt x="423" y="168"/>
                    <a:pt x="425" y="168"/>
                  </a:cubicBezTo>
                  <a:cubicBezTo>
                    <a:pt x="425" y="168"/>
                    <a:pt x="425" y="169"/>
                    <a:pt x="425" y="169"/>
                  </a:cubicBezTo>
                  <a:close/>
                  <a:moveTo>
                    <a:pt x="425" y="182"/>
                  </a:moveTo>
                  <a:cubicBezTo>
                    <a:pt x="425" y="213"/>
                    <a:pt x="425" y="213"/>
                    <a:pt x="425" y="213"/>
                  </a:cubicBezTo>
                  <a:cubicBezTo>
                    <a:pt x="424" y="213"/>
                    <a:pt x="423" y="212"/>
                    <a:pt x="423" y="212"/>
                  </a:cubicBezTo>
                  <a:cubicBezTo>
                    <a:pt x="423" y="184"/>
                    <a:pt x="423" y="184"/>
                    <a:pt x="423" y="184"/>
                  </a:cubicBezTo>
                  <a:cubicBezTo>
                    <a:pt x="424" y="184"/>
                    <a:pt x="424" y="181"/>
                    <a:pt x="425" y="182"/>
                  </a:cubicBezTo>
                  <a:close/>
                  <a:moveTo>
                    <a:pt x="423" y="118"/>
                  </a:moveTo>
                  <a:cubicBezTo>
                    <a:pt x="423" y="116"/>
                    <a:pt x="423" y="116"/>
                    <a:pt x="423" y="116"/>
                  </a:cubicBezTo>
                  <a:cubicBezTo>
                    <a:pt x="423" y="116"/>
                    <a:pt x="423" y="116"/>
                    <a:pt x="423" y="116"/>
                  </a:cubicBezTo>
                  <a:cubicBezTo>
                    <a:pt x="423" y="116"/>
                    <a:pt x="425" y="119"/>
                    <a:pt x="423" y="118"/>
                  </a:cubicBezTo>
                  <a:close/>
                  <a:moveTo>
                    <a:pt x="423" y="41"/>
                  </a:moveTo>
                  <a:cubicBezTo>
                    <a:pt x="423" y="100"/>
                    <a:pt x="423" y="100"/>
                    <a:pt x="423" y="100"/>
                  </a:cubicBezTo>
                  <a:cubicBezTo>
                    <a:pt x="422" y="100"/>
                    <a:pt x="421" y="100"/>
                    <a:pt x="421" y="101"/>
                  </a:cubicBezTo>
                  <a:cubicBezTo>
                    <a:pt x="420" y="103"/>
                    <a:pt x="420" y="104"/>
                    <a:pt x="418" y="104"/>
                  </a:cubicBezTo>
                  <a:cubicBezTo>
                    <a:pt x="418" y="37"/>
                    <a:pt x="418" y="37"/>
                    <a:pt x="418" y="37"/>
                  </a:cubicBezTo>
                  <a:cubicBezTo>
                    <a:pt x="419" y="38"/>
                    <a:pt x="420" y="38"/>
                    <a:pt x="421" y="39"/>
                  </a:cubicBezTo>
                  <a:cubicBezTo>
                    <a:pt x="421" y="41"/>
                    <a:pt x="422" y="41"/>
                    <a:pt x="423" y="41"/>
                  </a:cubicBezTo>
                  <a:close/>
                  <a:moveTo>
                    <a:pt x="423" y="116"/>
                  </a:moveTo>
                  <a:cubicBezTo>
                    <a:pt x="423" y="118"/>
                    <a:pt x="423" y="118"/>
                    <a:pt x="423" y="118"/>
                  </a:cubicBezTo>
                  <a:cubicBezTo>
                    <a:pt x="421" y="117"/>
                    <a:pt x="422" y="115"/>
                    <a:pt x="423" y="116"/>
                  </a:cubicBezTo>
                  <a:close/>
                  <a:moveTo>
                    <a:pt x="423" y="184"/>
                  </a:moveTo>
                  <a:cubicBezTo>
                    <a:pt x="423" y="212"/>
                    <a:pt x="423" y="212"/>
                    <a:pt x="423" y="212"/>
                  </a:cubicBezTo>
                  <a:cubicBezTo>
                    <a:pt x="420" y="212"/>
                    <a:pt x="419" y="213"/>
                    <a:pt x="418" y="213"/>
                  </a:cubicBezTo>
                  <a:cubicBezTo>
                    <a:pt x="418" y="186"/>
                    <a:pt x="418" y="186"/>
                    <a:pt x="418" y="186"/>
                  </a:cubicBezTo>
                  <a:cubicBezTo>
                    <a:pt x="419" y="187"/>
                    <a:pt x="419" y="188"/>
                    <a:pt x="420" y="188"/>
                  </a:cubicBezTo>
                  <a:cubicBezTo>
                    <a:pt x="421" y="187"/>
                    <a:pt x="420" y="184"/>
                    <a:pt x="422" y="184"/>
                  </a:cubicBezTo>
                  <a:cubicBezTo>
                    <a:pt x="422" y="184"/>
                    <a:pt x="422" y="184"/>
                    <a:pt x="423" y="184"/>
                  </a:cubicBezTo>
                  <a:close/>
                  <a:moveTo>
                    <a:pt x="418" y="128"/>
                  </a:moveTo>
                  <a:cubicBezTo>
                    <a:pt x="418" y="126"/>
                    <a:pt x="418" y="126"/>
                    <a:pt x="418" y="126"/>
                  </a:cubicBezTo>
                  <a:cubicBezTo>
                    <a:pt x="419" y="126"/>
                    <a:pt x="419" y="126"/>
                    <a:pt x="419" y="127"/>
                  </a:cubicBezTo>
                  <a:cubicBezTo>
                    <a:pt x="419" y="127"/>
                    <a:pt x="418" y="128"/>
                    <a:pt x="418" y="128"/>
                  </a:cubicBezTo>
                  <a:close/>
                  <a:moveTo>
                    <a:pt x="418" y="115"/>
                  </a:moveTo>
                  <a:cubicBezTo>
                    <a:pt x="418" y="108"/>
                    <a:pt x="418" y="108"/>
                    <a:pt x="418" y="108"/>
                  </a:cubicBezTo>
                  <a:cubicBezTo>
                    <a:pt x="418" y="108"/>
                    <a:pt x="418" y="108"/>
                    <a:pt x="418" y="108"/>
                  </a:cubicBezTo>
                  <a:cubicBezTo>
                    <a:pt x="420" y="111"/>
                    <a:pt x="422" y="114"/>
                    <a:pt x="419" y="115"/>
                  </a:cubicBezTo>
                  <a:cubicBezTo>
                    <a:pt x="419" y="115"/>
                    <a:pt x="418" y="115"/>
                    <a:pt x="418" y="115"/>
                  </a:cubicBezTo>
                  <a:close/>
                  <a:moveTo>
                    <a:pt x="418" y="37"/>
                  </a:moveTo>
                  <a:cubicBezTo>
                    <a:pt x="418" y="37"/>
                    <a:pt x="419" y="37"/>
                    <a:pt x="420" y="37"/>
                  </a:cubicBezTo>
                  <a:cubicBezTo>
                    <a:pt x="422" y="37"/>
                    <a:pt x="421" y="34"/>
                    <a:pt x="419" y="34"/>
                  </a:cubicBezTo>
                  <a:cubicBezTo>
                    <a:pt x="418" y="34"/>
                    <a:pt x="418" y="34"/>
                    <a:pt x="418" y="34"/>
                  </a:cubicBezTo>
                  <a:lnTo>
                    <a:pt x="418" y="37"/>
                  </a:lnTo>
                  <a:close/>
                  <a:moveTo>
                    <a:pt x="418" y="34"/>
                  </a:moveTo>
                  <a:cubicBezTo>
                    <a:pt x="418" y="37"/>
                    <a:pt x="418" y="37"/>
                    <a:pt x="418" y="37"/>
                  </a:cubicBezTo>
                  <a:cubicBezTo>
                    <a:pt x="417" y="37"/>
                    <a:pt x="417" y="36"/>
                    <a:pt x="416" y="36"/>
                  </a:cubicBezTo>
                  <a:cubicBezTo>
                    <a:pt x="416" y="33"/>
                    <a:pt x="416" y="33"/>
                    <a:pt x="416" y="33"/>
                  </a:cubicBezTo>
                  <a:cubicBezTo>
                    <a:pt x="417" y="34"/>
                    <a:pt x="417" y="34"/>
                    <a:pt x="418" y="34"/>
                  </a:cubicBezTo>
                  <a:close/>
                  <a:moveTo>
                    <a:pt x="418" y="37"/>
                  </a:moveTo>
                  <a:cubicBezTo>
                    <a:pt x="417" y="37"/>
                    <a:pt x="417" y="37"/>
                    <a:pt x="416" y="37"/>
                  </a:cubicBezTo>
                  <a:cubicBezTo>
                    <a:pt x="416" y="113"/>
                    <a:pt x="416" y="113"/>
                    <a:pt x="416" y="113"/>
                  </a:cubicBezTo>
                  <a:cubicBezTo>
                    <a:pt x="416" y="114"/>
                    <a:pt x="417" y="115"/>
                    <a:pt x="418" y="115"/>
                  </a:cubicBezTo>
                  <a:cubicBezTo>
                    <a:pt x="418" y="108"/>
                    <a:pt x="418" y="108"/>
                    <a:pt x="418" y="108"/>
                  </a:cubicBezTo>
                  <a:cubicBezTo>
                    <a:pt x="417" y="106"/>
                    <a:pt x="415" y="105"/>
                    <a:pt x="417" y="105"/>
                  </a:cubicBezTo>
                  <a:cubicBezTo>
                    <a:pt x="418" y="105"/>
                    <a:pt x="418" y="104"/>
                    <a:pt x="418" y="104"/>
                  </a:cubicBezTo>
                  <a:cubicBezTo>
                    <a:pt x="418" y="37"/>
                    <a:pt x="418" y="37"/>
                    <a:pt x="418" y="37"/>
                  </a:cubicBezTo>
                  <a:close/>
                  <a:moveTo>
                    <a:pt x="418" y="126"/>
                  </a:moveTo>
                  <a:cubicBezTo>
                    <a:pt x="418" y="128"/>
                    <a:pt x="418" y="128"/>
                    <a:pt x="418" y="128"/>
                  </a:cubicBezTo>
                  <a:cubicBezTo>
                    <a:pt x="418" y="128"/>
                    <a:pt x="418" y="128"/>
                    <a:pt x="417" y="128"/>
                  </a:cubicBezTo>
                  <a:cubicBezTo>
                    <a:pt x="417" y="127"/>
                    <a:pt x="417" y="126"/>
                    <a:pt x="418" y="126"/>
                  </a:cubicBezTo>
                  <a:cubicBezTo>
                    <a:pt x="418" y="126"/>
                    <a:pt x="418" y="126"/>
                    <a:pt x="418" y="126"/>
                  </a:cubicBezTo>
                  <a:close/>
                  <a:moveTo>
                    <a:pt x="418" y="186"/>
                  </a:moveTo>
                  <a:cubicBezTo>
                    <a:pt x="418" y="213"/>
                    <a:pt x="418" y="213"/>
                    <a:pt x="418" y="213"/>
                  </a:cubicBezTo>
                  <a:cubicBezTo>
                    <a:pt x="418" y="213"/>
                    <a:pt x="418" y="213"/>
                    <a:pt x="418" y="213"/>
                  </a:cubicBezTo>
                  <a:cubicBezTo>
                    <a:pt x="417" y="213"/>
                    <a:pt x="417" y="213"/>
                    <a:pt x="416" y="213"/>
                  </a:cubicBezTo>
                  <a:cubicBezTo>
                    <a:pt x="416" y="185"/>
                    <a:pt x="416" y="185"/>
                    <a:pt x="416" y="185"/>
                  </a:cubicBezTo>
                  <a:cubicBezTo>
                    <a:pt x="417" y="185"/>
                    <a:pt x="417" y="185"/>
                    <a:pt x="418" y="186"/>
                  </a:cubicBezTo>
                  <a:close/>
                  <a:moveTo>
                    <a:pt x="416" y="33"/>
                  </a:moveTo>
                  <a:cubicBezTo>
                    <a:pt x="416" y="36"/>
                    <a:pt x="416" y="36"/>
                    <a:pt x="416" y="36"/>
                  </a:cubicBezTo>
                  <a:cubicBezTo>
                    <a:pt x="415" y="36"/>
                    <a:pt x="414" y="36"/>
                    <a:pt x="413" y="35"/>
                  </a:cubicBezTo>
                  <a:cubicBezTo>
                    <a:pt x="413" y="32"/>
                    <a:pt x="413" y="32"/>
                    <a:pt x="413" y="32"/>
                  </a:cubicBezTo>
                  <a:cubicBezTo>
                    <a:pt x="414" y="32"/>
                    <a:pt x="415" y="33"/>
                    <a:pt x="416" y="33"/>
                  </a:cubicBezTo>
                  <a:close/>
                  <a:moveTo>
                    <a:pt x="416" y="37"/>
                  </a:moveTo>
                  <a:cubicBezTo>
                    <a:pt x="415" y="36"/>
                    <a:pt x="414" y="36"/>
                    <a:pt x="413" y="36"/>
                  </a:cubicBezTo>
                  <a:cubicBezTo>
                    <a:pt x="413" y="108"/>
                    <a:pt x="413" y="108"/>
                    <a:pt x="413" y="108"/>
                  </a:cubicBezTo>
                  <a:cubicBezTo>
                    <a:pt x="414" y="109"/>
                    <a:pt x="415" y="110"/>
                    <a:pt x="415" y="111"/>
                  </a:cubicBezTo>
                  <a:cubicBezTo>
                    <a:pt x="415" y="112"/>
                    <a:pt x="416" y="113"/>
                    <a:pt x="416" y="113"/>
                  </a:cubicBezTo>
                  <a:cubicBezTo>
                    <a:pt x="416" y="37"/>
                    <a:pt x="416" y="37"/>
                    <a:pt x="416" y="37"/>
                  </a:cubicBezTo>
                  <a:close/>
                  <a:moveTo>
                    <a:pt x="416" y="185"/>
                  </a:moveTo>
                  <a:cubicBezTo>
                    <a:pt x="416" y="213"/>
                    <a:pt x="416" y="213"/>
                    <a:pt x="416" y="213"/>
                  </a:cubicBezTo>
                  <a:cubicBezTo>
                    <a:pt x="415" y="213"/>
                    <a:pt x="414" y="213"/>
                    <a:pt x="413" y="213"/>
                  </a:cubicBezTo>
                  <a:cubicBezTo>
                    <a:pt x="413" y="189"/>
                    <a:pt x="413" y="189"/>
                    <a:pt x="413" y="189"/>
                  </a:cubicBezTo>
                  <a:cubicBezTo>
                    <a:pt x="415" y="188"/>
                    <a:pt x="412" y="185"/>
                    <a:pt x="415" y="185"/>
                  </a:cubicBezTo>
                  <a:cubicBezTo>
                    <a:pt x="416" y="185"/>
                    <a:pt x="416" y="185"/>
                    <a:pt x="416" y="185"/>
                  </a:cubicBezTo>
                  <a:close/>
                  <a:moveTo>
                    <a:pt x="413" y="179"/>
                  </a:moveTo>
                  <a:cubicBezTo>
                    <a:pt x="413" y="177"/>
                    <a:pt x="413" y="177"/>
                    <a:pt x="413" y="177"/>
                  </a:cubicBezTo>
                  <a:cubicBezTo>
                    <a:pt x="414" y="177"/>
                    <a:pt x="415" y="177"/>
                    <a:pt x="414" y="178"/>
                  </a:cubicBezTo>
                  <a:cubicBezTo>
                    <a:pt x="414" y="179"/>
                    <a:pt x="414" y="180"/>
                    <a:pt x="413" y="179"/>
                  </a:cubicBezTo>
                  <a:close/>
                  <a:moveTo>
                    <a:pt x="413" y="157"/>
                  </a:moveTo>
                  <a:cubicBezTo>
                    <a:pt x="413" y="153"/>
                    <a:pt x="413" y="153"/>
                    <a:pt x="413" y="153"/>
                  </a:cubicBezTo>
                  <a:cubicBezTo>
                    <a:pt x="415" y="152"/>
                    <a:pt x="415" y="153"/>
                    <a:pt x="415" y="154"/>
                  </a:cubicBezTo>
                  <a:cubicBezTo>
                    <a:pt x="415" y="156"/>
                    <a:pt x="414" y="157"/>
                    <a:pt x="413" y="157"/>
                  </a:cubicBezTo>
                  <a:close/>
                  <a:moveTo>
                    <a:pt x="413" y="32"/>
                  </a:moveTo>
                  <a:cubicBezTo>
                    <a:pt x="413" y="35"/>
                    <a:pt x="413" y="35"/>
                    <a:pt x="413" y="35"/>
                  </a:cubicBezTo>
                  <a:cubicBezTo>
                    <a:pt x="413" y="35"/>
                    <a:pt x="413" y="35"/>
                    <a:pt x="413" y="35"/>
                  </a:cubicBezTo>
                  <a:cubicBezTo>
                    <a:pt x="411" y="33"/>
                    <a:pt x="410" y="32"/>
                    <a:pt x="411" y="32"/>
                  </a:cubicBezTo>
                  <a:cubicBezTo>
                    <a:pt x="412" y="32"/>
                    <a:pt x="412" y="32"/>
                    <a:pt x="413" y="32"/>
                  </a:cubicBezTo>
                  <a:close/>
                  <a:moveTo>
                    <a:pt x="413" y="36"/>
                  </a:moveTo>
                  <a:cubicBezTo>
                    <a:pt x="413" y="108"/>
                    <a:pt x="413" y="108"/>
                    <a:pt x="413" y="108"/>
                  </a:cubicBezTo>
                  <a:cubicBezTo>
                    <a:pt x="413" y="108"/>
                    <a:pt x="412" y="107"/>
                    <a:pt x="412" y="107"/>
                  </a:cubicBezTo>
                  <a:cubicBezTo>
                    <a:pt x="412" y="105"/>
                    <a:pt x="411" y="104"/>
                    <a:pt x="409" y="103"/>
                  </a:cubicBezTo>
                  <a:cubicBezTo>
                    <a:pt x="409" y="35"/>
                    <a:pt x="409" y="35"/>
                    <a:pt x="409" y="35"/>
                  </a:cubicBezTo>
                  <a:cubicBezTo>
                    <a:pt x="409" y="35"/>
                    <a:pt x="409" y="35"/>
                    <a:pt x="409" y="35"/>
                  </a:cubicBezTo>
                  <a:cubicBezTo>
                    <a:pt x="411" y="36"/>
                    <a:pt x="412" y="36"/>
                    <a:pt x="413" y="36"/>
                  </a:cubicBezTo>
                  <a:close/>
                  <a:moveTo>
                    <a:pt x="413" y="153"/>
                  </a:moveTo>
                  <a:cubicBezTo>
                    <a:pt x="413" y="157"/>
                    <a:pt x="413" y="157"/>
                    <a:pt x="413" y="157"/>
                  </a:cubicBezTo>
                  <a:cubicBezTo>
                    <a:pt x="413" y="157"/>
                    <a:pt x="412" y="157"/>
                    <a:pt x="412" y="156"/>
                  </a:cubicBezTo>
                  <a:cubicBezTo>
                    <a:pt x="411" y="155"/>
                    <a:pt x="411" y="153"/>
                    <a:pt x="413" y="153"/>
                  </a:cubicBezTo>
                  <a:cubicBezTo>
                    <a:pt x="413" y="153"/>
                    <a:pt x="413" y="153"/>
                    <a:pt x="413" y="153"/>
                  </a:cubicBezTo>
                  <a:close/>
                  <a:moveTo>
                    <a:pt x="413" y="177"/>
                  </a:moveTo>
                  <a:cubicBezTo>
                    <a:pt x="413" y="179"/>
                    <a:pt x="413" y="179"/>
                    <a:pt x="413" y="179"/>
                  </a:cubicBezTo>
                  <a:cubicBezTo>
                    <a:pt x="413" y="179"/>
                    <a:pt x="413" y="179"/>
                    <a:pt x="413" y="179"/>
                  </a:cubicBezTo>
                  <a:cubicBezTo>
                    <a:pt x="412" y="178"/>
                    <a:pt x="412" y="178"/>
                    <a:pt x="413" y="177"/>
                  </a:cubicBezTo>
                  <a:cubicBezTo>
                    <a:pt x="413" y="177"/>
                    <a:pt x="413" y="177"/>
                    <a:pt x="413" y="177"/>
                  </a:cubicBezTo>
                  <a:close/>
                  <a:moveTo>
                    <a:pt x="413" y="189"/>
                  </a:moveTo>
                  <a:cubicBezTo>
                    <a:pt x="413" y="213"/>
                    <a:pt x="413" y="213"/>
                    <a:pt x="413" y="213"/>
                  </a:cubicBezTo>
                  <a:cubicBezTo>
                    <a:pt x="412" y="213"/>
                    <a:pt x="412" y="213"/>
                    <a:pt x="412" y="214"/>
                  </a:cubicBezTo>
                  <a:cubicBezTo>
                    <a:pt x="411" y="215"/>
                    <a:pt x="410" y="216"/>
                    <a:pt x="409" y="216"/>
                  </a:cubicBezTo>
                  <a:cubicBezTo>
                    <a:pt x="409" y="190"/>
                    <a:pt x="409" y="190"/>
                    <a:pt x="409" y="190"/>
                  </a:cubicBezTo>
                  <a:cubicBezTo>
                    <a:pt x="410" y="190"/>
                    <a:pt x="410" y="190"/>
                    <a:pt x="412" y="190"/>
                  </a:cubicBezTo>
                  <a:cubicBezTo>
                    <a:pt x="413" y="190"/>
                    <a:pt x="413" y="189"/>
                    <a:pt x="413" y="189"/>
                  </a:cubicBezTo>
                  <a:close/>
                  <a:moveTo>
                    <a:pt x="409" y="170"/>
                  </a:moveTo>
                  <a:cubicBezTo>
                    <a:pt x="409" y="168"/>
                    <a:pt x="409" y="168"/>
                    <a:pt x="409" y="168"/>
                  </a:cubicBezTo>
                  <a:cubicBezTo>
                    <a:pt x="410" y="169"/>
                    <a:pt x="411" y="170"/>
                    <a:pt x="410" y="170"/>
                  </a:cubicBezTo>
                  <a:cubicBezTo>
                    <a:pt x="410" y="170"/>
                    <a:pt x="409" y="170"/>
                    <a:pt x="409" y="170"/>
                  </a:cubicBezTo>
                  <a:close/>
                  <a:moveTo>
                    <a:pt x="409" y="147"/>
                  </a:moveTo>
                  <a:cubicBezTo>
                    <a:pt x="409" y="144"/>
                    <a:pt x="409" y="144"/>
                    <a:pt x="409" y="144"/>
                  </a:cubicBezTo>
                  <a:cubicBezTo>
                    <a:pt x="410" y="144"/>
                    <a:pt x="411" y="146"/>
                    <a:pt x="410" y="146"/>
                  </a:cubicBezTo>
                  <a:cubicBezTo>
                    <a:pt x="410" y="147"/>
                    <a:pt x="409" y="147"/>
                    <a:pt x="409" y="147"/>
                  </a:cubicBezTo>
                  <a:close/>
                  <a:moveTo>
                    <a:pt x="409" y="141"/>
                  </a:moveTo>
                  <a:cubicBezTo>
                    <a:pt x="409" y="138"/>
                    <a:pt x="409" y="138"/>
                    <a:pt x="409" y="138"/>
                  </a:cubicBezTo>
                  <a:cubicBezTo>
                    <a:pt x="410" y="138"/>
                    <a:pt x="411" y="140"/>
                    <a:pt x="409" y="141"/>
                  </a:cubicBezTo>
                  <a:close/>
                  <a:moveTo>
                    <a:pt x="409" y="133"/>
                  </a:moveTo>
                  <a:cubicBezTo>
                    <a:pt x="409" y="129"/>
                    <a:pt x="409" y="129"/>
                    <a:pt x="409" y="129"/>
                  </a:cubicBezTo>
                  <a:cubicBezTo>
                    <a:pt x="411" y="130"/>
                    <a:pt x="411" y="133"/>
                    <a:pt x="409" y="133"/>
                  </a:cubicBezTo>
                  <a:close/>
                  <a:moveTo>
                    <a:pt x="409" y="35"/>
                  </a:moveTo>
                  <a:cubicBezTo>
                    <a:pt x="409" y="103"/>
                    <a:pt x="409" y="103"/>
                    <a:pt x="409" y="103"/>
                  </a:cubicBezTo>
                  <a:cubicBezTo>
                    <a:pt x="409" y="103"/>
                    <a:pt x="408" y="103"/>
                    <a:pt x="407" y="103"/>
                  </a:cubicBezTo>
                  <a:cubicBezTo>
                    <a:pt x="403" y="103"/>
                    <a:pt x="403" y="107"/>
                    <a:pt x="405" y="107"/>
                  </a:cubicBezTo>
                  <a:cubicBezTo>
                    <a:pt x="407" y="107"/>
                    <a:pt x="404" y="112"/>
                    <a:pt x="406" y="115"/>
                  </a:cubicBezTo>
                  <a:cubicBezTo>
                    <a:pt x="408" y="117"/>
                    <a:pt x="410" y="121"/>
                    <a:pt x="408" y="123"/>
                  </a:cubicBezTo>
                  <a:cubicBezTo>
                    <a:pt x="406" y="125"/>
                    <a:pt x="406" y="128"/>
                    <a:pt x="404" y="129"/>
                  </a:cubicBezTo>
                  <a:cubicBezTo>
                    <a:pt x="402" y="130"/>
                    <a:pt x="398" y="134"/>
                    <a:pt x="394" y="134"/>
                  </a:cubicBezTo>
                  <a:cubicBezTo>
                    <a:pt x="394" y="134"/>
                    <a:pt x="393" y="134"/>
                    <a:pt x="393" y="134"/>
                  </a:cubicBezTo>
                  <a:cubicBezTo>
                    <a:pt x="393" y="33"/>
                    <a:pt x="393" y="33"/>
                    <a:pt x="393" y="33"/>
                  </a:cubicBezTo>
                  <a:cubicBezTo>
                    <a:pt x="394" y="33"/>
                    <a:pt x="395" y="33"/>
                    <a:pt x="397" y="33"/>
                  </a:cubicBezTo>
                  <a:cubicBezTo>
                    <a:pt x="402" y="34"/>
                    <a:pt x="405" y="34"/>
                    <a:pt x="409" y="35"/>
                  </a:cubicBezTo>
                  <a:close/>
                  <a:moveTo>
                    <a:pt x="409" y="129"/>
                  </a:moveTo>
                  <a:cubicBezTo>
                    <a:pt x="409" y="129"/>
                    <a:pt x="409" y="129"/>
                    <a:pt x="409" y="129"/>
                  </a:cubicBezTo>
                  <a:cubicBezTo>
                    <a:pt x="407" y="129"/>
                    <a:pt x="408" y="133"/>
                    <a:pt x="409" y="133"/>
                  </a:cubicBezTo>
                  <a:cubicBezTo>
                    <a:pt x="409" y="129"/>
                    <a:pt x="409" y="129"/>
                    <a:pt x="409" y="129"/>
                  </a:cubicBezTo>
                  <a:close/>
                  <a:moveTo>
                    <a:pt x="409" y="138"/>
                  </a:moveTo>
                  <a:cubicBezTo>
                    <a:pt x="409" y="141"/>
                    <a:pt x="409" y="141"/>
                    <a:pt x="409" y="141"/>
                  </a:cubicBezTo>
                  <a:cubicBezTo>
                    <a:pt x="409" y="141"/>
                    <a:pt x="409" y="141"/>
                    <a:pt x="409" y="141"/>
                  </a:cubicBezTo>
                  <a:cubicBezTo>
                    <a:pt x="406" y="140"/>
                    <a:pt x="405" y="137"/>
                    <a:pt x="408" y="137"/>
                  </a:cubicBezTo>
                  <a:cubicBezTo>
                    <a:pt x="409" y="137"/>
                    <a:pt x="409" y="137"/>
                    <a:pt x="409" y="138"/>
                  </a:cubicBezTo>
                  <a:close/>
                  <a:moveTo>
                    <a:pt x="409" y="144"/>
                  </a:moveTo>
                  <a:cubicBezTo>
                    <a:pt x="409" y="147"/>
                    <a:pt x="409" y="147"/>
                    <a:pt x="409" y="147"/>
                  </a:cubicBezTo>
                  <a:cubicBezTo>
                    <a:pt x="408" y="146"/>
                    <a:pt x="407" y="144"/>
                    <a:pt x="408" y="144"/>
                  </a:cubicBezTo>
                  <a:cubicBezTo>
                    <a:pt x="409" y="144"/>
                    <a:pt x="409" y="144"/>
                    <a:pt x="409" y="144"/>
                  </a:cubicBezTo>
                  <a:close/>
                  <a:moveTo>
                    <a:pt x="409" y="168"/>
                  </a:moveTo>
                  <a:cubicBezTo>
                    <a:pt x="409" y="170"/>
                    <a:pt x="409" y="170"/>
                    <a:pt x="409" y="170"/>
                  </a:cubicBezTo>
                  <a:cubicBezTo>
                    <a:pt x="407" y="170"/>
                    <a:pt x="406" y="167"/>
                    <a:pt x="407" y="167"/>
                  </a:cubicBezTo>
                  <a:cubicBezTo>
                    <a:pt x="408" y="167"/>
                    <a:pt x="409" y="167"/>
                    <a:pt x="409" y="168"/>
                  </a:cubicBezTo>
                  <a:close/>
                  <a:moveTo>
                    <a:pt x="409" y="190"/>
                  </a:moveTo>
                  <a:cubicBezTo>
                    <a:pt x="409" y="216"/>
                    <a:pt x="409" y="216"/>
                    <a:pt x="409" y="216"/>
                  </a:cubicBezTo>
                  <a:cubicBezTo>
                    <a:pt x="408" y="216"/>
                    <a:pt x="407" y="216"/>
                    <a:pt x="406" y="216"/>
                  </a:cubicBezTo>
                  <a:cubicBezTo>
                    <a:pt x="404" y="216"/>
                    <a:pt x="403" y="218"/>
                    <a:pt x="401" y="217"/>
                  </a:cubicBezTo>
                  <a:cubicBezTo>
                    <a:pt x="400" y="216"/>
                    <a:pt x="402" y="215"/>
                    <a:pt x="401" y="211"/>
                  </a:cubicBezTo>
                  <a:cubicBezTo>
                    <a:pt x="399" y="207"/>
                    <a:pt x="399" y="203"/>
                    <a:pt x="398" y="201"/>
                  </a:cubicBezTo>
                  <a:cubicBezTo>
                    <a:pt x="397" y="199"/>
                    <a:pt x="398" y="195"/>
                    <a:pt x="402" y="195"/>
                  </a:cubicBezTo>
                  <a:cubicBezTo>
                    <a:pt x="406" y="194"/>
                    <a:pt x="409" y="194"/>
                    <a:pt x="409" y="192"/>
                  </a:cubicBezTo>
                  <a:cubicBezTo>
                    <a:pt x="409" y="191"/>
                    <a:pt x="409" y="191"/>
                    <a:pt x="409" y="190"/>
                  </a:cubicBezTo>
                  <a:close/>
                  <a:moveTo>
                    <a:pt x="393" y="177"/>
                  </a:moveTo>
                  <a:cubicBezTo>
                    <a:pt x="393" y="175"/>
                    <a:pt x="393" y="175"/>
                    <a:pt x="393" y="175"/>
                  </a:cubicBezTo>
                  <a:cubicBezTo>
                    <a:pt x="395" y="175"/>
                    <a:pt x="397" y="177"/>
                    <a:pt x="393" y="177"/>
                  </a:cubicBezTo>
                  <a:cubicBezTo>
                    <a:pt x="393" y="177"/>
                    <a:pt x="393" y="177"/>
                    <a:pt x="393" y="177"/>
                  </a:cubicBezTo>
                  <a:close/>
                  <a:moveTo>
                    <a:pt x="393" y="168"/>
                  </a:moveTo>
                  <a:cubicBezTo>
                    <a:pt x="393" y="164"/>
                    <a:pt x="393" y="164"/>
                    <a:pt x="393" y="164"/>
                  </a:cubicBezTo>
                  <a:cubicBezTo>
                    <a:pt x="393" y="163"/>
                    <a:pt x="394" y="163"/>
                    <a:pt x="394" y="162"/>
                  </a:cubicBezTo>
                  <a:cubicBezTo>
                    <a:pt x="398" y="160"/>
                    <a:pt x="400" y="157"/>
                    <a:pt x="402" y="157"/>
                  </a:cubicBezTo>
                  <a:cubicBezTo>
                    <a:pt x="403" y="156"/>
                    <a:pt x="404" y="159"/>
                    <a:pt x="403" y="161"/>
                  </a:cubicBezTo>
                  <a:cubicBezTo>
                    <a:pt x="403" y="164"/>
                    <a:pt x="399" y="171"/>
                    <a:pt x="397" y="171"/>
                  </a:cubicBezTo>
                  <a:cubicBezTo>
                    <a:pt x="396" y="171"/>
                    <a:pt x="394" y="170"/>
                    <a:pt x="393" y="168"/>
                  </a:cubicBezTo>
                  <a:cubicBezTo>
                    <a:pt x="393" y="168"/>
                    <a:pt x="393" y="168"/>
                    <a:pt x="393" y="168"/>
                  </a:cubicBezTo>
                  <a:close/>
                  <a:moveTo>
                    <a:pt x="393" y="138"/>
                  </a:moveTo>
                  <a:cubicBezTo>
                    <a:pt x="393" y="136"/>
                    <a:pt x="393" y="136"/>
                    <a:pt x="393" y="136"/>
                  </a:cubicBezTo>
                  <a:cubicBezTo>
                    <a:pt x="394" y="136"/>
                    <a:pt x="394" y="139"/>
                    <a:pt x="393" y="138"/>
                  </a:cubicBezTo>
                  <a:cubicBezTo>
                    <a:pt x="393" y="138"/>
                    <a:pt x="393" y="138"/>
                    <a:pt x="393" y="138"/>
                  </a:cubicBezTo>
                  <a:close/>
                  <a:moveTo>
                    <a:pt x="393" y="30"/>
                  </a:moveTo>
                  <a:cubicBezTo>
                    <a:pt x="393" y="25"/>
                    <a:pt x="393" y="25"/>
                    <a:pt x="393" y="25"/>
                  </a:cubicBezTo>
                  <a:cubicBezTo>
                    <a:pt x="394" y="26"/>
                    <a:pt x="395" y="26"/>
                    <a:pt x="396" y="26"/>
                  </a:cubicBezTo>
                  <a:cubicBezTo>
                    <a:pt x="399" y="26"/>
                    <a:pt x="396" y="29"/>
                    <a:pt x="393" y="30"/>
                  </a:cubicBezTo>
                  <a:close/>
                  <a:moveTo>
                    <a:pt x="393" y="25"/>
                  </a:moveTo>
                  <a:cubicBezTo>
                    <a:pt x="393" y="30"/>
                    <a:pt x="393" y="30"/>
                    <a:pt x="393" y="30"/>
                  </a:cubicBezTo>
                  <a:cubicBezTo>
                    <a:pt x="390" y="31"/>
                    <a:pt x="387" y="33"/>
                    <a:pt x="385" y="35"/>
                  </a:cubicBezTo>
                  <a:cubicBezTo>
                    <a:pt x="384" y="38"/>
                    <a:pt x="387" y="38"/>
                    <a:pt x="389" y="36"/>
                  </a:cubicBezTo>
                  <a:cubicBezTo>
                    <a:pt x="390" y="35"/>
                    <a:pt x="391" y="34"/>
                    <a:pt x="393" y="33"/>
                  </a:cubicBezTo>
                  <a:cubicBezTo>
                    <a:pt x="393" y="134"/>
                    <a:pt x="393" y="134"/>
                    <a:pt x="393" y="134"/>
                  </a:cubicBezTo>
                  <a:cubicBezTo>
                    <a:pt x="390" y="134"/>
                    <a:pt x="386" y="136"/>
                    <a:pt x="388" y="139"/>
                  </a:cubicBezTo>
                  <a:cubicBezTo>
                    <a:pt x="390" y="142"/>
                    <a:pt x="391" y="145"/>
                    <a:pt x="392" y="146"/>
                  </a:cubicBezTo>
                  <a:cubicBezTo>
                    <a:pt x="392" y="148"/>
                    <a:pt x="389" y="149"/>
                    <a:pt x="388" y="152"/>
                  </a:cubicBezTo>
                  <a:cubicBezTo>
                    <a:pt x="386" y="154"/>
                    <a:pt x="384" y="153"/>
                    <a:pt x="382" y="151"/>
                  </a:cubicBezTo>
                  <a:cubicBezTo>
                    <a:pt x="382" y="150"/>
                    <a:pt x="381" y="150"/>
                    <a:pt x="381" y="149"/>
                  </a:cubicBezTo>
                  <a:cubicBezTo>
                    <a:pt x="381" y="26"/>
                    <a:pt x="381" y="26"/>
                    <a:pt x="381" y="26"/>
                  </a:cubicBezTo>
                  <a:cubicBezTo>
                    <a:pt x="381" y="24"/>
                    <a:pt x="381" y="21"/>
                    <a:pt x="384" y="21"/>
                  </a:cubicBezTo>
                  <a:cubicBezTo>
                    <a:pt x="388" y="21"/>
                    <a:pt x="384" y="25"/>
                    <a:pt x="387" y="25"/>
                  </a:cubicBezTo>
                  <a:cubicBezTo>
                    <a:pt x="389" y="25"/>
                    <a:pt x="391" y="25"/>
                    <a:pt x="393" y="25"/>
                  </a:cubicBezTo>
                  <a:close/>
                  <a:moveTo>
                    <a:pt x="393" y="136"/>
                  </a:moveTo>
                  <a:cubicBezTo>
                    <a:pt x="393" y="136"/>
                    <a:pt x="393" y="136"/>
                    <a:pt x="393" y="136"/>
                  </a:cubicBezTo>
                  <a:cubicBezTo>
                    <a:pt x="391" y="136"/>
                    <a:pt x="392" y="138"/>
                    <a:pt x="393" y="138"/>
                  </a:cubicBezTo>
                  <a:cubicBezTo>
                    <a:pt x="393" y="136"/>
                    <a:pt x="393" y="136"/>
                    <a:pt x="393" y="136"/>
                  </a:cubicBezTo>
                  <a:close/>
                  <a:moveTo>
                    <a:pt x="393" y="164"/>
                  </a:moveTo>
                  <a:cubicBezTo>
                    <a:pt x="393" y="168"/>
                    <a:pt x="393" y="168"/>
                    <a:pt x="393" y="168"/>
                  </a:cubicBezTo>
                  <a:cubicBezTo>
                    <a:pt x="392" y="167"/>
                    <a:pt x="391" y="165"/>
                    <a:pt x="393" y="164"/>
                  </a:cubicBezTo>
                  <a:close/>
                  <a:moveTo>
                    <a:pt x="393" y="175"/>
                  </a:moveTo>
                  <a:cubicBezTo>
                    <a:pt x="393" y="177"/>
                    <a:pt x="393" y="177"/>
                    <a:pt x="393" y="177"/>
                  </a:cubicBezTo>
                  <a:cubicBezTo>
                    <a:pt x="389" y="177"/>
                    <a:pt x="388" y="175"/>
                    <a:pt x="392" y="175"/>
                  </a:cubicBezTo>
                  <a:cubicBezTo>
                    <a:pt x="392" y="175"/>
                    <a:pt x="393" y="175"/>
                    <a:pt x="393" y="175"/>
                  </a:cubicBezTo>
                  <a:close/>
                  <a:moveTo>
                    <a:pt x="381" y="173"/>
                  </a:moveTo>
                  <a:cubicBezTo>
                    <a:pt x="381" y="164"/>
                    <a:pt x="381" y="164"/>
                    <a:pt x="381" y="164"/>
                  </a:cubicBezTo>
                  <a:cubicBezTo>
                    <a:pt x="384" y="166"/>
                    <a:pt x="387" y="170"/>
                    <a:pt x="387" y="173"/>
                  </a:cubicBezTo>
                  <a:cubicBezTo>
                    <a:pt x="387" y="176"/>
                    <a:pt x="383" y="175"/>
                    <a:pt x="381" y="173"/>
                  </a:cubicBezTo>
                  <a:close/>
                  <a:moveTo>
                    <a:pt x="381" y="162"/>
                  </a:moveTo>
                  <a:cubicBezTo>
                    <a:pt x="382" y="163"/>
                    <a:pt x="384" y="166"/>
                    <a:pt x="384" y="163"/>
                  </a:cubicBezTo>
                  <a:cubicBezTo>
                    <a:pt x="384" y="160"/>
                    <a:pt x="382" y="158"/>
                    <a:pt x="381" y="156"/>
                  </a:cubicBezTo>
                  <a:lnTo>
                    <a:pt x="381" y="162"/>
                  </a:lnTo>
                  <a:close/>
                  <a:moveTo>
                    <a:pt x="381" y="26"/>
                  </a:moveTo>
                  <a:cubicBezTo>
                    <a:pt x="381" y="149"/>
                    <a:pt x="381" y="149"/>
                    <a:pt x="381" y="149"/>
                  </a:cubicBezTo>
                  <a:cubicBezTo>
                    <a:pt x="379" y="148"/>
                    <a:pt x="377" y="147"/>
                    <a:pt x="377" y="148"/>
                  </a:cubicBezTo>
                  <a:cubicBezTo>
                    <a:pt x="377" y="150"/>
                    <a:pt x="377" y="154"/>
                    <a:pt x="379" y="155"/>
                  </a:cubicBezTo>
                  <a:cubicBezTo>
                    <a:pt x="379" y="155"/>
                    <a:pt x="380" y="155"/>
                    <a:pt x="381" y="156"/>
                  </a:cubicBezTo>
                  <a:cubicBezTo>
                    <a:pt x="381" y="162"/>
                    <a:pt x="381" y="162"/>
                    <a:pt x="381" y="162"/>
                  </a:cubicBezTo>
                  <a:cubicBezTo>
                    <a:pt x="380" y="161"/>
                    <a:pt x="380" y="161"/>
                    <a:pt x="380" y="161"/>
                  </a:cubicBezTo>
                  <a:cubicBezTo>
                    <a:pt x="378" y="160"/>
                    <a:pt x="379" y="156"/>
                    <a:pt x="377" y="155"/>
                  </a:cubicBezTo>
                  <a:cubicBezTo>
                    <a:pt x="375" y="153"/>
                    <a:pt x="374" y="152"/>
                    <a:pt x="376" y="149"/>
                  </a:cubicBezTo>
                  <a:cubicBezTo>
                    <a:pt x="377" y="145"/>
                    <a:pt x="375" y="143"/>
                    <a:pt x="372" y="143"/>
                  </a:cubicBezTo>
                  <a:cubicBezTo>
                    <a:pt x="370" y="143"/>
                    <a:pt x="371" y="140"/>
                    <a:pt x="370" y="138"/>
                  </a:cubicBezTo>
                  <a:cubicBezTo>
                    <a:pt x="370" y="27"/>
                    <a:pt x="370" y="27"/>
                    <a:pt x="370" y="27"/>
                  </a:cubicBezTo>
                  <a:cubicBezTo>
                    <a:pt x="373" y="26"/>
                    <a:pt x="374" y="28"/>
                    <a:pt x="375" y="27"/>
                  </a:cubicBezTo>
                  <a:cubicBezTo>
                    <a:pt x="377" y="26"/>
                    <a:pt x="380" y="28"/>
                    <a:pt x="381" y="26"/>
                  </a:cubicBezTo>
                  <a:cubicBezTo>
                    <a:pt x="381" y="26"/>
                    <a:pt x="381" y="26"/>
                    <a:pt x="381" y="26"/>
                  </a:cubicBezTo>
                  <a:close/>
                  <a:moveTo>
                    <a:pt x="381" y="164"/>
                  </a:moveTo>
                  <a:cubicBezTo>
                    <a:pt x="381" y="173"/>
                    <a:pt x="381" y="173"/>
                    <a:pt x="381" y="173"/>
                  </a:cubicBezTo>
                  <a:cubicBezTo>
                    <a:pt x="380" y="172"/>
                    <a:pt x="379" y="171"/>
                    <a:pt x="379" y="171"/>
                  </a:cubicBezTo>
                  <a:cubicBezTo>
                    <a:pt x="377" y="168"/>
                    <a:pt x="372" y="162"/>
                    <a:pt x="376" y="162"/>
                  </a:cubicBezTo>
                  <a:cubicBezTo>
                    <a:pt x="377" y="162"/>
                    <a:pt x="379" y="163"/>
                    <a:pt x="381" y="164"/>
                  </a:cubicBezTo>
                  <a:close/>
                  <a:moveTo>
                    <a:pt x="370" y="156"/>
                  </a:moveTo>
                  <a:cubicBezTo>
                    <a:pt x="370" y="156"/>
                    <a:pt x="371" y="155"/>
                    <a:pt x="371" y="154"/>
                  </a:cubicBezTo>
                  <a:cubicBezTo>
                    <a:pt x="371" y="154"/>
                    <a:pt x="371" y="153"/>
                    <a:pt x="370" y="154"/>
                  </a:cubicBezTo>
                  <a:cubicBezTo>
                    <a:pt x="370" y="156"/>
                    <a:pt x="370" y="156"/>
                    <a:pt x="370" y="156"/>
                  </a:cubicBezTo>
                  <a:close/>
                  <a:moveTo>
                    <a:pt x="370" y="16"/>
                  </a:moveTo>
                  <a:cubicBezTo>
                    <a:pt x="370" y="12"/>
                    <a:pt x="370" y="12"/>
                    <a:pt x="370" y="12"/>
                  </a:cubicBezTo>
                  <a:cubicBezTo>
                    <a:pt x="370" y="12"/>
                    <a:pt x="370" y="12"/>
                    <a:pt x="370" y="12"/>
                  </a:cubicBezTo>
                  <a:cubicBezTo>
                    <a:pt x="372" y="11"/>
                    <a:pt x="378" y="11"/>
                    <a:pt x="376" y="12"/>
                  </a:cubicBezTo>
                  <a:cubicBezTo>
                    <a:pt x="374" y="12"/>
                    <a:pt x="374" y="16"/>
                    <a:pt x="371" y="16"/>
                  </a:cubicBezTo>
                  <a:cubicBezTo>
                    <a:pt x="371" y="16"/>
                    <a:pt x="370" y="16"/>
                    <a:pt x="370" y="16"/>
                  </a:cubicBezTo>
                  <a:close/>
                  <a:moveTo>
                    <a:pt x="370" y="12"/>
                  </a:moveTo>
                  <a:cubicBezTo>
                    <a:pt x="370" y="16"/>
                    <a:pt x="370" y="16"/>
                    <a:pt x="370" y="16"/>
                  </a:cubicBezTo>
                  <a:cubicBezTo>
                    <a:pt x="369" y="15"/>
                    <a:pt x="368" y="12"/>
                    <a:pt x="370" y="12"/>
                  </a:cubicBezTo>
                  <a:close/>
                  <a:moveTo>
                    <a:pt x="370" y="27"/>
                  </a:moveTo>
                  <a:cubicBezTo>
                    <a:pt x="370" y="138"/>
                    <a:pt x="370" y="138"/>
                    <a:pt x="370" y="138"/>
                  </a:cubicBezTo>
                  <a:cubicBezTo>
                    <a:pt x="370" y="138"/>
                    <a:pt x="370" y="137"/>
                    <a:pt x="369" y="137"/>
                  </a:cubicBezTo>
                  <a:cubicBezTo>
                    <a:pt x="367" y="136"/>
                    <a:pt x="364" y="134"/>
                    <a:pt x="361" y="136"/>
                  </a:cubicBezTo>
                  <a:cubicBezTo>
                    <a:pt x="357" y="138"/>
                    <a:pt x="353" y="142"/>
                    <a:pt x="352" y="142"/>
                  </a:cubicBezTo>
                  <a:cubicBezTo>
                    <a:pt x="352" y="142"/>
                    <a:pt x="352" y="142"/>
                    <a:pt x="352" y="142"/>
                  </a:cubicBezTo>
                  <a:cubicBezTo>
                    <a:pt x="352" y="39"/>
                    <a:pt x="352" y="39"/>
                    <a:pt x="352" y="39"/>
                  </a:cubicBezTo>
                  <a:cubicBezTo>
                    <a:pt x="352" y="39"/>
                    <a:pt x="353" y="40"/>
                    <a:pt x="353" y="41"/>
                  </a:cubicBezTo>
                  <a:cubicBezTo>
                    <a:pt x="353" y="43"/>
                    <a:pt x="356" y="45"/>
                    <a:pt x="358" y="47"/>
                  </a:cubicBezTo>
                  <a:cubicBezTo>
                    <a:pt x="359" y="49"/>
                    <a:pt x="360" y="50"/>
                    <a:pt x="360" y="48"/>
                  </a:cubicBezTo>
                  <a:cubicBezTo>
                    <a:pt x="360" y="46"/>
                    <a:pt x="358" y="44"/>
                    <a:pt x="357" y="43"/>
                  </a:cubicBezTo>
                  <a:cubicBezTo>
                    <a:pt x="356" y="43"/>
                    <a:pt x="357" y="39"/>
                    <a:pt x="355" y="38"/>
                  </a:cubicBezTo>
                  <a:cubicBezTo>
                    <a:pt x="353" y="37"/>
                    <a:pt x="351" y="34"/>
                    <a:pt x="354" y="33"/>
                  </a:cubicBezTo>
                  <a:cubicBezTo>
                    <a:pt x="357" y="33"/>
                    <a:pt x="358" y="33"/>
                    <a:pt x="359" y="31"/>
                  </a:cubicBezTo>
                  <a:cubicBezTo>
                    <a:pt x="361" y="30"/>
                    <a:pt x="365" y="28"/>
                    <a:pt x="369" y="27"/>
                  </a:cubicBezTo>
                  <a:cubicBezTo>
                    <a:pt x="369" y="27"/>
                    <a:pt x="370" y="27"/>
                    <a:pt x="370" y="27"/>
                  </a:cubicBezTo>
                  <a:close/>
                  <a:moveTo>
                    <a:pt x="370" y="154"/>
                  </a:moveTo>
                  <a:cubicBezTo>
                    <a:pt x="370" y="156"/>
                    <a:pt x="370" y="156"/>
                    <a:pt x="370" y="156"/>
                  </a:cubicBezTo>
                  <a:cubicBezTo>
                    <a:pt x="370" y="156"/>
                    <a:pt x="370" y="156"/>
                    <a:pt x="369" y="155"/>
                  </a:cubicBezTo>
                  <a:cubicBezTo>
                    <a:pt x="369" y="154"/>
                    <a:pt x="369" y="154"/>
                    <a:pt x="370" y="154"/>
                  </a:cubicBezTo>
                  <a:cubicBezTo>
                    <a:pt x="370" y="154"/>
                    <a:pt x="370" y="154"/>
                    <a:pt x="370" y="154"/>
                  </a:cubicBezTo>
                  <a:close/>
                  <a:moveTo>
                    <a:pt x="352" y="156"/>
                  </a:moveTo>
                  <a:cubicBezTo>
                    <a:pt x="352" y="152"/>
                    <a:pt x="352" y="152"/>
                    <a:pt x="352" y="152"/>
                  </a:cubicBezTo>
                  <a:cubicBezTo>
                    <a:pt x="353" y="152"/>
                    <a:pt x="354" y="155"/>
                    <a:pt x="352" y="156"/>
                  </a:cubicBezTo>
                  <a:cubicBezTo>
                    <a:pt x="352" y="156"/>
                    <a:pt x="352" y="156"/>
                    <a:pt x="352" y="156"/>
                  </a:cubicBezTo>
                  <a:close/>
                  <a:moveTo>
                    <a:pt x="352" y="39"/>
                  </a:moveTo>
                  <a:cubicBezTo>
                    <a:pt x="352" y="142"/>
                    <a:pt x="352" y="142"/>
                    <a:pt x="352" y="142"/>
                  </a:cubicBezTo>
                  <a:cubicBezTo>
                    <a:pt x="351" y="143"/>
                    <a:pt x="351" y="146"/>
                    <a:pt x="351" y="149"/>
                  </a:cubicBezTo>
                  <a:cubicBezTo>
                    <a:pt x="350" y="151"/>
                    <a:pt x="349" y="153"/>
                    <a:pt x="347" y="153"/>
                  </a:cubicBezTo>
                  <a:cubicBezTo>
                    <a:pt x="346" y="153"/>
                    <a:pt x="345" y="150"/>
                    <a:pt x="343" y="148"/>
                  </a:cubicBezTo>
                  <a:cubicBezTo>
                    <a:pt x="343" y="49"/>
                    <a:pt x="343" y="49"/>
                    <a:pt x="343" y="49"/>
                  </a:cubicBezTo>
                  <a:cubicBezTo>
                    <a:pt x="343" y="49"/>
                    <a:pt x="343" y="49"/>
                    <a:pt x="344" y="49"/>
                  </a:cubicBezTo>
                  <a:cubicBezTo>
                    <a:pt x="345" y="49"/>
                    <a:pt x="347" y="52"/>
                    <a:pt x="350" y="52"/>
                  </a:cubicBezTo>
                  <a:cubicBezTo>
                    <a:pt x="352" y="52"/>
                    <a:pt x="350" y="48"/>
                    <a:pt x="347" y="47"/>
                  </a:cubicBezTo>
                  <a:cubicBezTo>
                    <a:pt x="346" y="46"/>
                    <a:pt x="344" y="46"/>
                    <a:pt x="343" y="46"/>
                  </a:cubicBezTo>
                  <a:cubicBezTo>
                    <a:pt x="343" y="37"/>
                    <a:pt x="343" y="37"/>
                    <a:pt x="343" y="37"/>
                  </a:cubicBezTo>
                  <a:cubicBezTo>
                    <a:pt x="345" y="37"/>
                    <a:pt x="341" y="42"/>
                    <a:pt x="346" y="40"/>
                  </a:cubicBezTo>
                  <a:cubicBezTo>
                    <a:pt x="351" y="38"/>
                    <a:pt x="347" y="39"/>
                    <a:pt x="349" y="38"/>
                  </a:cubicBezTo>
                  <a:cubicBezTo>
                    <a:pt x="350" y="38"/>
                    <a:pt x="351" y="38"/>
                    <a:pt x="352" y="39"/>
                  </a:cubicBezTo>
                  <a:close/>
                  <a:moveTo>
                    <a:pt x="352" y="152"/>
                  </a:moveTo>
                  <a:cubicBezTo>
                    <a:pt x="351" y="152"/>
                    <a:pt x="351" y="152"/>
                    <a:pt x="351" y="152"/>
                  </a:cubicBezTo>
                  <a:cubicBezTo>
                    <a:pt x="349" y="151"/>
                    <a:pt x="350" y="156"/>
                    <a:pt x="352" y="156"/>
                  </a:cubicBezTo>
                  <a:cubicBezTo>
                    <a:pt x="352" y="152"/>
                    <a:pt x="352" y="152"/>
                    <a:pt x="352" y="152"/>
                  </a:cubicBezTo>
                  <a:close/>
                  <a:moveTo>
                    <a:pt x="343" y="164"/>
                  </a:moveTo>
                  <a:cubicBezTo>
                    <a:pt x="343" y="162"/>
                    <a:pt x="343" y="162"/>
                    <a:pt x="343" y="162"/>
                  </a:cubicBezTo>
                  <a:cubicBezTo>
                    <a:pt x="343" y="162"/>
                    <a:pt x="343" y="162"/>
                    <a:pt x="343" y="162"/>
                  </a:cubicBezTo>
                  <a:cubicBezTo>
                    <a:pt x="344" y="162"/>
                    <a:pt x="345" y="162"/>
                    <a:pt x="344" y="163"/>
                  </a:cubicBezTo>
                  <a:cubicBezTo>
                    <a:pt x="344" y="164"/>
                    <a:pt x="344" y="165"/>
                    <a:pt x="343" y="164"/>
                  </a:cubicBezTo>
                  <a:close/>
                  <a:moveTo>
                    <a:pt x="343" y="161"/>
                  </a:moveTo>
                  <a:cubicBezTo>
                    <a:pt x="343" y="159"/>
                    <a:pt x="343" y="159"/>
                    <a:pt x="343" y="159"/>
                  </a:cubicBezTo>
                  <a:cubicBezTo>
                    <a:pt x="343" y="160"/>
                    <a:pt x="343" y="160"/>
                    <a:pt x="343" y="160"/>
                  </a:cubicBezTo>
                  <a:cubicBezTo>
                    <a:pt x="343" y="160"/>
                    <a:pt x="343" y="160"/>
                    <a:pt x="343" y="161"/>
                  </a:cubicBezTo>
                  <a:close/>
                  <a:moveTo>
                    <a:pt x="343" y="158"/>
                  </a:moveTo>
                  <a:cubicBezTo>
                    <a:pt x="343" y="156"/>
                    <a:pt x="343" y="156"/>
                    <a:pt x="343" y="156"/>
                  </a:cubicBezTo>
                  <a:cubicBezTo>
                    <a:pt x="344" y="156"/>
                    <a:pt x="344" y="156"/>
                    <a:pt x="344" y="157"/>
                  </a:cubicBezTo>
                  <a:cubicBezTo>
                    <a:pt x="344" y="158"/>
                    <a:pt x="344" y="158"/>
                    <a:pt x="343" y="158"/>
                  </a:cubicBezTo>
                  <a:close/>
                  <a:moveTo>
                    <a:pt x="343" y="37"/>
                  </a:moveTo>
                  <a:cubicBezTo>
                    <a:pt x="343" y="46"/>
                    <a:pt x="343" y="46"/>
                    <a:pt x="343" y="46"/>
                  </a:cubicBezTo>
                  <a:cubicBezTo>
                    <a:pt x="343" y="46"/>
                    <a:pt x="342" y="46"/>
                    <a:pt x="342" y="46"/>
                  </a:cubicBezTo>
                  <a:cubicBezTo>
                    <a:pt x="342" y="37"/>
                    <a:pt x="342" y="37"/>
                    <a:pt x="342" y="37"/>
                  </a:cubicBezTo>
                  <a:cubicBezTo>
                    <a:pt x="342" y="37"/>
                    <a:pt x="342" y="37"/>
                    <a:pt x="342" y="37"/>
                  </a:cubicBezTo>
                  <a:cubicBezTo>
                    <a:pt x="343" y="37"/>
                    <a:pt x="343" y="37"/>
                    <a:pt x="343" y="37"/>
                  </a:cubicBezTo>
                  <a:close/>
                  <a:moveTo>
                    <a:pt x="343" y="49"/>
                  </a:moveTo>
                  <a:cubicBezTo>
                    <a:pt x="343" y="148"/>
                    <a:pt x="343" y="148"/>
                    <a:pt x="343" y="148"/>
                  </a:cubicBezTo>
                  <a:cubicBezTo>
                    <a:pt x="343" y="147"/>
                    <a:pt x="342" y="147"/>
                    <a:pt x="342" y="146"/>
                  </a:cubicBezTo>
                  <a:cubicBezTo>
                    <a:pt x="342" y="51"/>
                    <a:pt x="342" y="51"/>
                    <a:pt x="342" y="51"/>
                  </a:cubicBezTo>
                  <a:cubicBezTo>
                    <a:pt x="343" y="50"/>
                    <a:pt x="343" y="49"/>
                    <a:pt x="343" y="49"/>
                  </a:cubicBezTo>
                  <a:close/>
                  <a:moveTo>
                    <a:pt x="343" y="156"/>
                  </a:moveTo>
                  <a:cubicBezTo>
                    <a:pt x="343" y="158"/>
                    <a:pt x="343" y="158"/>
                    <a:pt x="343" y="158"/>
                  </a:cubicBezTo>
                  <a:cubicBezTo>
                    <a:pt x="343" y="158"/>
                    <a:pt x="343" y="158"/>
                    <a:pt x="343" y="158"/>
                  </a:cubicBezTo>
                  <a:cubicBezTo>
                    <a:pt x="342" y="158"/>
                    <a:pt x="342" y="158"/>
                    <a:pt x="342" y="157"/>
                  </a:cubicBezTo>
                  <a:cubicBezTo>
                    <a:pt x="342" y="157"/>
                    <a:pt x="342" y="157"/>
                    <a:pt x="342" y="157"/>
                  </a:cubicBezTo>
                  <a:cubicBezTo>
                    <a:pt x="342" y="157"/>
                    <a:pt x="343" y="156"/>
                    <a:pt x="343" y="156"/>
                  </a:cubicBezTo>
                  <a:cubicBezTo>
                    <a:pt x="343" y="156"/>
                    <a:pt x="343" y="156"/>
                    <a:pt x="343" y="156"/>
                  </a:cubicBezTo>
                  <a:close/>
                  <a:moveTo>
                    <a:pt x="343" y="159"/>
                  </a:moveTo>
                  <a:cubicBezTo>
                    <a:pt x="343" y="161"/>
                    <a:pt x="343" y="161"/>
                    <a:pt x="343" y="161"/>
                  </a:cubicBezTo>
                  <a:cubicBezTo>
                    <a:pt x="343" y="161"/>
                    <a:pt x="343" y="161"/>
                    <a:pt x="342" y="161"/>
                  </a:cubicBezTo>
                  <a:cubicBezTo>
                    <a:pt x="342" y="159"/>
                    <a:pt x="342" y="159"/>
                    <a:pt x="342" y="159"/>
                  </a:cubicBezTo>
                  <a:cubicBezTo>
                    <a:pt x="343" y="159"/>
                    <a:pt x="343" y="159"/>
                    <a:pt x="343" y="159"/>
                  </a:cubicBezTo>
                  <a:close/>
                  <a:moveTo>
                    <a:pt x="343" y="162"/>
                  </a:moveTo>
                  <a:cubicBezTo>
                    <a:pt x="343" y="164"/>
                    <a:pt x="343" y="164"/>
                    <a:pt x="343" y="164"/>
                  </a:cubicBezTo>
                  <a:cubicBezTo>
                    <a:pt x="343" y="164"/>
                    <a:pt x="343" y="164"/>
                    <a:pt x="343" y="164"/>
                  </a:cubicBezTo>
                  <a:cubicBezTo>
                    <a:pt x="342" y="163"/>
                    <a:pt x="342" y="163"/>
                    <a:pt x="343" y="162"/>
                  </a:cubicBezTo>
                  <a:close/>
                  <a:moveTo>
                    <a:pt x="342" y="156"/>
                  </a:moveTo>
                  <a:cubicBezTo>
                    <a:pt x="342" y="155"/>
                    <a:pt x="342" y="155"/>
                    <a:pt x="342" y="155"/>
                  </a:cubicBezTo>
                  <a:cubicBezTo>
                    <a:pt x="342" y="155"/>
                    <a:pt x="342" y="155"/>
                    <a:pt x="342" y="155"/>
                  </a:cubicBezTo>
                  <a:cubicBezTo>
                    <a:pt x="342" y="155"/>
                    <a:pt x="342" y="155"/>
                    <a:pt x="342" y="156"/>
                  </a:cubicBezTo>
                  <a:close/>
                  <a:moveTo>
                    <a:pt x="342" y="37"/>
                  </a:moveTo>
                  <a:cubicBezTo>
                    <a:pt x="342" y="46"/>
                    <a:pt x="342" y="46"/>
                    <a:pt x="342" y="46"/>
                  </a:cubicBezTo>
                  <a:cubicBezTo>
                    <a:pt x="342" y="45"/>
                    <a:pt x="341" y="45"/>
                    <a:pt x="342" y="44"/>
                  </a:cubicBezTo>
                  <a:cubicBezTo>
                    <a:pt x="342" y="43"/>
                    <a:pt x="342" y="42"/>
                    <a:pt x="341" y="41"/>
                  </a:cubicBezTo>
                  <a:cubicBezTo>
                    <a:pt x="341" y="38"/>
                    <a:pt x="341" y="38"/>
                    <a:pt x="341" y="38"/>
                  </a:cubicBezTo>
                  <a:cubicBezTo>
                    <a:pt x="341" y="38"/>
                    <a:pt x="342" y="38"/>
                    <a:pt x="342" y="37"/>
                  </a:cubicBezTo>
                  <a:close/>
                  <a:moveTo>
                    <a:pt x="342" y="51"/>
                  </a:moveTo>
                  <a:cubicBezTo>
                    <a:pt x="342" y="146"/>
                    <a:pt x="342" y="146"/>
                    <a:pt x="342" y="146"/>
                  </a:cubicBezTo>
                  <a:cubicBezTo>
                    <a:pt x="342" y="146"/>
                    <a:pt x="342" y="145"/>
                    <a:pt x="341" y="145"/>
                  </a:cubicBezTo>
                  <a:cubicBezTo>
                    <a:pt x="341" y="52"/>
                    <a:pt x="341" y="52"/>
                    <a:pt x="341" y="52"/>
                  </a:cubicBezTo>
                  <a:cubicBezTo>
                    <a:pt x="342" y="52"/>
                    <a:pt x="342" y="51"/>
                    <a:pt x="342" y="51"/>
                  </a:cubicBezTo>
                  <a:close/>
                  <a:moveTo>
                    <a:pt x="342" y="155"/>
                  </a:moveTo>
                  <a:cubicBezTo>
                    <a:pt x="342" y="156"/>
                    <a:pt x="342" y="156"/>
                    <a:pt x="342" y="156"/>
                  </a:cubicBezTo>
                  <a:cubicBezTo>
                    <a:pt x="342" y="156"/>
                    <a:pt x="342" y="156"/>
                    <a:pt x="341" y="156"/>
                  </a:cubicBezTo>
                  <a:cubicBezTo>
                    <a:pt x="341" y="154"/>
                    <a:pt x="341" y="154"/>
                    <a:pt x="341" y="154"/>
                  </a:cubicBezTo>
                  <a:cubicBezTo>
                    <a:pt x="342" y="154"/>
                    <a:pt x="342" y="154"/>
                    <a:pt x="342" y="155"/>
                  </a:cubicBezTo>
                  <a:close/>
                  <a:moveTo>
                    <a:pt x="342" y="157"/>
                  </a:moveTo>
                  <a:cubicBezTo>
                    <a:pt x="342" y="157"/>
                    <a:pt x="342" y="157"/>
                    <a:pt x="342" y="157"/>
                  </a:cubicBezTo>
                  <a:cubicBezTo>
                    <a:pt x="342" y="157"/>
                    <a:pt x="342" y="157"/>
                    <a:pt x="342" y="157"/>
                  </a:cubicBezTo>
                  <a:close/>
                  <a:moveTo>
                    <a:pt x="342" y="159"/>
                  </a:moveTo>
                  <a:cubicBezTo>
                    <a:pt x="342" y="161"/>
                    <a:pt x="342" y="161"/>
                    <a:pt x="342" y="161"/>
                  </a:cubicBezTo>
                  <a:cubicBezTo>
                    <a:pt x="342" y="161"/>
                    <a:pt x="342" y="161"/>
                    <a:pt x="342" y="161"/>
                  </a:cubicBezTo>
                  <a:cubicBezTo>
                    <a:pt x="342" y="161"/>
                    <a:pt x="341" y="161"/>
                    <a:pt x="341" y="160"/>
                  </a:cubicBezTo>
                  <a:cubicBezTo>
                    <a:pt x="341" y="160"/>
                    <a:pt x="341" y="160"/>
                    <a:pt x="341" y="160"/>
                  </a:cubicBezTo>
                  <a:cubicBezTo>
                    <a:pt x="341" y="160"/>
                    <a:pt x="342" y="159"/>
                    <a:pt x="342" y="159"/>
                  </a:cubicBezTo>
                  <a:cubicBezTo>
                    <a:pt x="342" y="159"/>
                    <a:pt x="342" y="159"/>
                    <a:pt x="342" y="159"/>
                  </a:cubicBezTo>
                  <a:close/>
                  <a:moveTo>
                    <a:pt x="341" y="149"/>
                  </a:moveTo>
                  <a:cubicBezTo>
                    <a:pt x="341" y="148"/>
                    <a:pt x="341" y="148"/>
                    <a:pt x="341" y="148"/>
                  </a:cubicBezTo>
                  <a:cubicBezTo>
                    <a:pt x="342" y="148"/>
                    <a:pt x="342" y="148"/>
                    <a:pt x="342" y="148"/>
                  </a:cubicBezTo>
                  <a:cubicBezTo>
                    <a:pt x="342" y="149"/>
                    <a:pt x="341" y="149"/>
                    <a:pt x="341" y="149"/>
                  </a:cubicBezTo>
                  <a:close/>
                  <a:moveTo>
                    <a:pt x="341" y="38"/>
                  </a:moveTo>
                  <a:cubicBezTo>
                    <a:pt x="341" y="41"/>
                    <a:pt x="341" y="41"/>
                    <a:pt x="341" y="41"/>
                  </a:cubicBezTo>
                  <a:cubicBezTo>
                    <a:pt x="341" y="40"/>
                    <a:pt x="341" y="39"/>
                    <a:pt x="341" y="38"/>
                  </a:cubicBezTo>
                  <a:close/>
                  <a:moveTo>
                    <a:pt x="341" y="52"/>
                  </a:moveTo>
                  <a:cubicBezTo>
                    <a:pt x="341" y="52"/>
                    <a:pt x="341" y="52"/>
                    <a:pt x="340" y="53"/>
                  </a:cubicBezTo>
                  <a:cubicBezTo>
                    <a:pt x="337" y="54"/>
                    <a:pt x="336" y="52"/>
                    <a:pt x="337" y="50"/>
                  </a:cubicBezTo>
                  <a:cubicBezTo>
                    <a:pt x="339" y="48"/>
                    <a:pt x="340" y="46"/>
                    <a:pt x="339" y="42"/>
                  </a:cubicBezTo>
                  <a:cubicBezTo>
                    <a:pt x="338" y="39"/>
                    <a:pt x="339" y="35"/>
                    <a:pt x="337" y="35"/>
                  </a:cubicBezTo>
                  <a:cubicBezTo>
                    <a:pt x="334" y="36"/>
                    <a:pt x="333" y="42"/>
                    <a:pt x="333" y="44"/>
                  </a:cubicBezTo>
                  <a:cubicBezTo>
                    <a:pt x="333" y="46"/>
                    <a:pt x="334" y="47"/>
                    <a:pt x="331" y="47"/>
                  </a:cubicBezTo>
                  <a:cubicBezTo>
                    <a:pt x="328" y="47"/>
                    <a:pt x="327" y="44"/>
                    <a:pt x="325" y="44"/>
                  </a:cubicBezTo>
                  <a:cubicBezTo>
                    <a:pt x="323" y="44"/>
                    <a:pt x="325" y="47"/>
                    <a:pt x="323" y="47"/>
                  </a:cubicBezTo>
                  <a:cubicBezTo>
                    <a:pt x="321" y="47"/>
                    <a:pt x="318" y="47"/>
                    <a:pt x="316" y="48"/>
                  </a:cubicBezTo>
                  <a:cubicBezTo>
                    <a:pt x="316" y="101"/>
                    <a:pt x="316" y="101"/>
                    <a:pt x="316" y="101"/>
                  </a:cubicBezTo>
                  <a:cubicBezTo>
                    <a:pt x="323" y="103"/>
                    <a:pt x="320" y="107"/>
                    <a:pt x="316" y="108"/>
                  </a:cubicBezTo>
                  <a:cubicBezTo>
                    <a:pt x="316" y="127"/>
                    <a:pt x="316" y="127"/>
                    <a:pt x="316" y="127"/>
                  </a:cubicBezTo>
                  <a:cubicBezTo>
                    <a:pt x="317" y="127"/>
                    <a:pt x="317" y="127"/>
                    <a:pt x="318" y="127"/>
                  </a:cubicBezTo>
                  <a:cubicBezTo>
                    <a:pt x="321" y="129"/>
                    <a:pt x="320" y="127"/>
                    <a:pt x="324" y="127"/>
                  </a:cubicBezTo>
                  <a:cubicBezTo>
                    <a:pt x="329" y="127"/>
                    <a:pt x="328" y="127"/>
                    <a:pt x="332" y="130"/>
                  </a:cubicBezTo>
                  <a:cubicBezTo>
                    <a:pt x="335" y="133"/>
                    <a:pt x="337" y="134"/>
                    <a:pt x="339" y="134"/>
                  </a:cubicBezTo>
                  <a:cubicBezTo>
                    <a:pt x="342" y="134"/>
                    <a:pt x="338" y="141"/>
                    <a:pt x="341" y="144"/>
                  </a:cubicBezTo>
                  <a:cubicBezTo>
                    <a:pt x="341" y="144"/>
                    <a:pt x="341" y="144"/>
                    <a:pt x="341" y="145"/>
                  </a:cubicBezTo>
                  <a:cubicBezTo>
                    <a:pt x="341" y="52"/>
                    <a:pt x="341" y="52"/>
                    <a:pt x="341" y="52"/>
                  </a:cubicBezTo>
                  <a:close/>
                  <a:moveTo>
                    <a:pt x="341" y="148"/>
                  </a:moveTo>
                  <a:cubicBezTo>
                    <a:pt x="341" y="149"/>
                    <a:pt x="341" y="149"/>
                    <a:pt x="341" y="149"/>
                  </a:cubicBezTo>
                  <a:cubicBezTo>
                    <a:pt x="341" y="150"/>
                    <a:pt x="341" y="150"/>
                    <a:pt x="340" y="149"/>
                  </a:cubicBezTo>
                  <a:cubicBezTo>
                    <a:pt x="339" y="148"/>
                    <a:pt x="340" y="148"/>
                    <a:pt x="340" y="148"/>
                  </a:cubicBezTo>
                  <a:cubicBezTo>
                    <a:pt x="341" y="147"/>
                    <a:pt x="341" y="147"/>
                    <a:pt x="341" y="148"/>
                  </a:cubicBezTo>
                  <a:close/>
                  <a:moveTo>
                    <a:pt x="341" y="154"/>
                  </a:moveTo>
                  <a:cubicBezTo>
                    <a:pt x="341" y="156"/>
                    <a:pt x="341" y="156"/>
                    <a:pt x="341" y="156"/>
                  </a:cubicBezTo>
                  <a:cubicBezTo>
                    <a:pt x="341" y="156"/>
                    <a:pt x="341" y="156"/>
                    <a:pt x="341" y="156"/>
                  </a:cubicBezTo>
                  <a:cubicBezTo>
                    <a:pt x="340" y="155"/>
                    <a:pt x="340" y="155"/>
                    <a:pt x="341" y="154"/>
                  </a:cubicBezTo>
                  <a:cubicBezTo>
                    <a:pt x="341" y="154"/>
                    <a:pt x="341" y="154"/>
                    <a:pt x="341" y="154"/>
                  </a:cubicBezTo>
                  <a:close/>
                  <a:moveTo>
                    <a:pt x="341" y="160"/>
                  </a:moveTo>
                  <a:cubicBezTo>
                    <a:pt x="341" y="160"/>
                    <a:pt x="341" y="160"/>
                    <a:pt x="341" y="160"/>
                  </a:cubicBezTo>
                  <a:cubicBezTo>
                    <a:pt x="341" y="160"/>
                    <a:pt x="341" y="160"/>
                    <a:pt x="341" y="160"/>
                  </a:cubicBezTo>
                  <a:close/>
                  <a:moveTo>
                    <a:pt x="316" y="173"/>
                  </a:moveTo>
                  <a:cubicBezTo>
                    <a:pt x="316" y="171"/>
                    <a:pt x="316" y="171"/>
                    <a:pt x="316" y="171"/>
                  </a:cubicBezTo>
                  <a:cubicBezTo>
                    <a:pt x="317" y="171"/>
                    <a:pt x="317" y="171"/>
                    <a:pt x="317" y="172"/>
                  </a:cubicBezTo>
                  <a:cubicBezTo>
                    <a:pt x="317" y="173"/>
                    <a:pt x="316" y="173"/>
                    <a:pt x="316" y="173"/>
                  </a:cubicBezTo>
                  <a:close/>
                  <a:moveTo>
                    <a:pt x="316" y="140"/>
                  </a:moveTo>
                  <a:cubicBezTo>
                    <a:pt x="316" y="128"/>
                    <a:pt x="316" y="128"/>
                    <a:pt x="316" y="128"/>
                  </a:cubicBezTo>
                  <a:cubicBezTo>
                    <a:pt x="318" y="128"/>
                    <a:pt x="319" y="129"/>
                    <a:pt x="320" y="130"/>
                  </a:cubicBezTo>
                  <a:cubicBezTo>
                    <a:pt x="322" y="132"/>
                    <a:pt x="317" y="138"/>
                    <a:pt x="316" y="140"/>
                  </a:cubicBezTo>
                  <a:cubicBezTo>
                    <a:pt x="316" y="140"/>
                    <a:pt x="316" y="140"/>
                    <a:pt x="316" y="140"/>
                  </a:cubicBezTo>
                  <a:close/>
                  <a:moveTo>
                    <a:pt x="316" y="42"/>
                  </a:moveTo>
                  <a:cubicBezTo>
                    <a:pt x="316" y="32"/>
                    <a:pt x="316" y="32"/>
                    <a:pt x="316" y="32"/>
                  </a:cubicBezTo>
                  <a:cubicBezTo>
                    <a:pt x="318" y="30"/>
                    <a:pt x="318" y="25"/>
                    <a:pt x="323" y="25"/>
                  </a:cubicBezTo>
                  <a:cubicBezTo>
                    <a:pt x="328" y="25"/>
                    <a:pt x="325" y="22"/>
                    <a:pt x="331" y="24"/>
                  </a:cubicBezTo>
                  <a:cubicBezTo>
                    <a:pt x="335" y="24"/>
                    <a:pt x="332" y="28"/>
                    <a:pt x="329" y="28"/>
                  </a:cubicBezTo>
                  <a:cubicBezTo>
                    <a:pt x="326" y="28"/>
                    <a:pt x="318" y="34"/>
                    <a:pt x="318" y="37"/>
                  </a:cubicBezTo>
                  <a:cubicBezTo>
                    <a:pt x="317" y="39"/>
                    <a:pt x="317" y="42"/>
                    <a:pt x="316" y="42"/>
                  </a:cubicBezTo>
                  <a:close/>
                  <a:moveTo>
                    <a:pt x="316" y="32"/>
                  </a:moveTo>
                  <a:cubicBezTo>
                    <a:pt x="316" y="42"/>
                    <a:pt x="316" y="42"/>
                    <a:pt x="316" y="42"/>
                  </a:cubicBezTo>
                  <a:cubicBezTo>
                    <a:pt x="316" y="43"/>
                    <a:pt x="315" y="43"/>
                    <a:pt x="314" y="42"/>
                  </a:cubicBezTo>
                  <a:cubicBezTo>
                    <a:pt x="314" y="32"/>
                    <a:pt x="314" y="32"/>
                    <a:pt x="314" y="32"/>
                  </a:cubicBezTo>
                  <a:cubicBezTo>
                    <a:pt x="315" y="32"/>
                    <a:pt x="315" y="32"/>
                    <a:pt x="315" y="32"/>
                  </a:cubicBezTo>
                  <a:cubicBezTo>
                    <a:pt x="315" y="32"/>
                    <a:pt x="316" y="32"/>
                    <a:pt x="316" y="32"/>
                  </a:cubicBezTo>
                  <a:close/>
                  <a:moveTo>
                    <a:pt x="316" y="48"/>
                  </a:moveTo>
                  <a:cubicBezTo>
                    <a:pt x="316" y="101"/>
                    <a:pt x="316" y="101"/>
                    <a:pt x="316" y="101"/>
                  </a:cubicBezTo>
                  <a:cubicBezTo>
                    <a:pt x="316" y="101"/>
                    <a:pt x="316" y="101"/>
                    <a:pt x="316" y="101"/>
                  </a:cubicBezTo>
                  <a:cubicBezTo>
                    <a:pt x="315" y="101"/>
                    <a:pt x="315" y="101"/>
                    <a:pt x="314" y="100"/>
                  </a:cubicBezTo>
                  <a:cubicBezTo>
                    <a:pt x="314" y="48"/>
                    <a:pt x="314" y="48"/>
                    <a:pt x="314" y="48"/>
                  </a:cubicBezTo>
                  <a:cubicBezTo>
                    <a:pt x="315" y="48"/>
                    <a:pt x="315" y="48"/>
                    <a:pt x="316" y="48"/>
                  </a:cubicBezTo>
                  <a:close/>
                  <a:moveTo>
                    <a:pt x="316" y="108"/>
                  </a:moveTo>
                  <a:cubicBezTo>
                    <a:pt x="316" y="127"/>
                    <a:pt x="316" y="127"/>
                    <a:pt x="316" y="127"/>
                  </a:cubicBezTo>
                  <a:cubicBezTo>
                    <a:pt x="315" y="126"/>
                    <a:pt x="315" y="126"/>
                    <a:pt x="314" y="126"/>
                  </a:cubicBezTo>
                  <a:cubicBezTo>
                    <a:pt x="314" y="108"/>
                    <a:pt x="314" y="108"/>
                    <a:pt x="314" y="108"/>
                  </a:cubicBezTo>
                  <a:cubicBezTo>
                    <a:pt x="315" y="108"/>
                    <a:pt x="315" y="108"/>
                    <a:pt x="316" y="108"/>
                  </a:cubicBezTo>
                  <a:close/>
                  <a:moveTo>
                    <a:pt x="316" y="128"/>
                  </a:moveTo>
                  <a:cubicBezTo>
                    <a:pt x="316" y="140"/>
                    <a:pt x="316" y="140"/>
                    <a:pt x="316" y="140"/>
                  </a:cubicBezTo>
                  <a:cubicBezTo>
                    <a:pt x="316" y="141"/>
                    <a:pt x="315" y="141"/>
                    <a:pt x="314" y="141"/>
                  </a:cubicBezTo>
                  <a:cubicBezTo>
                    <a:pt x="314" y="129"/>
                    <a:pt x="314" y="129"/>
                    <a:pt x="314" y="129"/>
                  </a:cubicBezTo>
                  <a:cubicBezTo>
                    <a:pt x="315" y="128"/>
                    <a:pt x="315" y="128"/>
                    <a:pt x="316" y="128"/>
                  </a:cubicBezTo>
                  <a:close/>
                  <a:moveTo>
                    <a:pt x="316" y="171"/>
                  </a:moveTo>
                  <a:cubicBezTo>
                    <a:pt x="316" y="173"/>
                    <a:pt x="316" y="173"/>
                    <a:pt x="316" y="173"/>
                  </a:cubicBezTo>
                  <a:cubicBezTo>
                    <a:pt x="316" y="173"/>
                    <a:pt x="316" y="173"/>
                    <a:pt x="315" y="173"/>
                  </a:cubicBezTo>
                  <a:cubicBezTo>
                    <a:pt x="315" y="172"/>
                    <a:pt x="315" y="172"/>
                    <a:pt x="316" y="171"/>
                  </a:cubicBezTo>
                  <a:cubicBezTo>
                    <a:pt x="316" y="171"/>
                    <a:pt x="316" y="171"/>
                    <a:pt x="316" y="171"/>
                  </a:cubicBezTo>
                  <a:close/>
                  <a:moveTo>
                    <a:pt x="314" y="157"/>
                  </a:moveTo>
                  <a:cubicBezTo>
                    <a:pt x="314" y="155"/>
                    <a:pt x="314" y="155"/>
                    <a:pt x="314" y="155"/>
                  </a:cubicBezTo>
                  <a:cubicBezTo>
                    <a:pt x="315" y="155"/>
                    <a:pt x="316" y="155"/>
                    <a:pt x="315" y="156"/>
                  </a:cubicBezTo>
                  <a:cubicBezTo>
                    <a:pt x="315" y="157"/>
                    <a:pt x="315" y="157"/>
                    <a:pt x="314" y="157"/>
                  </a:cubicBezTo>
                  <a:close/>
                  <a:moveTo>
                    <a:pt x="314" y="32"/>
                  </a:moveTo>
                  <a:cubicBezTo>
                    <a:pt x="314" y="42"/>
                    <a:pt x="314" y="42"/>
                    <a:pt x="314" y="42"/>
                  </a:cubicBezTo>
                  <a:cubicBezTo>
                    <a:pt x="314" y="42"/>
                    <a:pt x="314" y="42"/>
                    <a:pt x="314" y="42"/>
                  </a:cubicBezTo>
                  <a:cubicBezTo>
                    <a:pt x="311" y="39"/>
                    <a:pt x="311" y="34"/>
                    <a:pt x="314" y="32"/>
                  </a:cubicBezTo>
                  <a:close/>
                  <a:moveTo>
                    <a:pt x="314" y="48"/>
                  </a:moveTo>
                  <a:cubicBezTo>
                    <a:pt x="314" y="100"/>
                    <a:pt x="314" y="100"/>
                    <a:pt x="314" y="100"/>
                  </a:cubicBezTo>
                  <a:cubicBezTo>
                    <a:pt x="310" y="99"/>
                    <a:pt x="314" y="96"/>
                    <a:pt x="312" y="94"/>
                  </a:cubicBezTo>
                  <a:cubicBezTo>
                    <a:pt x="312" y="47"/>
                    <a:pt x="312" y="47"/>
                    <a:pt x="312" y="47"/>
                  </a:cubicBezTo>
                  <a:cubicBezTo>
                    <a:pt x="314" y="47"/>
                    <a:pt x="310" y="50"/>
                    <a:pt x="313" y="49"/>
                  </a:cubicBezTo>
                  <a:cubicBezTo>
                    <a:pt x="314" y="49"/>
                    <a:pt x="314" y="49"/>
                    <a:pt x="314" y="48"/>
                  </a:cubicBezTo>
                  <a:close/>
                  <a:moveTo>
                    <a:pt x="314" y="108"/>
                  </a:moveTo>
                  <a:cubicBezTo>
                    <a:pt x="314" y="126"/>
                    <a:pt x="314" y="126"/>
                    <a:pt x="314" y="126"/>
                  </a:cubicBezTo>
                  <a:cubicBezTo>
                    <a:pt x="313" y="126"/>
                    <a:pt x="312" y="126"/>
                    <a:pt x="312" y="125"/>
                  </a:cubicBezTo>
                  <a:cubicBezTo>
                    <a:pt x="312" y="109"/>
                    <a:pt x="312" y="109"/>
                    <a:pt x="312" y="109"/>
                  </a:cubicBezTo>
                  <a:cubicBezTo>
                    <a:pt x="313" y="109"/>
                    <a:pt x="313" y="109"/>
                    <a:pt x="314" y="108"/>
                  </a:cubicBezTo>
                  <a:close/>
                  <a:moveTo>
                    <a:pt x="314" y="129"/>
                  </a:moveTo>
                  <a:cubicBezTo>
                    <a:pt x="314" y="141"/>
                    <a:pt x="314" y="141"/>
                    <a:pt x="314" y="141"/>
                  </a:cubicBezTo>
                  <a:cubicBezTo>
                    <a:pt x="314" y="142"/>
                    <a:pt x="313" y="142"/>
                    <a:pt x="312" y="143"/>
                  </a:cubicBezTo>
                  <a:cubicBezTo>
                    <a:pt x="312" y="129"/>
                    <a:pt x="312" y="129"/>
                    <a:pt x="312" y="129"/>
                  </a:cubicBezTo>
                  <a:cubicBezTo>
                    <a:pt x="312" y="129"/>
                    <a:pt x="313" y="129"/>
                    <a:pt x="313" y="129"/>
                  </a:cubicBezTo>
                  <a:cubicBezTo>
                    <a:pt x="314" y="129"/>
                    <a:pt x="314" y="129"/>
                    <a:pt x="314" y="129"/>
                  </a:cubicBezTo>
                  <a:close/>
                  <a:moveTo>
                    <a:pt x="314" y="155"/>
                  </a:moveTo>
                  <a:cubicBezTo>
                    <a:pt x="314" y="157"/>
                    <a:pt x="314" y="157"/>
                    <a:pt x="314" y="157"/>
                  </a:cubicBezTo>
                  <a:cubicBezTo>
                    <a:pt x="314" y="157"/>
                    <a:pt x="314" y="157"/>
                    <a:pt x="314" y="157"/>
                  </a:cubicBezTo>
                  <a:cubicBezTo>
                    <a:pt x="313" y="156"/>
                    <a:pt x="313" y="156"/>
                    <a:pt x="314" y="155"/>
                  </a:cubicBezTo>
                  <a:cubicBezTo>
                    <a:pt x="314" y="155"/>
                    <a:pt x="314" y="155"/>
                    <a:pt x="314" y="155"/>
                  </a:cubicBezTo>
                  <a:close/>
                  <a:moveTo>
                    <a:pt x="312" y="150"/>
                  </a:moveTo>
                  <a:cubicBezTo>
                    <a:pt x="312" y="148"/>
                    <a:pt x="312" y="148"/>
                    <a:pt x="312" y="148"/>
                  </a:cubicBezTo>
                  <a:cubicBezTo>
                    <a:pt x="312" y="147"/>
                    <a:pt x="313" y="148"/>
                    <a:pt x="313" y="149"/>
                  </a:cubicBezTo>
                  <a:cubicBezTo>
                    <a:pt x="312" y="149"/>
                    <a:pt x="312" y="150"/>
                    <a:pt x="312" y="150"/>
                  </a:cubicBezTo>
                  <a:close/>
                  <a:moveTo>
                    <a:pt x="312" y="47"/>
                  </a:moveTo>
                  <a:cubicBezTo>
                    <a:pt x="312" y="94"/>
                    <a:pt x="312" y="94"/>
                    <a:pt x="312" y="94"/>
                  </a:cubicBezTo>
                  <a:cubicBezTo>
                    <a:pt x="311" y="94"/>
                    <a:pt x="309" y="94"/>
                    <a:pt x="306" y="94"/>
                  </a:cubicBezTo>
                  <a:cubicBezTo>
                    <a:pt x="305" y="95"/>
                    <a:pt x="304" y="95"/>
                    <a:pt x="304" y="96"/>
                  </a:cubicBezTo>
                  <a:cubicBezTo>
                    <a:pt x="304" y="51"/>
                    <a:pt x="304" y="51"/>
                    <a:pt x="304" y="51"/>
                  </a:cubicBezTo>
                  <a:cubicBezTo>
                    <a:pt x="306" y="50"/>
                    <a:pt x="308" y="48"/>
                    <a:pt x="311" y="47"/>
                  </a:cubicBezTo>
                  <a:cubicBezTo>
                    <a:pt x="311" y="47"/>
                    <a:pt x="311" y="47"/>
                    <a:pt x="312" y="47"/>
                  </a:cubicBezTo>
                  <a:close/>
                  <a:moveTo>
                    <a:pt x="312" y="109"/>
                  </a:moveTo>
                  <a:cubicBezTo>
                    <a:pt x="312" y="125"/>
                    <a:pt x="312" y="125"/>
                    <a:pt x="312" y="125"/>
                  </a:cubicBezTo>
                  <a:cubicBezTo>
                    <a:pt x="311" y="125"/>
                    <a:pt x="311" y="124"/>
                    <a:pt x="311" y="124"/>
                  </a:cubicBezTo>
                  <a:cubicBezTo>
                    <a:pt x="309" y="120"/>
                    <a:pt x="306" y="121"/>
                    <a:pt x="307" y="123"/>
                  </a:cubicBezTo>
                  <a:cubicBezTo>
                    <a:pt x="308" y="125"/>
                    <a:pt x="310" y="128"/>
                    <a:pt x="312" y="129"/>
                  </a:cubicBezTo>
                  <a:cubicBezTo>
                    <a:pt x="312" y="143"/>
                    <a:pt x="312" y="143"/>
                    <a:pt x="312" y="143"/>
                  </a:cubicBezTo>
                  <a:cubicBezTo>
                    <a:pt x="310" y="143"/>
                    <a:pt x="308" y="144"/>
                    <a:pt x="307" y="145"/>
                  </a:cubicBezTo>
                  <a:cubicBezTo>
                    <a:pt x="306" y="145"/>
                    <a:pt x="305" y="146"/>
                    <a:pt x="304" y="147"/>
                  </a:cubicBezTo>
                  <a:cubicBezTo>
                    <a:pt x="304" y="101"/>
                    <a:pt x="304" y="101"/>
                    <a:pt x="304" y="101"/>
                  </a:cubicBezTo>
                  <a:cubicBezTo>
                    <a:pt x="304" y="102"/>
                    <a:pt x="304" y="102"/>
                    <a:pt x="305" y="102"/>
                  </a:cubicBezTo>
                  <a:cubicBezTo>
                    <a:pt x="308" y="105"/>
                    <a:pt x="303" y="107"/>
                    <a:pt x="310" y="108"/>
                  </a:cubicBezTo>
                  <a:cubicBezTo>
                    <a:pt x="311" y="109"/>
                    <a:pt x="311" y="109"/>
                    <a:pt x="312" y="109"/>
                  </a:cubicBezTo>
                  <a:close/>
                  <a:moveTo>
                    <a:pt x="312" y="148"/>
                  </a:moveTo>
                  <a:cubicBezTo>
                    <a:pt x="312" y="150"/>
                    <a:pt x="312" y="150"/>
                    <a:pt x="312" y="150"/>
                  </a:cubicBezTo>
                  <a:cubicBezTo>
                    <a:pt x="311" y="150"/>
                    <a:pt x="311" y="150"/>
                    <a:pt x="311" y="149"/>
                  </a:cubicBezTo>
                  <a:cubicBezTo>
                    <a:pt x="310" y="149"/>
                    <a:pt x="310" y="148"/>
                    <a:pt x="311" y="148"/>
                  </a:cubicBezTo>
                  <a:cubicBezTo>
                    <a:pt x="311" y="148"/>
                    <a:pt x="311" y="148"/>
                    <a:pt x="312" y="148"/>
                  </a:cubicBezTo>
                  <a:close/>
                  <a:moveTo>
                    <a:pt x="304" y="203"/>
                  </a:moveTo>
                  <a:cubicBezTo>
                    <a:pt x="304" y="186"/>
                    <a:pt x="304" y="186"/>
                    <a:pt x="304" y="186"/>
                  </a:cubicBezTo>
                  <a:cubicBezTo>
                    <a:pt x="305" y="185"/>
                    <a:pt x="306" y="183"/>
                    <a:pt x="307" y="183"/>
                  </a:cubicBezTo>
                  <a:cubicBezTo>
                    <a:pt x="310" y="183"/>
                    <a:pt x="310" y="187"/>
                    <a:pt x="308" y="188"/>
                  </a:cubicBezTo>
                  <a:cubicBezTo>
                    <a:pt x="306" y="190"/>
                    <a:pt x="310" y="198"/>
                    <a:pt x="308" y="198"/>
                  </a:cubicBezTo>
                  <a:cubicBezTo>
                    <a:pt x="306" y="199"/>
                    <a:pt x="305" y="202"/>
                    <a:pt x="304" y="203"/>
                  </a:cubicBezTo>
                  <a:close/>
                  <a:moveTo>
                    <a:pt x="304" y="160"/>
                  </a:moveTo>
                  <a:cubicBezTo>
                    <a:pt x="306" y="157"/>
                    <a:pt x="308" y="155"/>
                    <a:pt x="309" y="152"/>
                  </a:cubicBezTo>
                  <a:cubicBezTo>
                    <a:pt x="310" y="148"/>
                    <a:pt x="308" y="148"/>
                    <a:pt x="305" y="149"/>
                  </a:cubicBezTo>
                  <a:cubicBezTo>
                    <a:pt x="305" y="149"/>
                    <a:pt x="304" y="149"/>
                    <a:pt x="304" y="149"/>
                  </a:cubicBezTo>
                  <a:lnTo>
                    <a:pt x="304" y="160"/>
                  </a:lnTo>
                  <a:close/>
                  <a:moveTo>
                    <a:pt x="304" y="51"/>
                  </a:moveTo>
                  <a:cubicBezTo>
                    <a:pt x="304" y="96"/>
                    <a:pt x="304" y="96"/>
                    <a:pt x="304" y="96"/>
                  </a:cubicBezTo>
                  <a:cubicBezTo>
                    <a:pt x="302" y="98"/>
                    <a:pt x="302" y="99"/>
                    <a:pt x="304" y="101"/>
                  </a:cubicBezTo>
                  <a:cubicBezTo>
                    <a:pt x="304" y="147"/>
                    <a:pt x="304" y="147"/>
                    <a:pt x="304" y="147"/>
                  </a:cubicBezTo>
                  <a:cubicBezTo>
                    <a:pt x="302" y="148"/>
                    <a:pt x="301" y="148"/>
                    <a:pt x="299" y="145"/>
                  </a:cubicBezTo>
                  <a:cubicBezTo>
                    <a:pt x="299" y="145"/>
                    <a:pt x="299" y="144"/>
                    <a:pt x="299" y="144"/>
                  </a:cubicBezTo>
                  <a:cubicBezTo>
                    <a:pt x="299" y="53"/>
                    <a:pt x="299" y="53"/>
                    <a:pt x="299" y="53"/>
                  </a:cubicBezTo>
                  <a:cubicBezTo>
                    <a:pt x="302" y="53"/>
                    <a:pt x="298" y="47"/>
                    <a:pt x="301" y="47"/>
                  </a:cubicBezTo>
                  <a:cubicBezTo>
                    <a:pt x="303" y="47"/>
                    <a:pt x="301" y="53"/>
                    <a:pt x="303" y="52"/>
                  </a:cubicBezTo>
                  <a:cubicBezTo>
                    <a:pt x="303" y="52"/>
                    <a:pt x="304" y="51"/>
                    <a:pt x="304" y="51"/>
                  </a:cubicBezTo>
                  <a:close/>
                  <a:moveTo>
                    <a:pt x="304" y="149"/>
                  </a:moveTo>
                  <a:cubicBezTo>
                    <a:pt x="302" y="149"/>
                    <a:pt x="301" y="149"/>
                    <a:pt x="299" y="148"/>
                  </a:cubicBezTo>
                  <a:cubicBezTo>
                    <a:pt x="299" y="165"/>
                    <a:pt x="299" y="165"/>
                    <a:pt x="299" y="165"/>
                  </a:cubicBezTo>
                  <a:cubicBezTo>
                    <a:pt x="300" y="164"/>
                    <a:pt x="302" y="162"/>
                    <a:pt x="304" y="160"/>
                  </a:cubicBezTo>
                  <a:cubicBezTo>
                    <a:pt x="304" y="149"/>
                    <a:pt x="304" y="149"/>
                    <a:pt x="304" y="149"/>
                  </a:cubicBezTo>
                  <a:close/>
                  <a:moveTo>
                    <a:pt x="304" y="186"/>
                  </a:moveTo>
                  <a:cubicBezTo>
                    <a:pt x="304" y="203"/>
                    <a:pt x="304" y="203"/>
                    <a:pt x="304" y="203"/>
                  </a:cubicBezTo>
                  <a:cubicBezTo>
                    <a:pt x="303" y="204"/>
                    <a:pt x="303" y="205"/>
                    <a:pt x="302" y="205"/>
                  </a:cubicBezTo>
                  <a:cubicBezTo>
                    <a:pt x="299" y="205"/>
                    <a:pt x="300" y="199"/>
                    <a:pt x="299" y="198"/>
                  </a:cubicBezTo>
                  <a:cubicBezTo>
                    <a:pt x="299" y="198"/>
                    <a:pt x="299" y="198"/>
                    <a:pt x="299" y="198"/>
                  </a:cubicBezTo>
                  <a:cubicBezTo>
                    <a:pt x="299" y="193"/>
                    <a:pt x="299" y="193"/>
                    <a:pt x="299" y="193"/>
                  </a:cubicBezTo>
                  <a:cubicBezTo>
                    <a:pt x="299" y="192"/>
                    <a:pt x="300" y="191"/>
                    <a:pt x="300" y="190"/>
                  </a:cubicBezTo>
                  <a:cubicBezTo>
                    <a:pt x="301" y="190"/>
                    <a:pt x="302" y="188"/>
                    <a:pt x="304" y="186"/>
                  </a:cubicBezTo>
                  <a:close/>
                  <a:moveTo>
                    <a:pt x="299" y="184"/>
                  </a:moveTo>
                  <a:cubicBezTo>
                    <a:pt x="299" y="182"/>
                    <a:pt x="299" y="182"/>
                    <a:pt x="299" y="182"/>
                  </a:cubicBezTo>
                  <a:cubicBezTo>
                    <a:pt x="300" y="182"/>
                    <a:pt x="300" y="182"/>
                    <a:pt x="300" y="183"/>
                  </a:cubicBezTo>
                  <a:cubicBezTo>
                    <a:pt x="300" y="184"/>
                    <a:pt x="299" y="184"/>
                    <a:pt x="299" y="184"/>
                  </a:cubicBezTo>
                  <a:close/>
                  <a:moveTo>
                    <a:pt x="299" y="53"/>
                  </a:moveTo>
                  <a:cubicBezTo>
                    <a:pt x="299" y="144"/>
                    <a:pt x="299" y="144"/>
                    <a:pt x="299" y="144"/>
                  </a:cubicBezTo>
                  <a:cubicBezTo>
                    <a:pt x="297" y="139"/>
                    <a:pt x="292" y="134"/>
                    <a:pt x="291" y="129"/>
                  </a:cubicBezTo>
                  <a:cubicBezTo>
                    <a:pt x="289" y="125"/>
                    <a:pt x="287" y="122"/>
                    <a:pt x="285" y="122"/>
                  </a:cubicBezTo>
                  <a:cubicBezTo>
                    <a:pt x="284" y="122"/>
                    <a:pt x="288" y="131"/>
                    <a:pt x="289" y="134"/>
                  </a:cubicBezTo>
                  <a:cubicBezTo>
                    <a:pt x="291" y="137"/>
                    <a:pt x="293" y="143"/>
                    <a:pt x="296" y="146"/>
                  </a:cubicBezTo>
                  <a:cubicBezTo>
                    <a:pt x="297" y="147"/>
                    <a:pt x="298" y="147"/>
                    <a:pt x="299" y="148"/>
                  </a:cubicBezTo>
                  <a:cubicBezTo>
                    <a:pt x="299" y="165"/>
                    <a:pt x="299" y="165"/>
                    <a:pt x="299" y="165"/>
                  </a:cubicBezTo>
                  <a:cubicBezTo>
                    <a:pt x="299" y="165"/>
                    <a:pt x="299" y="166"/>
                    <a:pt x="298" y="166"/>
                  </a:cubicBezTo>
                  <a:cubicBezTo>
                    <a:pt x="296" y="168"/>
                    <a:pt x="295" y="173"/>
                    <a:pt x="293" y="174"/>
                  </a:cubicBezTo>
                  <a:cubicBezTo>
                    <a:pt x="291" y="175"/>
                    <a:pt x="294" y="176"/>
                    <a:pt x="295" y="178"/>
                  </a:cubicBezTo>
                  <a:cubicBezTo>
                    <a:pt x="296" y="180"/>
                    <a:pt x="296" y="186"/>
                    <a:pt x="295" y="189"/>
                  </a:cubicBezTo>
                  <a:cubicBezTo>
                    <a:pt x="293" y="191"/>
                    <a:pt x="291" y="194"/>
                    <a:pt x="289" y="194"/>
                  </a:cubicBezTo>
                  <a:cubicBezTo>
                    <a:pt x="287" y="194"/>
                    <a:pt x="287" y="198"/>
                    <a:pt x="288" y="199"/>
                  </a:cubicBezTo>
                  <a:cubicBezTo>
                    <a:pt x="290" y="200"/>
                    <a:pt x="288" y="202"/>
                    <a:pt x="285" y="202"/>
                  </a:cubicBezTo>
                  <a:cubicBezTo>
                    <a:pt x="282" y="203"/>
                    <a:pt x="285" y="211"/>
                    <a:pt x="282" y="212"/>
                  </a:cubicBezTo>
                  <a:cubicBezTo>
                    <a:pt x="280" y="212"/>
                    <a:pt x="277" y="215"/>
                    <a:pt x="273" y="216"/>
                  </a:cubicBezTo>
                  <a:cubicBezTo>
                    <a:pt x="269" y="216"/>
                    <a:pt x="265" y="218"/>
                    <a:pt x="263" y="216"/>
                  </a:cubicBezTo>
                  <a:cubicBezTo>
                    <a:pt x="263" y="118"/>
                    <a:pt x="263" y="118"/>
                    <a:pt x="263" y="118"/>
                  </a:cubicBezTo>
                  <a:cubicBezTo>
                    <a:pt x="265" y="119"/>
                    <a:pt x="266" y="119"/>
                    <a:pt x="267" y="118"/>
                  </a:cubicBezTo>
                  <a:cubicBezTo>
                    <a:pt x="268" y="116"/>
                    <a:pt x="271" y="117"/>
                    <a:pt x="274" y="117"/>
                  </a:cubicBezTo>
                  <a:cubicBezTo>
                    <a:pt x="276" y="118"/>
                    <a:pt x="281" y="119"/>
                    <a:pt x="283" y="118"/>
                  </a:cubicBezTo>
                  <a:cubicBezTo>
                    <a:pt x="286" y="118"/>
                    <a:pt x="288" y="116"/>
                    <a:pt x="289" y="114"/>
                  </a:cubicBezTo>
                  <a:cubicBezTo>
                    <a:pt x="289" y="111"/>
                    <a:pt x="285" y="111"/>
                    <a:pt x="281" y="111"/>
                  </a:cubicBezTo>
                  <a:cubicBezTo>
                    <a:pt x="277" y="111"/>
                    <a:pt x="275" y="110"/>
                    <a:pt x="276" y="108"/>
                  </a:cubicBezTo>
                  <a:cubicBezTo>
                    <a:pt x="277" y="105"/>
                    <a:pt x="278" y="103"/>
                    <a:pt x="280" y="102"/>
                  </a:cubicBezTo>
                  <a:cubicBezTo>
                    <a:pt x="282" y="101"/>
                    <a:pt x="284" y="101"/>
                    <a:pt x="287" y="101"/>
                  </a:cubicBezTo>
                  <a:cubicBezTo>
                    <a:pt x="289" y="101"/>
                    <a:pt x="292" y="102"/>
                    <a:pt x="295" y="102"/>
                  </a:cubicBezTo>
                  <a:cubicBezTo>
                    <a:pt x="297" y="102"/>
                    <a:pt x="296" y="99"/>
                    <a:pt x="294" y="98"/>
                  </a:cubicBezTo>
                  <a:cubicBezTo>
                    <a:pt x="291" y="96"/>
                    <a:pt x="290" y="94"/>
                    <a:pt x="292" y="93"/>
                  </a:cubicBezTo>
                  <a:cubicBezTo>
                    <a:pt x="293" y="92"/>
                    <a:pt x="292" y="91"/>
                    <a:pt x="290" y="92"/>
                  </a:cubicBezTo>
                  <a:cubicBezTo>
                    <a:pt x="288" y="93"/>
                    <a:pt x="284" y="96"/>
                    <a:pt x="284" y="94"/>
                  </a:cubicBezTo>
                  <a:cubicBezTo>
                    <a:pt x="283" y="92"/>
                    <a:pt x="278" y="94"/>
                    <a:pt x="278" y="97"/>
                  </a:cubicBezTo>
                  <a:cubicBezTo>
                    <a:pt x="278" y="100"/>
                    <a:pt x="278" y="100"/>
                    <a:pt x="277" y="102"/>
                  </a:cubicBezTo>
                  <a:cubicBezTo>
                    <a:pt x="276" y="104"/>
                    <a:pt x="274" y="106"/>
                    <a:pt x="272" y="106"/>
                  </a:cubicBezTo>
                  <a:cubicBezTo>
                    <a:pt x="270" y="105"/>
                    <a:pt x="272" y="109"/>
                    <a:pt x="270" y="110"/>
                  </a:cubicBezTo>
                  <a:cubicBezTo>
                    <a:pt x="269" y="111"/>
                    <a:pt x="268" y="109"/>
                    <a:pt x="266" y="106"/>
                  </a:cubicBezTo>
                  <a:cubicBezTo>
                    <a:pt x="265" y="104"/>
                    <a:pt x="264" y="102"/>
                    <a:pt x="263" y="101"/>
                  </a:cubicBezTo>
                  <a:cubicBezTo>
                    <a:pt x="263" y="77"/>
                    <a:pt x="263" y="77"/>
                    <a:pt x="263" y="77"/>
                  </a:cubicBezTo>
                  <a:cubicBezTo>
                    <a:pt x="265" y="77"/>
                    <a:pt x="266" y="78"/>
                    <a:pt x="267" y="77"/>
                  </a:cubicBezTo>
                  <a:cubicBezTo>
                    <a:pt x="269" y="75"/>
                    <a:pt x="266" y="72"/>
                    <a:pt x="269" y="72"/>
                  </a:cubicBezTo>
                  <a:cubicBezTo>
                    <a:pt x="272" y="72"/>
                    <a:pt x="274" y="72"/>
                    <a:pt x="272" y="70"/>
                  </a:cubicBezTo>
                  <a:cubicBezTo>
                    <a:pt x="270" y="68"/>
                    <a:pt x="273" y="69"/>
                    <a:pt x="275" y="68"/>
                  </a:cubicBezTo>
                  <a:cubicBezTo>
                    <a:pt x="278" y="67"/>
                    <a:pt x="277" y="65"/>
                    <a:pt x="274" y="65"/>
                  </a:cubicBezTo>
                  <a:cubicBezTo>
                    <a:pt x="271" y="66"/>
                    <a:pt x="269" y="67"/>
                    <a:pt x="268" y="64"/>
                  </a:cubicBezTo>
                  <a:cubicBezTo>
                    <a:pt x="267" y="61"/>
                    <a:pt x="270" y="58"/>
                    <a:pt x="272" y="56"/>
                  </a:cubicBezTo>
                  <a:cubicBezTo>
                    <a:pt x="274" y="53"/>
                    <a:pt x="269" y="53"/>
                    <a:pt x="268" y="55"/>
                  </a:cubicBezTo>
                  <a:cubicBezTo>
                    <a:pt x="268" y="58"/>
                    <a:pt x="265" y="59"/>
                    <a:pt x="264" y="62"/>
                  </a:cubicBezTo>
                  <a:cubicBezTo>
                    <a:pt x="263" y="65"/>
                    <a:pt x="266" y="67"/>
                    <a:pt x="264" y="69"/>
                  </a:cubicBezTo>
                  <a:cubicBezTo>
                    <a:pt x="264" y="70"/>
                    <a:pt x="263" y="70"/>
                    <a:pt x="263" y="71"/>
                  </a:cubicBezTo>
                  <a:cubicBezTo>
                    <a:pt x="263" y="45"/>
                    <a:pt x="263" y="45"/>
                    <a:pt x="263" y="45"/>
                  </a:cubicBezTo>
                  <a:cubicBezTo>
                    <a:pt x="263" y="44"/>
                    <a:pt x="264" y="44"/>
                    <a:pt x="265" y="44"/>
                  </a:cubicBezTo>
                  <a:cubicBezTo>
                    <a:pt x="268" y="43"/>
                    <a:pt x="273" y="39"/>
                    <a:pt x="277" y="40"/>
                  </a:cubicBezTo>
                  <a:cubicBezTo>
                    <a:pt x="281" y="42"/>
                    <a:pt x="282" y="42"/>
                    <a:pt x="285" y="44"/>
                  </a:cubicBezTo>
                  <a:cubicBezTo>
                    <a:pt x="288" y="46"/>
                    <a:pt x="288" y="47"/>
                    <a:pt x="291" y="48"/>
                  </a:cubicBezTo>
                  <a:cubicBezTo>
                    <a:pt x="294" y="48"/>
                    <a:pt x="295" y="53"/>
                    <a:pt x="291" y="53"/>
                  </a:cubicBezTo>
                  <a:cubicBezTo>
                    <a:pt x="287" y="53"/>
                    <a:pt x="285" y="50"/>
                    <a:pt x="283" y="52"/>
                  </a:cubicBezTo>
                  <a:cubicBezTo>
                    <a:pt x="282" y="53"/>
                    <a:pt x="285" y="54"/>
                    <a:pt x="286" y="56"/>
                  </a:cubicBezTo>
                  <a:cubicBezTo>
                    <a:pt x="288" y="57"/>
                    <a:pt x="290" y="59"/>
                    <a:pt x="292" y="58"/>
                  </a:cubicBezTo>
                  <a:cubicBezTo>
                    <a:pt x="293" y="57"/>
                    <a:pt x="289" y="55"/>
                    <a:pt x="292" y="55"/>
                  </a:cubicBezTo>
                  <a:cubicBezTo>
                    <a:pt x="295" y="56"/>
                    <a:pt x="297" y="56"/>
                    <a:pt x="296" y="55"/>
                  </a:cubicBezTo>
                  <a:cubicBezTo>
                    <a:pt x="294" y="53"/>
                    <a:pt x="296" y="53"/>
                    <a:pt x="299" y="53"/>
                  </a:cubicBezTo>
                  <a:cubicBezTo>
                    <a:pt x="299" y="53"/>
                    <a:pt x="299" y="53"/>
                    <a:pt x="299" y="53"/>
                  </a:cubicBezTo>
                  <a:close/>
                  <a:moveTo>
                    <a:pt x="299" y="182"/>
                  </a:moveTo>
                  <a:cubicBezTo>
                    <a:pt x="299" y="182"/>
                    <a:pt x="299" y="182"/>
                    <a:pt x="299" y="182"/>
                  </a:cubicBezTo>
                  <a:cubicBezTo>
                    <a:pt x="298" y="183"/>
                    <a:pt x="298" y="183"/>
                    <a:pt x="298" y="184"/>
                  </a:cubicBezTo>
                  <a:cubicBezTo>
                    <a:pt x="299" y="184"/>
                    <a:pt x="299" y="184"/>
                    <a:pt x="299" y="184"/>
                  </a:cubicBezTo>
                  <a:cubicBezTo>
                    <a:pt x="299" y="182"/>
                    <a:pt x="299" y="182"/>
                    <a:pt x="299" y="182"/>
                  </a:cubicBezTo>
                  <a:close/>
                  <a:moveTo>
                    <a:pt x="299" y="193"/>
                  </a:moveTo>
                  <a:cubicBezTo>
                    <a:pt x="298" y="194"/>
                    <a:pt x="298" y="197"/>
                    <a:pt x="299" y="198"/>
                  </a:cubicBezTo>
                  <a:cubicBezTo>
                    <a:pt x="299" y="193"/>
                    <a:pt x="299" y="193"/>
                    <a:pt x="299" y="193"/>
                  </a:cubicBezTo>
                  <a:close/>
                  <a:moveTo>
                    <a:pt x="263" y="104"/>
                  </a:moveTo>
                  <a:cubicBezTo>
                    <a:pt x="263" y="103"/>
                    <a:pt x="263" y="102"/>
                    <a:pt x="263" y="101"/>
                  </a:cubicBezTo>
                  <a:cubicBezTo>
                    <a:pt x="263" y="104"/>
                    <a:pt x="263" y="104"/>
                    <a:pt x="263" y="104"/>
                  </a:cubicBezTo>
                  <a:close/>
                  <a:moveTo>
                    <a:pt x="263" y="24"/>
                  </a:moveTo>
                  <a:cubicBezTo>
                    <a:pt x="263" y="14"/>
                    <a:pt x="263" y="14"/>
                    <a:pt x="263" y="14"/>
                  </a:cubicBezTo>
                  <a:cubicBezTo>
                    <a:pt x="263" y="15"/>
                    <a:pt x="264" y="15"/>
                    <a:pt x="264" y="15"/>
                  </a:cubicBezTo>
                  <a:cubicBezTo>
                    <a:pt x="270" y="15"/>
                    <a:pt x="269" y="16"/>
                    <a:pt x="271" y="18"/>
                  </a:cubicBezTo>
                  <a:cubicBezTo>
                    <a:pt x="274" y="20"/>
                    <a:pt x="270" y="25"/>
                    <a:pt x="267" y="22"/>
                  </a:cubicBezTo>
                  <a:cubicBezTo>
                    <a:pt x="263" y="20"/>
                    <a:pt x="264" y="24"/>
                    <a:pt x="263" y="24"/>
                  </a:cubicBezTo>
                  <a:close/>
                  <a:moveTo>
                    <a:pt x="263" y="14"/>
                  </a:moveTo>
                  <a:cubicBezTo>
                    <a:pt x="263" y="24"/>
                    <a:pt x="263" y="24"/>
                    <a:pt x="263" y="24"/>
                  </a:cubicBezTo>
                  <a:cubicBezTo>
                    <a:pt x="263" y="24"/>
                    <a:pt x="262" y="24"/>
                    <a:pt x="262" y="24"/>
                  </a:cubicBezTo>
                  <a:cubicBezTo>
                    <a:pt x="258" y="21"/>
                    <a:pt x="258" y="19"/>
                    <a:pt x="261" y="19"/>
                  </a:cubicBezTo>
                  <a:cubicBezTo>
                    <a:pt x="265" y="19"/>
                    <a:pt x="258" y="16"/>
                    <a:pt x="256" y="18"/>
                  </a:cubicBezTo>
                  <a:cubicBezTo>
                    <a:pt x="255" y="20"/>
                    <a:pt x="251" y="13"/>
                    <a:pt x="256" y="13"/>
                  </a:cubicBezTo>
                  <a:cubicBezTo>
                    <a:pt x="260" y="13"/>
                    <a:pt x="260" y="13"/>
                    <a:pt x="263" y="14"/>
                  </a:cubicBezTo>
                  <a:close/>
                  <a:moveTo>
                    <a:pt x="263" y="45"/>
                  </a:moveTo>
                  <a:cubicBezTo>
                    <a:pt x="263" y="71"/>
                    <a:pt x="263" y="71"/>
                    <a:pt x="263" y="71"/>
                  </a:cubicBezTo>
                  <a:cubicBezTo>
                    <a:pt x="262" y="72"/>
                    <a:pt x="261" y="73"/>
                    <a:pt x="260" y="73"/>
                  </a:cubicBezTo>
                  <a:cubicBezTo>
                    <a:pt x="258" y="73"/>
                    <a:pt x="257" y="77"/>
                    <a:pt x="256" y="74"/>
                  </a:cubicBezTo>
                  <a:cubicBezTo>
                    <a:pt x="255" y="72"/>
                    <a:pt x="254" y="69"/>
                    <a:pt x="252" y="70"/>
                  </a:cubicBezTo>
                  <a:cubicBezTo>
                    <a:pt x="250" y="72"/>
                    <a:pt x="251" y="76"/>
                    <a:pt x="248" y="72"/>
                  </a:cubicBezTo>
                  <a:cubicBezTo>
                    <a:pt x="246" y="69"/>
                    <a:pt x="244" y="64"/>
                    <a:pt x="247" y="61"/>
                  </a:cubicBezTo>
                  <a:cubicBezTo>
                    <a:pt x="249" y="59"/>
                    <a:pt x="253" y="56"/>
                    <a:pt x="255" y="54"/>
                  </a:cubicBezTo>
                  <a:cubicBezTo>
                    <a:pt x="256" y="51"/>
                    <a:pt x="260" y="47"/>
                    <a:pt x="263" y="45"/>
                  </a:cubicBezTo>
                  <a:close/>
                  <a:moveTo>
                    <a:pt x="263" y="77"/>
                  </a:moveTo>
                  <a:cubicBezTo>
                    <a:pt x="262" y="76"/>
                    <a:pt x="261" y="76"/>
                    <a:pt x="261" y="76"/>
                  </a:cubicBezTo>
                  <a:cubicBezTo>
                    <a:pt x="258" y="76"/>
                    <a:pt x="257" y="77"/>
                    <a:pt x="254" y="77"/>
                  </a:cubicBezTo>
                  <a:cubicBezTo>
                    <a:pt x="251" y="77"/>
                    <a:pt x="252" y="75"/>
                    <a:pt x="250" y="75"/>
                  </a:cubicBezTo>
                  <a:cubicBezTo>
                    <a:pt x="248" y="75"/>
                    <a:pt x="249" y="79"/>
                    <a:pt x="247" y="81"/>
                  </a:cubicBezTo>
                  <a:cubicBezTo>
                    <a:pt x="245" y="82"/>
                    <a:pt x="243" y="84"/>
                    <a:pt x="240" y="85"/>
                  </a:cubicBezTo>
                  <a:cubicBezTo>
                    <a:pt x="240" y="105"/>
                    <a:pt x="240" y="105"/>
                    <a:pt x="240" y="105"/>
                  </a:cubicBezTo>
                  <a:cubicBezTo>
                    <a:pt x="242" y="104"/>
                    <a:pt x="242" y="102"/>
                    <a:pt x="241" y="99"/>
                  </a:cubicBezTo>
                  <a:cubicBezTo>
                    <a:pt x="241" y="97"/>
                    <a:pt x="245" y="98"/>
                    <a:pt x="249" y="98"/>
                  </a:cubicBezTo>
                  <a:cubicBezTo>
                    <a:pt x="253" y="98"/>
                    <a:pt x="254" y="100"/>
                    <a:pt x="256" y="101"/>
                  </a:cubicBezTo>
                  <a:cubicBezTo>
                    <a:pt x="259" y="102"/>
                    <a:pt x="259" y="105"/>
                    <a:pt x="259" y="108"/>
                  </a:cubicBezTo>
                  <a:cubicBezTo>
                    <a:pt x="259" y="112"/>
                    <a:pt x="262" y="107"/>
                    <a:pt x="262" y="106"/>
                  </a:cubicBezTo>
                  <a:cubicBezTo>
                    <a:pt x="263" y="105"/>
                    <a:pt x="263" y="104"/>
                    <a:pt x="263" y="104"/>
                  </a:cubicBezTo>
                  <a:cubicBezTo>
                    <a:pt x="263" y="101"/>
                    <a:pt x="263" y="101"/>
                    <a:pt x="263" y="101"/>
                  </a:cubicBezTo>
                  <a:cubicBezTo>
                    <a:pt x="263" y="101"/>
                    <a:pt x="262" y="101"/>
                    <a:pt x="262" y="101"/>
                  </a:cubicBezTo>
                  <a:cubicBezTo>
                    <a:pt x="260" y="101"/>
                    <a:pt x="259" y="100"/>
                    <a:pt x="258" y="98"/>
                  </a:cubicBezTo>
                  <a:cubicBezTo>
                    <a:pt x="256" y="96"/>
                    <a:pt x="257" y="95"/>
                    <a:pt x="259" y="97"/>
                  </a:cubicBezTo>
                  <a:cubicBezTo>
                    <a:pt x="261" y="98"/>
                    <a:pt x="262" y="99"/>
                    <a:pt x="263" y="101"/>
                  </a:cubicBezTo>
                  <a:cubicBezTo>
                    <a:pt x="263" y="101"/>
                    <a:pt x="263" y="101"/>
                    <a:pt x="263" y="101"/>
                  </a:cubicBezTo>
                  <a:cubicBezTo>
                    <a:pt x="263" y="77"/>
                    <a:pt x="263" y="77"/>
                    <a:pt x="263" y="77"/>
                  </a:cubicBezTo>
                  <a:close/>
                  <a:moveTo>
                    <a:pt x="263" y="118"/>
                  </a:moveTo>
                  <a:cubicBezTo>
                    <a:pt x="263" y="216"/>
                    <a:pt x="263" y="216"/>
                    <a:pt x="263" y="216"/>
                  </a:cubicBezTo>
                  <a:cubicBezTo>
                    <a:pt x="263" y="215"/>
                    <a:pt x="263" y="215"/>
                    <a:pt x="262" y="215"/>
                  </a:cubicBezTo>
                  <a:cubicBezTo>
                    <a:pt x="261" y="212"/>
                    <a:pt x="264" y="210"/>
                    <a:pt x="261" y="206"/>
                  </a:cubicBezTo>
                  <a:cubicBezTo>
                    <a:pt x="258" y="203"/>
                    <a:pt x="259" y="200"/>
                    <a:pt x="257" y="197"/>
                  </a:cubicBezTo>
                  <a:cubicBezTo>
                    <a:pt x="255" y="193"/>
                    <a:pt x="253" y="188"/>
                    <a:pt x="255" y="185"/>
                  </a:cubicBezTo>
                  <a:cubicBezTo>
                    <a:pt x="257" y="182"/>
                    <a:pt x="258" y="180"/>
                    <a:pt x="256" y="179"/>
                  </a:cubicBezTo>
                  <a:cubicBezTo>
                    <a:pt x="254" y="178"/>
                    <a:pt x="257" y="175"/>
                    <a:pt x="255" y="173"/>
                  </a:cubicBezTo>
                  <a:cubicBezTo>
                    <a:pt x="252" y="171"/>
                    <a:pt x="250" y="167"/>
                    <a:pt x="251" y="164"/>
                  </a:cubicBezTo>
                  <a:cubicBezTo>
                    <a:pt x="252" y="162"/>
                    <a:pt x="252" y="159"/>
                    <a:pt x="249" y="159"/>
                  </a:cubicBezTo>
                  <a:cubicBezTo>
                    <a:pt x="247" y="159"/>
                    <a:pt x="243" y="157"/>
                    <a:pt x="240" y="157"/>
                  </a:cubicBezTo>
                  <a:cubicBezTo>
                    <a:pt x="240" y="110"/>
                    <a:pt x="240" y="110"/>
                    <a:pt x="240" y="110"/>
                  </a:cubicBezTo>
                  <a:cubicBezTo>
                    <a:pt x="242" y="110"/>
                    <a:pt x="243" y="109"/>
                    <a:pt x="246" y="109"/>
                  </a:cubicBezTo>
                  <a:cubicBezTo>
                    <a:pt x="250" y="109"/>
                    <a:pt x="254" y="107"/>
                    <a:pt x="253" y="111"/>
                  </a:cubicBezTo>
                  <a:cubicBezTo>
                    <a:pt x="253" y="115"/>
                    <a:pt x="257" y="115"/>
                    <a:pt x="260" y="117"/>
                  </a:cubicBezTo>
                  <a:cubicBezTo>
                    <a:pt x="261" y="117"/>
                    <a:pt x="262" y="118"/>
                    <a:pt x="263" y="118"/>
                  </a:cubicBezTo>
                  <a:close/>
                  <a:moveTo>
                    <a:pt x="240" y="83"/>
                  </a:moveTo>
                  <a:cubicBezTo>
                    <a:pt x="240" y="81"/>
                    <a:pt x="240" y="81"/>
                    <a:pt x="240" y="81"/>
                  </a:cubicBezTo>
                  <a:cubicBezTo>
                    <a:pt x="241" y="81"/>
                    <a:pt x="242" y="81"/>
                    <a:pt x="241" y="82"/>
                  </a:cubicBezTo>
                  <a:cubicBezTo>
                    <a:pt x="241" y="82"/>
                    <a:pt x="241" y="83"/>
                    <a:pt x="240" y="83"/>
                  </a:cubicBezTo>
                  <a:close/>
                  <a:moveTo>
                    <a:pt x="240" y="81"/>
                  </a:moveTo>
                  <a:cubicBezTo>
                    <a:pt x="240" y="83"/>
                    <a:pt x="240" y="83"/>
                    <a:pt x="240" y="83"/>
                  </a:cubicBezTo>
                  <a:cubicBezTo>
                    <a:pt x="240" y="83"/>
                    <a:pt x="240" y="83"/>
                    <a:pt x="240" y="83"/>
                  </a:cubicBezTo>
                  <a:cubicBezTo>
                    <a:pt x="239" y="82"/>
                    <a:pt x="239" y="81"/>
                    <a:pt x="240" y="81"/>
                  </a:cubicBezTo>
                  <a:cubicBezTo>
                    <a:pt x="240" y="81"/>
                    <a:pt x="240" y="81"/>
                    <a:pt x="240" y="81"/>
                  </a:cubicBezTo>
                  <a:close/>
                  <a:moveTo>
                    <a:pt x="240" y="85"/>
                  </a:moveTo>
                  <a:cubicBezTo>
                    <a:pt x="240" y="105"/>
                    <a:pt x="240" y="105"/>
                    <a:pt x="240" y="105"/>
                  </a:cubicBezTo>
                  <a:cubicBezTo>
                    <a:pt x="240" y="105"/>
                    <a:pt x="240" y="105"/>
                    <a:pt x="240" y="105"/>
                  </a:cubicBezTo>
                  <a:cubicBezTo>
                    <a:pt x="240" y="105"/>
                    <a:pt x="239" y="105"/>
                    <a:pt x="239" y="105"/>
                  </a:cubicBezTo>
                  <a:cubicBezTo>
                    <a:pt x="239" y="85"/>
                    <a:pt x="239" y="85"/>
                    <a:pt x="239" y="85"/>
                  </a:cubicBezTo>
                  <a:cubicBezTo>
                    <a:pt x="239" y="85"/>
                    <a:pt x="239" y="85"/>
                    <a:pt x="239" y="85"/>
                  </a:cubicBezTo>
                  <a:cubicBezTo>
                    <a:pt x="240" y="85"/>
                    <a:pt x="240" y="85"/>
                    <a:pt x="240" y="85"/>
                  </a:cubicBezTo>
                  <a:close/>
                  <a:moveTo>
                    <a:pt x="240" y="110"/>
                  </a:moveTo>
                  <a:cubicBezTo>
                    <a:pt x="240" y="157"/>
                    <a:pt x="240" y="157"/>
                    <a:pt x="240" y="157"/>
                  </a:cubicBezTo>
                  <a:cubicBezTo>
                    <a:pt x="240" y="157"/>
                    <a:pt x="239" y="157"/>
                    <a:pt x="239" y="157"/>
                  </a:cubicBezTo>
                  <a:cubicBezTo>
                    <a:pt x="239" y="111"/>
                    <a:pt x="239" y="111"/>
                    <a:pt x="239" y="111"/>
                  </a:cubicBezTo>
                  <a:cubicBezTo>
                    <a:pt x="239" y="111"/>
                    <a:pt x="240" y="110"/>
                    <a:pt x="240" y="110"/>
                  </a:cubicBezTo>
                  <a:close/>
                  <a:moveTo>
                    <a:pt x="239" y="75"/>
                  </a:moveTo>
                  <a:cubicBezTo>
                    <a:pt x="239" y="73"/>
                    <a:pt x="239" y="73"/>
                    <a:pt x="239" y="73"/>
                  </a:cubicBezTo>
                  <a:cubicBezTo>
                    <a:pt x="239" y="72"/>
                    <a:pt x="240" y="73"/>
                    <a:pt x="240" y="73"/>
                  </a:cubicBezTo>
                  <a:cubicBezTo>
                    <a:pt x="240" y="74"/>
                    <a:pt x="239" y="75"/>
                    <a:pt x="239" y="75"/>
                  </a:cubicBezTo>
                  <a:close/>
                  <a:moveTo>
                    <a:pt x="239" y="73"/>
                  </a:moveTo>
                  <a:cubicBezTo>
                    <a:pt x="239" y="75"/>
                    <a:pt x="239" y="75"/>
                    <a:pt x="239" y="75"/>
                  </a:cubicBezTo>
                  <a:cubicBezTo>
                    <a:pt x="239" y="75"/>
                    <a:pt x="238" y="75"/>
                    <a:pt x="238" y="74"/>
                  </a:cubicBezTo>
                  <a:cubicBezTo>
                    <a:pt x="238" y="73"/>
                    <a:pt x="238" y="73"/>
                    <a:pt x="239" y="73"/>
                  </a:cubicBezTo>
                  <a:cubicBezTo>
                    <a:pt x="239" y="73"/>
                    <a:pt x="239" y="73"/>
                    <a:pt x="239" y="73"/>
                  </a:cubicBezTo>
                  <a:close/>
                  <a:moveTo>
                    <a:pt x="239" y="85"/>
                  </a:moveTo>
                  <a:cubicBezTo>
                    <a:pt x="239" y="105"/>
                    <a:pt x="239" y="105"/>
                    <a:pt x="239" y="105"/>
                  </a:cubicBezTo>
                  <a:cubicBezTo>
                    <a:pt x="238" y="105"/>
                    <a:pt x="237" y="105"/>
                    <a:pt x="237" y="107"/>
                  </a:cubicBezTo>
                  <a:cubicBezTo>
                    <a:pt x="237" y="108"/>
                    <a:pt x="237" y="108"/>
                    <a:pt x="235" y="109"/>
                  </a:cubicBezTo>
                  <a:cubicBezTo>
                    <a:pt x="235" y="109"/>
                    <a:pt x="234" y="110"/>
                    <a:pt x="233" y="110"/>
                  </a:cubicBezTo>
                  <a:cubicBezTo>
                    <a:pt x="233" y="98"/>
                    <a:pt x="233" y="98"/>
                    <a:pt x="233" y="98"/>
                  </a:cubicBezTo>
                  <a:cubicBezTo>
                    <a:pt x="235" y="98"/>
                    <a:pt x="236" y="96"/>
                    <a:pt x="235" y="94"/>
                  </a:cubicBezTo>
                  <a:cubicBezTo>
                    <a:pt x="232" y="92"/>
                    <a:pt x="233" y="89"/>
                    <a:pt x="234" y="87"/>
                  </a:cubicBezTo>
                  <a:cubicBezTo>
                    <a:pt x="236" y="85"/>
                    <a:pt x="236" y="86"/>
                    <a:pt x="239" y="85"/>
                  </a:cubicBezTo>
                  <a:close/>
                  <a:moveTo>
                    <a:pt x="239" y="111"/>
                  </a:moveTo>
                  <a:cubicBezTo>
                    <a:pt x="239" y="157"/>
                    <a:pt x="239" y="157"/>
                    <a:pt x="239" y="157"/>
                  </a:cubicBezTo>
                  <a:cubicBezTo>
                    <a:pt x="238" y="157"/>
                    <a:pt x="238" y="157"/>
                    <a:pt x="238" y="157"/>
                  </a:cubicBezTo>
                  <a:cubicBezTo>
                    <a:pt x="236" y="158"/>
                    <a:pt x="234" y="158"/>
                    <a:pt x="233" y="158"/>
                  </a:cubicBezTo>
                  <a:cubicBezTo>
                    <a:pt x="233" y="111"/>
                    <a:pt x="233" y="111"/>
                    <a:pt x="233" y="111"/>
                  </a:cubicBezTo>
                  <a:cubicBezTo>
                    <a:pt x="234" y="111"/>
                    <a:pt x="234" y="111"/>
                    <a:pt x="235" y="111"/>
                  </a:cubicBezTo>
                  <a:cubicBezTo>
                    <a:pt x="237" y="111"/>
                    <a:pt x="238" y="111"/>
                    <a:pt x="239" y="111"/>
                  </a:cubicBezTo>
                  <a:close/>
                  <a:moveTo>
                    <a:pt x="233" y="85"/>
                  </a:moveTo>
                  <a:cubicBezTo>
                    <a:pt x="234" y="85"/>
                    <a:pt x="235" y="85"/>
                    <a:pt x="236" y="85"/>
                  </a:cubicBezTo>
                  <a:cubicBezTo>
                    <a:pt x="240" y="85"/>
                    <a:pt x="236" y="79"/>
                    <a:pt x="236" y="77"/>
                  </a:cubicBezTo>
                  <a:cubicBezTo>
                    <a:pt x="237" y="75"/>
                    <a:pt x="237" y="70"/>
                    <a:pt x="233" y="70"/>
                  </a:cubicBezTo>
                  <a:lnTo>
                    <a:pt x="233" y="85"/>
                  </a:lnTo>
                  <a:close/>
                  <a:moveTo>
                    <a:pt x="233" y="70"/>
                  </a:moveTo>
                  <a:cubicBezTo>
                    <a:pt x="233" y="85"/>
                    <a:pt x="233" y="85"/>
                    <a:pt x="233" y="85"/>
                  </a:cubicBezTo>
                  <a:cubicBezTo>
                    <a:pt x="231" y="86"/>
                    <a:pt x="229" y="87"/>
                    <a:pt x="229" y="85"/>
                  </a:cubicBezTo>
                  <a:cubicBezTo>
                    <a:pt x="229" y="81"/>
                    <a:pt x="228" y="82"/>
                    <a:pt x="232" y="80"/>
                  </a:cubicBezTo>
                  <a:cubicBezTo>
                    <a:pt x="235" y="79"/>
                    <a:pt x="230" y="70"/>
                    <a:pt x="233" y="70"/>
                  </a:cubicBezTo>
                  <a:cubicBezTo>
                    <a:pt x="233" y="70"/>
                    <a:pt x="233" y="70"/>
                    <a:pt x="233" y="70"/>
                  </a:cubicBezTo>
                  <a:close/>
                  <a:moveTo>
                    <a:pt x="233" y="98"/>
                  </a:moveTo>
                  <a:cubicBezTo>
                    <a:pt x="233" y="110"/>
                    <a:pt x="233" y="110"/>
                    <a:pt x="233" y="110"/>
                  </a:cubicBezTo>
                  <a:cubicBezTo>
                    <a:pt x="232" y="111"/>
                    <a:pt x="231" y="111"/>
                    <a:pt x="230" y="110"/>
                  </a:cubicBezTo>
                  <a:cubicBezTo>
                    <a:pt x="229" y="109"/>
                    <a:pt x="228" y="110"/>
                    <a:pt x="227" y="110"/>
                  </a:cubicBezTo>
                  <a:cubicBezTo>
                    <a:pt x="227" y="98"/>
                    <a:pt x="227" y="98"/>
                    <a:pt x="227" y="98"/>
                  </a:cubicBezTo>
                  <a:cubicBezTo>
                    <a:pt x="229" y="98"/>
                    <a:pt x="229" y="99"/>
                    <a:pt x="232" y="99"/>
                  </a:cubicBezTo>
                  <a:cubicBezTo>
                    <a:pt x="232" y="99"/>
                    <a:pt x="233" y="99"/>
                    <a:pt x="233" y="98"/>
                  </a:cubicBezTo>
                  <a:close/>
                  <a:moveTo>
                    <a:pt x="233" y="111"/>
                  </a:moveTo>
                  <a:cubicBezTo>
                    <a:pt x="233" y="158"/>
                    <a:pt x="233" y="158"/>
                    <a:pt x="233" y="158"/>
                  </a:cubicBezTo>
                  <a:cubicBezTo>
                    <a:pt x="232" y="159"/>
                    <a:pt x="231" y="159"/>
                    <a:pt x="230" y="160"/>
                  </a:cubicBezTo>
                  <a:cubicBezTo>
                    <a:pt x="229" y="160"/>
                    <a:pt x="228" y="159"/>
                    <a:pt x="227" y="158"/>
                  </a:cubicBezTo>
                  <a:cubicBezTo>
                    <a:pt x="227" y="114"/>
                    <a:pt x="227" y="114"/>
                    <a:pt x="227" y="114"/>
                  </a:cubicBezTo>
                  <a:cubicBezTo>
                    <a:pt x="227" y="114"/>
                    <a:pt x="227" y="114"/>
                    <a:pt x="228" y="113"/>
                  </a:cubicBezTo>
                  <a:cubicBezTo>
                    <a:pt x="230" y="113"/>
                    <a:pt x="231" y="112"/>
                    <a:pt x="233" y="111"/>
                  </a:cubicBezTo>
                  <a:close/>
                  <a:moveTo>
                    <a:pt x="227" y="84"/>
                  </a:moveTo>
                  <a:cubicBezTo>
                    <a:pt x="227" y="84"/>
                    <a:pt x="228" y="84"/>
                    <a:pt x="228" y="83"/>
                  </a:cubicBezTo>
                  <a:cubicBezTo>
                    <a:pt x="229" y="80"/>
                    <a:pt x="229" y="76"/>
                    <a:pt x="227" y="76"/>
                  </a:cubicBezTo>
                  <a:cubicBezTo>
                    <a:pt x="227" y="76"/>
                    <a:pt x="227" y="76"/>
                    <a:pt x="227" y="76"/>
                  </a:cubicBezTo>
                  <a:cubicBezTo>
                    <a:pt x="227" y="84"/>
                    <a:pt x="227" y="84"/>
                    <a:pt x="227" y="84"/>
                  </a:cubicBezTo>
                  <a:close/>
                  <a:moveTo>
                    <a:pt x="227" y="42"/>
                  </a:moveTo>
                  <a:cubicBezTo>
                    <a:pt x="227" y="39"/>
                    <a:pt x="227" y="39"/>
                    <a:pt x="227" y="39"/>
                  </a:cubicBezTo>
                  <a:cubicBezTo>
                    <a:pt x="227" y="39"/>
                    <a:pt x="227" y="39"/>
                    <a:pt x="227" y="39"/>
                  </a:cubicBezTo>
                  <a:cubicBezTo>
                    <a:pt x="229" y="39"/>
                    <a:pt x="230" y="42"/>
                    <a:pt x="228" y="42"/>
                  </a:cubicBezTo>
                  <a:cubicBezTo>
                    <a:pt x="227" y="42"/>
                    <a:pt x="227" y="42"/>
                    <a:pt x="227" y="42"/>
                  </a:cubicBezTo>
                  <a:close/>
                  <a:moveTo>
                    <a:pt x="227" y="39"/>
                  </a:moveTo>
                  <a:cubicBezTo>
                    <a:pt x="227" y="42"/>
                    <a:pt x="227" y="42"/>
                    <a:pt x="227" y="42"/>
                  </a:cubicBezTo>
                  <a:cubicBezTo>
                    <a:pt x="225" y="41"/>
                    <a:pt x="225" y="39"/>
                    <a:pt x="227" y="39"/>
                  </a:cubicBezTo>
                  <a:close/>
                  <a:moveTo>
                    <a:pt x="227" y="76"/>
                  </a:moveTo>
                  <a:cubicBezTo>
                    <a:pt x="227" y="84"/>
                    <a:pt x="227" y="84"/>
                    <a:pt x="227" y="84"/>
                  </a:cubicBezTo>
                  <a:cubicBezTo>
                    <a:pt x="225" y="85"/>
                    <a:pt x="224" y="84"/>
                    <a:pt x="224" y="82"/>
                  </a:cubicBezTo>
                  <a:cubicBezTo>
                    <a:pt x="225" y="79"/>
                    <a:pt x="223" y="76"/>
                    <a:pt x="227" y="76"/>
                  </a:cubicBezTo>
                  <a:close/>
                  <a:moveTo>
                    <a:pt x="227" y="98"/>
                  </a:moveTo>
                  <a:cubicBezTo>
                    <a:pt x="227" y="110"/>
                    <a:pt x="227" y="110"/>
                    <a:pt x="227" y="110"/>
                  </a:cubicBezTo>
                  <a:cubicBezTo>
                    <a:pt x="225" y="110"/>
                    <a:pt x="224" y="109"/>
                    <a:pt x="224" y="108"/>
                  </a:cubicBezTo>
                  <a:cubicBezTo>
                    <a:pt x="224" y="106"/>
                    <a:pt x="223" y="105"/>
                    <a:pt x="224" y="103"/>
                  </a:cubicBezTo>
                  <a:cubicBezTo>
                    <a:pt x="225" y="100"/>
                    <a:pt x="224" y="98"/>
                    <a:pt x="226" y="98"/>
                  </a:cubicBezTo>
                  <a:cubicBezTo>
                    <a:pt x="227" y="98"/>
                    <a:pt x="227" y="98"/>
                    <a:pt x="227" y="98"/>
                  </a:cubicBezTo>
                  <a:close/>
                  <a:moveTo>
                    <a:pt x="227" y="114"/>
                  </a:moveTo>
                  <a:cubicBezTo>
                    <a:pt x="227" y="158"/>
                    <a:pt x="227" y="158"/>
                    <a:pt x="227" y="158"/>
                  </a:cubicBezTo>
                  <a:cubicBezTo>
                    <a:pt x="225" y="157"/>
                    <a:pt x="222" y="155"/>
                    <a:pt x="220" y="153"/>
                  </a:cubicBezTo>
                  <a:cubicBezTo>
                    <a:pt x="219" y="151"/>
                    <a:pt x="217" y="149"/>
                    <a:pt x="215" y="148"/>
                  </a:cubicBezTo>
                  <a:cubicBezTo>
                    <a:pt x="215" y="131"/>
                    <a:pt x="215" y="131"/>
                    <a:pt x="215" y="131"/>
                  </a:cubicBezTo>
                  <a:cubicBezTo>
                    <a:pt x="217" y="129"/>
                    <a:pt x="217" y="123"/>
                    <a:pt x="220" y="123"/>
                  </a:cubicBezTo>
                  <a:cubicBezTo>
                    <a:pt x="222" y="123"/>
                    <a:pt x="224" y="120"/>
                    <a:pt x="224" y="118"/>
                  </a:cubicBezTo>
                  <a:cubicBezTo>
                    <a:pt x="224" y="116"/>
                    <a:pt x="225" y="115"/>
                    <a:pt x="227" y="114"/>
                  </a:cubicBezTo>
                  <a:close/>
                  <a:moveTo>
                    <a:pt x="215" y="117"/>
                  </a:moveTo>
                  <a:cubicBezTo>
                    <a:pt x="216" y="117"/>
                    <a:pt x="216" y="116"/>
                    <a:pt x="216" y="116"/>
                  </a:cubicBezTo>
                  <a:cubicBezTo>
                    <a:pt x="217" y="115"/>
                    <a:pt x="216" y="115"/>
                    <a:pt x="215" y="115"/>
                  </a:cubicBezTo>
                  <a:cubicBezTo>
                    <a:pt x="215" y="117"/>
                    <a:pt x="215" y="117"/>
                    <a:pt x="215" y="117"/>
                  </a:cubicBezTo>
                  <a:close/>
                  <a:moveTo>
                    <a:pt x="215" y="59"/>
                  </a:moveTo>
                  <a:cubicBezTo>
                    <a:pt x="215" y="53"/>
                    <a:pt x="215" y="53"/>
                    <a:pt x="215" y="53"/>
                  </a:cubicBezTo>
                  <a:cubicBezTo>
                    <a:pt x="218" y="53"/>
                    <a:pt x="219" y="55"/>
                    <a:pt x="217" y="57"/>
                  </a:cubicBezTo>
                  <a:cubicBezTo>
                    <a:pt x="217" y="58"/>
                    <a:pt x="216" y="58"/>
                    <a:pt x="215" y="59"/>
                  </a:cubicBezTo>
                  <a:close/>
                  <a:moveTo>
                    <a:pt x="215" y="13"/>
                  </a:moveTo>
                  <a:cubicBezTo>
                    <a:pt x="215" y="9"/>
                    <a:pt x="215" y="9"/>
                    <a:pt x="215" y="9"/>
                  </a:cubicBezTo>
                  <a:cubicBezTo>
                    <a:pt x="218" y="9"/>
                    <a:pt x="223" y="12"/>
                    <a:pt x="220" y="12"/>
                  </a:cubicBezTo>
                  <a:cubicBezTo>
                    <a:pt x="219" y="12"/>
                    <a:pt x="217" y="13"/>
                    <a:pt x="215" y="13"/>
                  </a:cubicBezTo>
                  <a:close/>
                  <a:moveTo>
                    <a:pt x="215" y="9"/>
                  </a:moveTo>
                  <a:cubicBezTo>
                    <a:pt x="215" y="13"/>
                    <a:pt x="215" y="13"/>
                    <a:pt x="215" y="13"/>
                  </a:cubicBezTo>
                  <a:cubicBezTo>
                    <a:pt x="215" y="13"/>
                    <a:pt x="214" y="13"/>
                    <a:pt x="214" y="13"/>
                  </a:cubicBezTo>
                  <a:cubicBezTo>
                    <a:pt x="214" y="9"/>
                    <a:pt x="214" y="9"/>
                    <a:pt x="214" y="9"/>
                  </a:cubicBezTo>
                  <a:cubicBezTo>
                    <a:pt x="214" y="9"/>
                    <a:pt x="214" y="9"/>
                    <a:pt x="214" y="9"/>
                  </a:cubicBezTo>
                  <a:cubicBezTo>
                    <a:pt x="215" y="9"/>
                    <a:pt x="215" y="9"/>
                    <a:pt x="215" y="9"/>
                  </a:cubicBezTo>
                  <a:close/>
                  <a:moveTo>
                    <a:pt x="215" y="53"/>
                  </a:moveTo>
                  <a:cubicBezTo>
                    <a:pt x="215" y="59"/>
                    <a:pt x="215" y="59"/>
                    <a:pt x="215" y="59"/>
                  </a:cubicBezTo>
                  <a:cubicBezTo>
                    <a:pt x="215" y="59"/>
                    <a:pt x="214" y="59"/>
                    <a:pt x="214" y="60"/>
                  </a:cubicBezTo>
                  <a:cubicBezTo>
                    <a:pt x="214" y="53"/>
                    <a:pt x="214" y="53"/>
                    <a:pt x="214" y="53"/>
                  </a:cubicBezTo>
                  <a:cubicBezTo>
                    <a:pt x="214" y="53"/>
                    <a:pt x="215" y="53"/>
                    <a:pt x="215" y="53"/>
                  </a:cubicBezTo>
                  <a:close/>
                  <a:moveTo>
                    <a:pt x="215" y="115"/>
                  </a:moveTo>
                  <a:cubicBezTo>
                    <a:pt x="215" y="117"/>
                    <a:pt x="215" y="117"/>
                    <a:pt x="215" y="117"/>
                  </a:cubicBezTo>
                  <a:cubicBezTo>
                    <a:pt x="215" y="117"/>
                    <a:pt x="215" y="117"/>
                    <a:pt x="215" y="117"/>
                  </a:cubicBezTo>
                  <a:cubicBezTo>
                    <a:pt x="214" y="116"/>
                    <a:pt x="214" y="115"/>
                    <a:pt x="215" y="115"/>
                  </a:cubicBezTo>
                  <a:cubicBezTo>
                    <a:pt x="215" y="115"/>
                    <a:pt x="215" y="115"/>
                    <a:pt x="215" y="115"/>
                  </a:cubicBezTo>
                  <a:close/>
                  <a:moveTo>
                    <a:pt x="215" y="131"/>
                  </a:moveTo>
                  <a:cubicBezTo>
                    <a:pt x="215" y="148"/>
                    <a:pt x="215" y="148"/>
                    <a:pt x="215" y="148"/>
                  </a:cubicBezTo>
                  <a:cubicBezTo>
                    <a:pt x="215" y="147"/>
                    <a:pt x="214" y="146"/>
                    <a:pt x="214" y="146"/>
                  </a:cubicBezTo>
                  <a:cubicBezTo>
                    <a:pt x="214" y="142"/>
                    <a:pt x="214" y="142"/>
                    <a:pt x="214" y="142"/>
                  </a:cubicBezTo>
                  <a:cubicBezTo>
                    <a:pt x="216" y="140"/>
                    <a:pt x="215" y="140"/>
                    <a:pt x="214" y="139"/>
                  </a:cubicBezTo>
                  <a:cubicBezTo>
                    <a:pt x="214" y="133"/>
                    <a:pt x="214" y="133"/>
                    <a:pt x="214" y="133"/>
                  </a:cubicBezTo>
                  <a:cubicBezTo>
                    <a:pt x="214" y="132"/>
                    <a:pt x="215" y="132"/>
                    <a:pt x="215" y="131"/>
                  </a:cubicBezTo>
                  <a:cubicBezTo>
                    <a:pt x="215" y="131"/>
                    <a:pt x="215" y="131"/>
                    <a:pt x="215" y="131"/>
                  </a:cubicBezTo>
                  <a:close/>
                  <a:moveTo>
                    <a:pt x="214" y="123"/>
                  </a:moveTo>
                  <a:cubicBezTo>
                    <a:pt x="214" y="121"/>
                    <a:pt x="214" y="121"/>
                    <a:pt x="214" y="121"/>
                  </a:cubicBezTo>
                  <a:cubicBezTo>
                    <a:pt x="215" y="121"/>
                    <a:pt x="215" y="121"/>
                    <a:pt x="215" y="122"/>
                  </a:cubicBezTo>
                  <a:cubicBezTo>
                    <a:pt x="215" y="122"/>
                    <a:pt x="214" y="123"/>
                    <a:pt x="214" y="123"/>
                  </a:cubicBezTo>
                  <a:close/>
                  <a:moveTo>
                    <a:pt x="214" y="9"/>
                  </a:moveTo>
                  <a:cubicBezTo>
                    <a:pt x="214" y="13"/>
                    <a:pt x="214" y="13"/>
                    <a:pt x="214" y="13"/>
                  </a:cubicBezTo>
                  <a:cubicBezTo>
                    <a:pt x="212" y="13"/>
                    <a:pt x="211" y="14"/>
                    <a:pt x="212" y="15"/>
                  </a:cubicBezTo>
                  <a:cubicBezTo>
                    <a:pt x="214" y="16"/>
                    <a:pt x="208" y="18"/>
                    <a:pt x="211" y="20"/>
                  </a:cubicBezTo>
                  <a:cubicBezTo>
                    <a:pt x="214" y="21"/>
                    <a:pt x="213" y="25"/>
                    <a:pt x="210" y="25"/>
                  </a:cubicBezTo>
                  <a:cubicBezTo>
                    <a:pt x="207" y="25"/>
                    <a:pt x="211" y="27"/>
                    <a:pt x="208" y="30"/>
                  </a:cubicBezTo>
                  <a:cubicBezTo>
                    <a:pt x="206" y="32"/>
                    <a:pt x="207" y="33"/>
                    <a:pt x="203" y="33"/>
                  </a:cubicBezTo>
                  <a:cubicBezTo>
                    <a:pt x="200" y="33"/>
                    <a:pt x="207" y="39"/>
                    <a:pt x="204" y="39"/>
                  </a:cubicBezTo>
                  <a:cubicBezTo>
                    <a:pt x="200" y="39"/>
                    <a:pt x="199" y="43"/>
                    <a:pt x="202" y="43"/>
                  </a:cubicBezTo>
                  <a:cubicBezTo>
                    <a:pt x="206" y="42"/>
                    <a:pt x="206" y="44"/>
                    <a:pt x="202" y="46"/>
                  </a:cubicBezTo>
                  <a:cubicBezTo>
                    <a:pt x="198" y="48"/>
                    <a:pt x="192" y="48"/>
                    <a:pt x="190" y="51"/>
                  </a:cubicBezTo>
                  <a:cubicBezTo>
                    <a:pt x="188" y="54"/>
                    <a:pt x="181" y="54"/>
                    <a:pt x="181" y="56"/>
                  </a:cubicBezTo>
                  <a:cubicBezTo>
                    <a:pt x="181" y="59"/>
                    <a:pt x="180" y="69"/>
                    <a:pt x="174" y="67"/>
                  </a:cubicBezTo>
                  <a:cubicBezTo>
                    <a:pt x="169" y="66"/>
                    <a:pt x="168" y="60"/>
                    <a:pt x="166" y="57"/>
                  </a:cubicBezTo>
                  <a:cubicBezTo>
                    <a:pt x="164" y="54"/>
                    <a:pt x="167" y="50"/>
                    <a:pt x="165" y="49"/>
                  </a:cubicBezTo>
                  <a:cubicBezTo>
                    <a:pt x="163" y="48"/>
                    <a:pt x="170" y="43"/>
                    <a:pt x="167" y="44"/>
                  </a:cubicBezTo>
                  <a:cubicBezTo>
                    <a:pt x="165" y="46"/>
                    <a:pt x="161" y="43"/>
                    <a:pt x="164" y="43"/>
                  </a:cubicBezTo>
                  <a:cubicBezTo>
                    <a:pt x="168" y="42"/>
                    <a:pt x="167" y="39"/>
                    <a:pt x="164" y="40"/>
                  </a:cubicBezTo>
                  <a:cubicBezTo>
                    <a:pt x="162" y="40"/>
                    <a:pt x="159" y="39"/>
                    <a:pt x="162" y="37"/>
                  </a:cubicBezTo>
                  <a:cubicBezTo>
                    <a:pt x="165" y="34"/>
                    <a:pt x="164" y="35"/>
                    <a:pt x="162" y="34"/>
                  </a:cubicBezTo>
                  <a:cubicBezTo>
                    <a:pt x="161" y="34"/>
                    <a:pt x="161" y="33"/>
                    <a:pt x="160" y="32"/>
                  </a:cubicBezTo>
                  <a:cubicBezTo>
                    <a:pt x="160" y="7"/>
                    <a:pt x="160" y="7"/>
                    <a:pt x="160" y="7"/>
                  </a:cubicBezTo>
                  <a:cubicBezTo>
                    <a:pt x="165" y="8"/>
                    <a:pt x="165" y="11"/>
                    <a:pt x="168" y="10"/>
                  </a:cubicBezTo>
                  <a:cubicBezTo>
                    <a:pt x="170" y="9"/>
                    <a:pt x="164" y="3"/>
                    <a:pt x="171" y="8"/>
                  </a:cubicBezTo>
                  <a:cubicBezTo>
                    <a:pt x="178" y="12"/>
                    <a:pt x="173" y="7"/>
                    <a:pt x="176" y="7"/>
                  </a:cubicBezTo>
                  <a:cubicBezTo>
                    <a:pt x="179" y="7"/>
                    <a:pt x="174" y="3"/>
                    <a:pt x="180" y="3"/>
                  </a:cubicBezTo>
                  <a:cubicBezTo>
                    <a:pt x="185" y="3"/>
                    <a:pt x="185" y="0"/>
                    <a:pt x="192" y="0"/>
                  </a:cubicBezTo>
                  <a:cubicBezTo>
                    <a:pt x="200" y="0"/>
                    <a:pt x="214" y="7"/>
                    <a:pt x="207" y="6"/>
                  </a:cubicBezTo>
                  <a:cubicBezTo>
                    <a:pt x="200" y="5"/>
                    <a:pt x="190" y="5"/>
                    <a:pt x="194" y="7"/>
                  </a:cubicBezTo>
                  <a:cubicBezTo>
                    <a:pt x="199" y="10"/>
                    <a:pt x="200" y="5"/>
                    <a:pt x="201" y="7"/>
                  </a:cubicBezTo>
                  <a:cubicBezTo>
                    <a:pt x="203" y="10"/>
                    <a:pt x="206" y="7"/>
                    <a:pt x="208" y="9"/>
                  </a:cubicBezTo>
                  <a:cubicBezTo>
                    <a:pt x="209" y="11"/>
                    <a:pt x="212" y="10"/>
                    <a:pt x="214" y="9"/>
                  </a:cubicBezTo>
                  <a:close/>
                  <a:moveTo>
                    <a:pt x="214" y="53"/>
                  </a:moveTo>
                  <a:cubicBezTo>
                    <a:pt x="214" y="53"/>
                    <a:pt x="214" y="53"/>
                    <a:pt x="214" y="53"/>
                  </a:cubicBezTo>
                  <a:cubicBezTo>
                    <a:pt x="212" y="53"/>
                    <a:pt x="211" y="53"/>
                    <a:pt x="209" y="52"/>
                  </a:cubicBezTo>
                  <a:cubicBezTo>
                    <a:pt x="206" y="51"/>
                    <a:pt x="204" y="56"/>
                    <a:pt x="207" y="59"/>
                  </a:cubicBezTo>
                  <a:cubicBezTo>
                    <a:pt x="210" y="61"/>
                    <a:pt x="212" y="61"/>
                    <a:pt x="214" y="60"/>
                  </a:cubicBezTo>
                  <a:cubicBezTo>
                    <a:pt x="214" y="53"/>
                    <a:pt x="214" y="53"/>
                    <a:pt x="214" y="53"/>
                  </a:cubicBezTo>
                  <a:close/>
                  <a:moveTo>
                    <a:pt x="214" y="121"/>
                  </a:moveTo>
                  <a:cubicBezTo>
                    <a:pt x="214" y="123"/>
                    <a:pt x="214" y="123"/>
                    <a:pt x="214" y="123"/>
                  </a:cubicBezTo>
                  <a:cubicBezTo>
                    <a:pt x="214" y="123"/>
                    <a:pt x="213" y="123"/>
                    <a:pt x="213" y="123"/>
                  </a:cubicBezTo>
                  <a:cubicBezTo>
                    <a:pt x="213" y="122"/>
                    <a:pt x="213" y="121"/>
                    <a:pt x="214" y="121"/>
                  </a:cubicBezTo>
                  <a:cubicBezTo>
                    <a:pt x="214" y="121"/>
                    <a:pt x="214" y="121"/>
                    <a:pt x="214" y="121"/>
                  </a:cubicBezTo>
                  <a:close/>
                  <a:moveTo>
                    <a:pt x="214" y="133"/>
                  </a:moveTo>
                  <a:cubicBezTo>
                    <a:pt x="214" y="139"/>
                    <a:pt x="214" y="139"/>
                    <a:pt x="214" y="139"/>
                  </a:cubicBezTo>
                  <a:cubicBezTo>
                    <a:pt x="214" y="138"/>
                    <a:pt x="214" y="138"/>
                    <a:pt x="213" y="138"/>
                  </a:cubicBezTo>
                  <a:cubicBezTo>
                    <a:pt x="213" y="137"/>
                    <a:pt x="213" y="135"/>
                    <a:pt x="214" y="133"/>
                  </a:cubicBezTo>
                  <a:close/>
                  <a:moveTo>
                    <a:pt x="214" y="142"/>
                  </a:moveTo>
                  <a:cubicBezTo>
                    <a:pt x="214" y="146"/>
                    <a:pt x="214" y="146"/>
                    <a:pt x="214" y="146"/>
                  </a:cubicBezTo>
                  <a:cubicBezTo>
                    <a:pt x="213" y="144"/>
                    <a:pt x="213" y="143"/>
                    <a:pt x="214" y="142"/>
                  </a:cubicBezTo>
                  <a:cubicBezTo>
                    <a:pt x="214" y="142"/>
                    <a:pt x="214" y="142"/>
                    <a:pt x="214" y="142"/>
                  </a:cubicBezTo>
                  <a:close/>
                  <a:moveTo>
                    <a:pt x="160" y="217"/>
                  </a:moveTo>
                  <a:cubicBezTo>
                    <a:pt x="160" y="156"/>
                    <a:pt x="160" y="156"/>
                    <a:pt x="160" y="156"/>
                  </a:cubicBezTo>
                  <a:cubicBezTo>
                    <a:pt x="162" y="157"/>
                    <a:pt x="163" y="158"/>
                    <a:pt x="165" y="158"/>
                  </a:cubicBezTo>
                  <a:cubicBezTo>
                    <a:pt x="168" y="158"/>
                    <a:pt x="167" y="161"/>
                    <a:pt x="167" y="164"/>
                  </a:cubicBezTo>
                  <a:cubicBezTo>
                    <a:pt x="167" y="167"/>
                    <a:pt x="171" y="167"/>
                    <a:pt x="176" y="168"/>
                  </a:cubicBezTo>
                  <a:cubicBezTo>
                    <a:pt x="180" y="169"/>
                    <a:pt x="182" y="169"/>
                    <a:pt x="186" y="172"/>
                  </a:cubicBezTo>
                  <a:cubicBezTo>
                    <a:pt x="190" y="174"/>
                    <a:pt x="191" y="176"/>
                    <a:pt x="189" y="179"/>
                  </a:cubicBezTo>
                  <a:cubicBezTo>
                    <a:pt x="187" y="182"/>
                    <a:pt x="182" y="186"/>
                    <a:pt x="182" y="191"/>
                  </a:cubicBezTo>
                  <a:cubicBezTo>
                    <a:pt x="182" y="195"/>
                    <a:pt x="179" y="200"/>
                    <a:pt x="176" y="200"/>
                  </a:cubicBezTo>
                  <a:cubicBezTo>
                    <a:pt x="173" y="200"/>
                    <a:pt x="170" y="203"/>
                    <a:pt x="170" y="205"/>
                  </a:cubicBezTo>
                  <a:cubicBezTo>
                    <a:pt x="170" y="207"/>
                    <a:pt x="167" y="206"/>
                    <a:pt x="167" y="210"/>
                  </a:cubicBezTo>
                  <a:cubicBezTo>
                    <a:pt x="167" y="214"/>
                    <a:pt x="163" y="218"/>
                    <a:pt x="162" y="218"/>
                  </a:cubicBezTo>
                  <a:cubicBezTo>
                    <a:pt x="161" y="218"/>
                    <a:pt x="161" y="217"/>
                    <a:pt x="160" y="217"/>
                  </a:cubicBezTo>
                  <a:close/>
                  <a:moveTo>
                    <a:pt x="160" y="93"/>
                  </a:moveTo>
                  <a:cubicBezTo>
                    <a:pt x="160" y="85"/>
                    <a:pt x="160" y="85"/>
                    <a:pt x="160" y="85"/>
                  </a:cubicBezTo>
                  <a:cubicBezTo>
                    <a:pt x="162" y="86"/>
                    <a:pt x="163" y="88"/>
                    <a:pt x="164" y="90"/>
                  </a:cubicBezTo>
                  <a:cubicBezTo>
                    <a:pt x="165" y="92"/>
                    <a:pt x="164" y="95"/>
                    <a:pt x="160" y="93"/>
                  </a:cubicBezTo>
                  <a:cubicBezTo>
                    <a:pt x="160" y="93"/>
                    <a:pt x="160" y="93"/>
                    <a:pt x="160" y="93"/>
                  </a:cubicBezTo>
                  <a:close/>
                  <a:moveTo>
                    <a:pt x="211" y="116"/>
                  </a:moveTo>
                  <a:cubicBezTo>
                    <a:pt x="212" y="116"/>
                    <a:pt x="212" y="116"/>
                    <a:pt x="212" y="117"/>
                  </a:cubicBezTo>
                  <a:cubicBezTo>
                    <a:pt x="212" y="118"/>
                    <a:pt x="211" y="119"/>
                    <a:pt x="211" y="118"/>
                  </a:cubicBezTo>
                  <a:cubicBezTo>
                    <a:pt x="210" y="117"/>
                    <a:pt x="210" y="116"/>
                    <a:pt x="211" y="116"/>
                  </a:cubicBezTo>
                  <a:close/>
                  <a:moveTo>
                    <a:pt x="160" y="7"/>
                  </a:moveTo>
                  <a:cubicBezTo>
                    <a:pt x="160" y="32"/>
                    <a:pt x="160" y="32"/>
                    <a:pt x="160" y="32"/>
                  </a:cubicBezTo>
                  <a:cubicBezTo>
                    <a:pt x="159" y="30"/>
                    <a:pt x="159" y="29"/>
                    <a:pt x="157" y="28"/>
                  </a:cubicBezTo>
                  <a:cubicBezTo>
                    <a:pt x="154" y="28"/>
                    <a:pt x="152" y="28"/>
                    <a:pt x="150" y="28"/>
                  </a:cubicBezTo>
                  <a:cubicBezTo>
                    <a:pt x="150" y="10"/>
                    <a:pt x="150" y="10"/>
                    <a:pt x="150" y="10"/>
                  </a:cubicBezTo>
                  <a:cubicBezTo>
                    <a:pt x="155" y="10"/>
                    <a:pt x="154" y="6"/>
                    <a:pt x="159" y="7"/>
                  </a:cubicBezTo>
                  <a:cubicBezTo>
                    <a:pt x="160" y="7"/>
                    <a:pt x="160" y="7"/>
                    <a:pt x="160" y="7"/>
                  </a:cubicBezTo>
                  <a:close/>
                  <a:moveTo>
                    <a:pt x="160" y="85"/>
                  </a:moveTo>
                  <a:cubicBezTo>
                    <a:pt x="160" y="93"/>
                    <a:pt x="160" y="93"/>
                    <a:pt x="160" y="93"/>
                  </a:cubicBezTo>
                  <a:cubicBezTo>
                    <a:pt x="157" y="91"/>
                    <a:pt x="155" y="91"/>
                    <a:pt x="156" y="88"/>
                  </a:cubicBezTo>
                  <a:cubicBezTo>
                    <a:pt x="158" y="85"/>
                    <a:pt x="156" y="85"/>
                    <a:pt x="158" y="85"/>
                  </a:cubicBezTo>
                  <a:cubicBezTo>
                    <a:pt x="159" y="85"/>
                    <a:pt x="160" y="85"/>
                    <a:pt x="160" y="85"/>
                  </a:cubicBezTo>
                  <a:close/>
                  <a:moveTo>
                    <a:pt x="160" y="156"/>
                  </a:moveTo>
                  <a:cubicBezTo>
                    <a:pt x="160" y="217"/>
                    <a:pt x="160" y="217"/>
                    <a:pt x="160" y="217"/>
                  </a:cubicBezTo>
                  <a:cubicBezTo>
                    <a:pt x="158" y="216"/>
                    <a:pt x="155" y="215"/>
                    <a:pt x="157" y="217"/>
                  </a:cubicBezTo>
                  <a:cubicBezTo>
                    <a:pt x="159" y="220"/>
                    <a:pt x="160" y="222"/>
                    <a:pt x="157" y="223"/>
                  </a:cubicBezTo>
                  <a:cubicBezTo>
                    <a:pt x="155" y="224"/>
                    <a:pt x="152" y="228"/>
                    <a:pt x="150" y="228"/>
                  </a:cubicBezTo>
                  <a:cubicBezTo>
                    <a:pt x="150" y="150"/>
                    <a:pt x="150" y="150"/>
                    <a:pt x="150" y="150"/>
                  </a:cubicBezTo>
                  <a:cubicBezTo>
                    <a:pt x="151" y="151"/>
                    <a:pt x="153" y="151"/>
                    <a:pt x="155" y="152"/>
                  </a:cubicBezTo>
                  <a:cubicBezTo>
                    <a:pt x="157" y="153"/>
                    <a:pt x="158" y="155"/>
                    <a:pt x="160" y="156"/>
                  </a:cubicBezTo>
                  <a:close/>
                  <a:moveTo>
                    <a:pt x="150" y="98"/>
                  </a:moveTo>
                  <a:cubicBezTo>
                    <a:pt x="150" y="95"/>
                    <a:pt x="150" y="95"/>
                    <a:pt x="150" y="95"/>
                  </a:cubicBezTo>
                  <a:cubicBezTo>
                    <a:pt x="152" y="95"/>
                    <a:pt x="152" y="98"/>
                    <a:pt x="150" y="98"/>
                  </a:cubicBezTo>
                  <a:cubicBezTo>
                    <a:pt x="150" y="98"/>
                    <a:pt x="150" y="98"/>
                    <a:pt x="150" y="98"/>
                  </a:cubicBezTo>
                  <a:close/>
                  <a:moveTo>
                    <a:pt x="150" y="87"/>
                  </a:moveTo>
                  <a:cubicBezTo>
                    <a:pt x="151" y="88"/>
                    <a:pt x="151" y="88"/>
                    <a:pt x="152" y="87"/>
                  </a:cubicBezTo>
                  <a:cubicBezTo>
                    <a:pt x="153" y="85"/>
                    <a:pt x="154" y="84"/>
                    <a:pt x="158" y="84"/>
                  </a:cubicBezTo>
                  <a:cubicBezTo>
                    <a:pt x="162" y="84"/>
                    <a:pt x="157" y="80"/>
                    <a:pt x="157" y="78"/>
                  </a:cubicBezTo>
                  <a:cubicBezTo>
                    <a:pt x="158" y="77"/>
                    <a:pt x="154" y="76"/>
                    <a:pt x="153" y="74"/>
                  </a:cubicBezTo>
                  <a:cubicBezTo>
                    <a:pt x="151" y="73"/>
                    <a:pt x="151" y="70"/>
                    <a:pt x="150" y="68"/>
                  </a:cubicBezTo>
                  <a:cubicBezTo>
                    <a:pt x="150" y="87"/>
                    <a:pt x="150" y="87"/>
                    <a:pt x="150" y="87"/>
                  </a:cubicBezTo>
                  <a:close/>
                  <a:moveTo>
                    <a:pt x="150" y="54"/>
                  </a:moveTo>
                  <a:cubicBezTo>
                    <a:pt x="150" y="51"/>
                    <a:pt x="150" y="51"/>
                    <a:pt x="150" y="51"/>
                  </a:cubicBezTo>
                  <a:cubicBezTo>
                    <a:pt x="151" y="52"/>
                    <a:pt x="151" y="54"/>
                    <a:pt x="150" y="54"/>
                  </a:cubicBezTo>
                  <a:close/>
                  <a:moveTo>
                    <a:pt x="150" y="7"/>
                  </a:moveTo>
                  <a:cubicBezTo>
                    <a:pt x="151" y="6"/>
                    <a:pt x="151" y="6"/>
                    <a:pt x="151" y="6"/>
                  </a:cubicBezTo>
                  <a:cubicBezTo>
                    <a:pt x="152" y="6"/>
                    <a:pt x="152" y="5"/>
                    <a:pt x="150" y="5"/>
                  </a:cubicBezTo>
                  <a:lnTo>
                    <a:pt x="150" y="7"/>
                  </a:lnTo>
                  <a:close/>
                  <a:moveTo>
                    <a:pt x="150" y="5"/>
                  </a:moveTo>
                  <a:cubicBezTo>
                    <a:pt x="150" y="7"/>
                    <a:pt x="150" y="7"/>
                    <a:pt x="150" y="7"/>
                  </a:cubicBezTo>
                  <a:cubicBezTo>
                    <a:pt x="149" y="7"/>
                    <a:pt x="148" y="8"/>
                    <a:pt x="147" y="8"/>
                  </a:cubicBezTo>
                  <a:cubicBezTo>
                    <a:pt x="147" y="4"/>
                    <a:pt x="147" y="4"/>
                    <a:pt x="147" y="4"/>
                  </a:cubicBezTo>
                  <a:cubicBezTo>
                    <a:pt x="148" y="5"/>
                    <a:pt x="149" y="5"/>
                    <a:pt x="150" y="5"/>
                  </a:cubicBezTo>
                  <a:close/>
                  <a:moveTo>
                    <a:pt x="150" y="10"/>
                  </a:moveTo>
                  <a:cubicBezTo>
                    <a:pt x="150" y="28"/>
                    <a:pt x="150" y="28"/>
                    <a:pt x="150" y="28"/>
                  </a:cubicBezTo>
                  <a:cubicBezTo>
                    <a:pt x="149" y="28"/>
                    <a:pt x="148" y="28"/>
                    <a:pt x="147" y="28"/>
                  </a:cubicBezTo>
                  <a:cubicBezTo>
                    <a:pt x="147" y="18"/>
                    <a:pt x="147" y="18"/>
                    <a:pt x="147" y="18"/>
                  </a:cubicBezTo>
                  <a:cubicBezTo>
                    <a:pt x="148" y="17"/>
                    <a:pt x="148" y="15"/>
                    <a:pt x="147" y="15"/>
                  </a:cubicBezTo>
                  <a:cubicBezTo>
                    <a:pt x="147" y="11"/>
                    <a:pt x="147" y="11"/>
                    <a:pt x="147" y="11"/>
                  </a:cubicBezTo>
                  <a:cubicBezTo>
                    <a:pt x="147" y="10"/>
                    <a:pt x="148" y="10"/>
                    <a:pt x="149" y="10"/>
                  </a:cubicBezTo>
                  <a:cubicBezTo>
                    <a:pt x="149" y="10"/>
                    <a:pt x="150" y="10"/>
                    <a:pt x="150" y="10"/>
                  </a:cubicBezTo>
                  <a:close/>
                  <a:moveTo>
                    <a:pt x="150" y="51"/>
                  </a:moveTo>
                  <a:cubicBezTo>
                    <a:pt x="150" y="54"/>
                    <a:pt x="150" y="54"/>
                    <a:pt x="150" y="54"/>
                  </a:cubicBezTo>
                  <a:cubicBezTo>
                    <a:pt x="150" y="54"/>
                    <a:pt x="149" y="54"/>
                    <a:pt x="149" y="54"/>
                  </a:cubicBezTo>
                  <a:cubicBezTo>
                    <a:pt x="148" y="54"/>
                    <a:pt x="147" y="54"/>
                    <a:pt x="147" y="54"/>
                  </a:cubicBezTo>
                  <a:cubicBezTo>
                    <a:pt x="147" y="49"/>
                    <a:pt x="147" y="49"/>
                    <a:pt x="147" y="49"/>
                  </a:cubicBezTo>
                  <a:cubicBezTo>
                    <a:pt x="147" y="49"/>
                    <a:pt x="147" y="49"/>
                    <a:pt x="147" y="49"/>
                  </a:cubicBezTo>
                  <a:cubicBezTo>
                    <a:pt x="148" y="49"/>
                    <a:pt x="149" y="50"/>
                    <a:pt x="150" y="51"/>
                  </a:cubicBezTo>
                  <a:close/>
                  <a:moveTo>
                    <a:pt x="150" y="68"/>
                  </a:moveTo>
                  <a:cubicBezTo>
                    <a:pt x="150" y="87"/>
                    <a:pt x="150" y="87"/>
                    <a:pt x="150" y="87"/>
                  </a:cubicBezTo>
                  <a:cubicBezTo>
                    <a:pt x="150" y="87"/>
                    <a:pt x="149" y="86"/>
                    <a:pt x="149" y="86"/>
                  </a:cubicBezTo>
                  <a:cubicBezTo>
                    <a:pt x="148" y="86"/>
                    <a:pt x="148" y="86"/>
                    <a:pt x="147" y="86"/>
                  </a:cubicBezTo>
                  <a:cubicBezTo>
                    <a:pt x="147" y="67"/>
                    <a:pt x="147" y="67"/>
                    <a:pt x="147" y="67"/>
                  </a:cubicBezTo>
                  <a:cubicBezTo>
                    <a:pt x="147" y="67"/>
                    <a:pt x="148" y="67"/>
                    <a:pt x="148" y="67"/>
                  </a:cubicBezTo>
                  <a:cubicBezTo>
                    <a:pt x="149" y="67"/>
                    <a:pt x="150" y="67"/>
                    <a:pt x="150" y="68"/>
                  </a:cubicBezTo>
                  <a:close/>
                  <a:moveTo>
                    <a:pt x="150" y="95"/>
                  </a:moveTo>
                  <a:cubicBezTo>
                    <a:pt x="150" y="98"/>
                    <a:pt x="150" y="98"/>
                    <a:pt x="150" y="98"/>
                  </a:cubicBezTo>
                  <a:cubicBezTo>
                    <a:pt x="148" y="97"/>
                    <a:pt x="148" y="95"/>
                    <a:pt x="149" y="95"/>
                  </a:cubicBezTo>
                  <a:cubicBezTo>
                    <a:pt x="150" y="95"/>
                    <a:pt x="150" y="95"/>
                    <a:pt x="150" y="95"/>
                  </a:cubicBezTo>
                  <a:close/>
                  <a:moveTo>
                    <a:pt x="150" y="150"/>
                  </a:moveTo>
                  <a:cubicBezTo>
                    <a:pt x="150" y="228"/>
                    <a:pt x="150" y="228"/>
                    <a:pt x="150" y="228"/>
                  </a:cubicBezTo>
                  <a:cubicBezTo>
                    <a:pt x="150" y="228"/>
                    <a:pt x="150" y="228"/>
                    <a:pt x="150" y="227"/>
                  </a:cubicBezTo>
                  <a:cubicBezTo>
                    <a:pt x="148" y="226"/>
                    <a:pt x="148" y="228"/>
                    <a:pt x="148" y="229"/>
                  </a:cubicBezTo>
                  <a:cubicBezTo>
                    <a:pt x="148" y="231"/>
                    <a:pt x="148" y="233"/>
                    <a:pt x="147" y="234"/>
                  </a:cubicBezTo>
                  <a:cubicBezTo>
                    <a:pt x="147" y="150"/>
                    <a:pt x="147" y="150"/>
                    <a:pt x="147" y="150"/>
                  </a:cubicBezTo>
                  <a:cubicBezTo>
                    <a:pt x="148" y="150"/>
                    <a:pt x="149" y="150"/>
                    <a:pt x="150" y="150"/>
                  </a:cubicBezTo>
                  <a:close/>
                  <a:moveTo>
                    <a:pt x="147" y="140"/>
                  </a:moveTo>
                  <a:cubicBezTo>
                    <a:pt x="147" y="140"/>
                    <a:pt x="147" y="140"/>
                    <a:pt x="147" y="140"/>
                  </a:cubicBezTo>
                  <a:cubicBezTo>
                    <a:pt x="147" y="140"/>
                    <a:pt x="147" y="140"/>
                    <a:pt x="147" y="140"/>
                  </a:cubicBezTo>
                  <a:close/>
                  <a:moveTo>
                    <a:pt x="147" y="99"/>
                  </a:moveTo>
                  <a:cubicBezTo>
                    <a:pt x="147" y="99"/>
                    <a:pt x="147" y="99"/>
                    <a:pt x="147" y="99"/>
                  </a:cubicBezTo>
                  <a:cubicBezTo>
                    <a:pt x="149" y="99"/>
                    <a:pt x="148" y="96"/>
                    <a:pt x="147" y="97"/>
                  </a:cubicBezTo>
                  <a:cubicBezTo>
                    <a:pt x="147" y="99"/>
                    <a:pt x="147" y="99"/>
                    <a:pt x="147" y="99"/>
                  </a:cubicBezTo>
                  <a:close/>
                  <a:moveTo>
                    <a:pt x="147" y="95"/>
                  </a:moveTo>
                  <a:cubicBezTo>
                    <a:pt x="147" y="95"/>
                    <a:pt x="147" y="95"/>
                    <a:pt x="147" y="94"/>
                  </a:cubicBezTo>
                  <a:cubicBezTo>
                    <a:pt x="148" y="93"/>
                    <a:pt x="148" y="91"/>
                    <a:pt x="147" y="90"/>
                  </a:cubicBezTo>
                  <a:cubicBezTo>
                    <a:pt x="147" y="95"/>
                    <a:pt x="147" y="95"/>
                    <a:pt x="147" y="95"/>
                  </a:cubicBezTo>
                  <a:close/>
                  <a:moveTo>
                    <a:pt x="147" y="62"/>
                  </a:moveTo>
                  <a:cubicBezTo>
                    <a:pt x="147" y="58"/>
                    <a:pt x="147" y="58"/>
                    <a:pt x="147" y="58"/>
                  </a:cubicBezTo>
                  <a:cubicBezTo>
                    <a:pt x="148" y="59"/>
                    <a:pt x="148" y="61"/>
                    <a:pt x="147" y="62"/>
                  </a:cubicBezTo>
                  <a:close/>
                  <a:moveTo>
                    <a:pt x="147" y="4"/>
                  </a:moveTo>
                  <a:cubicBezTo>
                    <a:pt x="147" y="8"/>
                    <a:pt x="147" y="8"/>
                    <a:pt x="147" y="8"/>
                  </a:cubicBezTo>
                  <a:cubicBezTo>
                    <a:pt x="146" y="9"/>
                    <a:pt x="145" y="9"/>
                    <a:pt x="145" y="10"/>
                  </a:cubicBezTo>
                  <a:cubicBezTo>
                    <a:pt x="145" y="4"/>
                    <a:pt x="145" y="4"/>
                    <a:pt x="145" y="4"/>
                  </a:cubicBezTo>
                  <a:cubicBezTo>
                    <a:pt x="145" y="4"/>
                    <a:pt x="146" y="4"/>
                    <a:pt x="147" y="4"/>
                  </a:cubicBezTo>
                  <a:close/>
                  <a:moveTo>
                    <a:pt x="147" y="11"/>
                  </a:moveTo>
                  <a:cubicBezTo>
                    <a:pt x="147" y="15"/>
                    <a:pt x="147" y="15"/>
                    <a:pt x="147" y="15"/>
                  </a:cubicBezTo>
                  <a:cubicBezTo>
                    <a:pt x="147" y="15"/>
                    <a:pt x="146" y="14"/>
                    <a:pt x="146" y="14"/>
                  </a:cubicBezTo>
                  <a:cubicBezTo>
                    <a:pt x="144" y="14"/>
                    <a:pt x="143" y="11"/>
                    <a:pt x="147" y="11"/>
                  </a:cubicBezTo>
                  <a:close/>
                  <a:moveTo>
                    <a:pt x="147" y="18"/>
                  </a:moveTo>
                  <a:cubicBezTo>
                    <a:pt x="147" y="28"/>
                    <a:pt x="147" y="28"/>
                    <a:pt x="147" y="28"/>
                  </a:cubicBezTo>
                  <a:cubicBezTo>
                    <a:pt x="146" y="28"/>
                    <a:pt x="145" y="28"/>
                    <a:pt x="145" y="27"/>
                  </a:cubicBezTo>
                  <a:cubicBezTo>
                    <a:pt x="145" y="25"/>
                    <a:pt x="145" y="25"/>
                    <a:pt x="145" y="25"/>
                  </a:cubicBezTo>
                  <a:cubicBezTo>
                    <a:pt x="146" y="24"/>
                    <a:pt x="148" y="23"/>
                    <a:pt x="146" y="23"/>
                  </a:cubicBezTo>
                  <a:cubicBezTo>
                    <a:pt x="145" y="23"/>
                    <a:pt x="145" y="23"/>
                    <a:pt x="145" y="23"/>
                  </a:cubicBezTo>
                  <a:cubicBezTo>
                    <a:pt x="145" y="19"/>
                    <a:pt x="145" y="19"/>
                    <a:pt x="145" y="19"/>
                  </a:cubicBezTo>
                  <a:cubicBezTo>
                    <a:pt x="146" y="19"/>
                    <a:pt x="146" y="18"/>
                    <a:pt x="147" y="18"/>
                  </a:cubicBezTo>
                  <a:close/>
                  <a:moveTo>
                    <a:pt x="147" y="49"/>
                  </a:moveTo>
                  <a:cubicBezTo>
                    <a:pt x="147" y="54"/>
                    <a:pt x="147" y="54"/>
                    <a:pt x="147" y="54"/>
                  </a:cubicBezTo>
                  <a:cubicBezTo>
                    <a:pt x="145" y="54"/>
                    <a:pt x="144" y="55"/>
                    <a:pt x="146" y="57"/>
                  </a:cubicBezTo>
                  <a:cubicBezTo>
                    <a:pt x="147" y="57"/>
                    <a:pt x="147" y="57"/>
                    <a:pt x="147" y="58"/>
                  </a:cubicBezTo>
                  <a:cubicBezTo>
                    <a:pt x="147" y="62"/>
                    <a:pt x="147" y="62"/>
                    <a:pt x="147" y="62"/>
                  </a:cubicBezTo>
                  <a:cubicBezTo>
                    <a:pt x="146" y="62"/>
                    <a:pt x="146" y="63"/>
                    <a:pt x="145" y="62"/>
                  </a:cubicBezTo>
                  <a:cubicBezTo>
                    <a:pt x="145" y="62"/>
                    <a:pt x="145" y="62"/>
                    <a:pt x="145" y="62"/>
                  </a:cubicBezTo>
                  <a:cubicBezTo>
                    <a:pt x="145" y="45"/>
                    <a:pt x="145" y="45"/>
                    <a:pt x="145" y="45"/>
                  </a:cubicBezTo>
                  <a:cubicBezTo>
                    <a:pt x="145" y="46"/>
                    <a:pt x="145" y="48"/>
                    <a:pt x="147" y="49"/>
                  </a:cubicBezTo>
                  <a:close/>
                  <a:moveTo>
                    <a:pt x="147" y="67"/>
                  </a:moveTo>
                  <a:cubicBezTo>
                    <a:pt x="147" y="86"/>
                    <a:pt x="147" y="86"/>
                    <a:pt x="147" y="86"/>
                  </a:cubicBezTo>
                  <a:cubicBezTo>
                    <a:pt x="146" y="86"/>
                    <a:pt x="145" y="86"/>
                    <a:pt x="145" y="86"/>
                  </a:cubicBezTo>
                  <a:cubicBezTo>
                    <a:pt x="145" y="69"/>
                    <a:pt x="145" y="69"/>
                    <a:pt x="145" y="69"/>
                  </a:cubicBezTo>
                  <a:cubicBezTo>
                    <a:pt x="145" y="69"/>
                    <a:pt x="145" y="69"/>
                    <a:pt x="145" y="69"/>
                  </a:cubicBezTo>
                  <a:cubicBezTo>
                    <a:pt x="147" y="69"/>
                    <a:pt x="146" y="67"/>
                    <a:pt x="147" y="67"/>
                  </a:cubicBezTo>
                  <a:close/>
                  <a:moveTo>
                    <a:pt x="147" y="90"/>
                  </a:moveTo>
                  <a:cubicBezTo>
                    <a:pt x="147" y="95"/>
                    <a:pt x="147" y="95"/>
                    <a:pt x="147" y="95"/>
                  </a:cubicBezTo>
                  <a:cubicBezTo>
                    <a:pt x="146" y="96"/>
                    <a:pt x="145" y="96"/>
                    <a:pt x="145" y="97"/>
                  </a:cubicBezTo>
                  <a:cubicBezTo>
                    <a:pt x="145" y="88"/>
                    <a:pt x="145" y="88"/>
                    <a:pt x="145" y="88"/>
                  </a:cubicBezTo>
                  <a:cubicBezTo>
                    <a:pt x="145" y="88"/>
                    <a:pt x="146" y="89"/>
                    <a:pt x="147" y="90"/>
                  </a:cubicBezTo>
                  <a:close/>
                  <a:moveTo>
                    <a:pt x="147" y="97"/>
                  </a:moveTo>
                  <a:cubicBezTo>
                    <a:pt x="147" y="97"/>
                    <a:pt x="147" y="97"/>
                    <a:pt x="147" y="97"/>
                  </a:cubicBezTo>
                  <a:cubicBezTo>
                    <a:pt x="145" y="97"/>
                    <a:pt x="146" y="99"/>
                    <a:pt x="147" y="99"/>
                  </a:cubicBezTo>
                  <a:cubicBezTo>
                    <a:pt x="147" y="97"/>
                    <a:pt x="147" y="97"/>
                    <a:pt x="147" y="97"/>
                  </a:cubicBezTo>
                  <a:close/>
                  <a:moveTo>
                    <a:pt x="147" y="140"/>
                  </a:moveTo>
                  <a:cubicBezTo>
                    <a:pt x="147" y="140"/>
                    <a:pt x="147" y="140"/>
                    <a:pt x="147" y="140"/>
                  </a:cubicBezTo>
                  <a:cubicBezTo>
                    <a:pt x="147" y="140"/>
                    <a:pt x="146" y="140"/>
                    <a:pt x="146" y="140"/>
                  </a:cubicBezTo>
                  <a:cubicBezTo>
                    <a:pt x="145" y="140"/>
                    <a:pt x="145" y="140"/>
                    <a:pt x="145" y="140"/>
                  </a:cubicBezTo>
                  <a:cubicBezTo>
                    <a:pt x="145" y="139"/>
                    <a:pt x="145" y="139"/>
                    <a:pt x="145" y="139"/>
                  </a:cubicBezTo>
                  <a:cubicBezTo>
                    <a:pt x="145" y="139"/>
                    <a:pt x="145" y="139"/>
                    <a:pt x="145" y="139"/>
                  </a:cubicBezTo>
                  <a:cubicBezTo>
                    <a:pt x="146" y="139"/>
                    <a:pt x="147" y="139"/>
                    <a:pt x="147" y="140"/>
                  </a:cubicBezTo>
                  <a:close/>
                  <a:moveTo>
                    <a:pt x="147" y="150"/>
                  </a:moveTo>
                  <a:cubicBezTo>
                    <a:pt x="147" y="234"/>
                    <a:pt x="147" y="234"/>
                    <a:pt x="147" y="234"/>
                  </a:cubicBezTo>
                  <a:cubicBezTo>
                    <a:pt x="147" y="234"/>
                    <a:pt x="146" y="234"/>
                    <a:pt x="146" y="234"/>
                  </a:cubicBezTo>
                  <a:cubicBezTo>
                    <a:pt x="143" y="234"/>
                    <a:pt x="147" y="240"/>
                    <a:pt x="146" y="241"/>
                  </a:cubicBezTo>
                  <a:cubicBezTo>
                    <a:pt x="146" y="241"/>
                    <a:pt x="145" y="242"/>
                    <a:pt x="145" y="243"/>
                  </a:cubicBezTo>
                  <a:cubicBezTo>
                    <a:pt x="145" y="150"/>
                    <a:pt x="145" y="150"/>
                    <a:pt x="145" y="150"/>
                  </a:cubicBezTo>
                  <a:cubicBezTo>
                    <a:pt x="145" y="150"/>
                    <a:pt x="145" y="150"/>
                    <a:pt x="145" y="150"/>
                  </a:cubicBezTo>
                  <a:cubicBezTo>
                    <a:pt x="146" y="150"/>
                    <a:pt x="146" y="150"/>
                    <a:pt x="147" y="150"/>
                  </a:cubicBezTo>
                  <a:close/>
                  <a:moveTo>
                    <a:pt x="145" y="4"/>
                  </a:moveTo>
                  <a:cubicBezTo>
                    <a:pt x="145" y="10"/>
                    <a:pt x="145" y="10"/>
                    <a:pt x="145" y="10"/>
                  </a:cubicBezTo>
                  <a:cubicBezTo>
                    <a:pt x="144" y="10"/>
                    <a:pt x="143" y="11"/>
                    <a:pt x="143" y="12"/>
                  </a:cubicBezTo>
                  <a:cubicBezTo>
                    <a:pt x="142" y="13"/>
                    <a:pt x="141" y="14"/>
                    <a:pt x="139" y="15"/>
                  </a:cubicBezTo>
                  <a:cubicBezTo>
                    <a:pt x="139" y="4"/>
                    <a:pt x="139" y="4"/>
                    <a:pt x="139" y="4"/>
                  </a:cubicBezTo>
                  <a:cubicBezTo>
                    <a:pt x="139" y="4"/>
                    <a:pt x="139" y="4"/>
                    <a:pt x="140" y="4"/>
                  </a:cubicBezTo>
                  <a:cubicBezTo>
                    <a:pt x="141" y="4"/>
                    <a:pt x="143" y="4"/>
                    <a:pt x="145" y="4"/>
                  </a:cubicBezTo>
                  <a:close/>
                  <a:moveTo>
                    <a:pt x="145" y="19"/>
                  </a:moveTo>
                  <a:cubicBezTo>
                    <a:pt x="145" y="23"/>
                    <a:pt x="145" y="23"/>
                    <a:pt x="145" y="23"/>
                  </a:cubicBezTo>
                  <a:cubicBezTo>
                    <a:pt x="143" y="23"/>
                    <a:pt x="140" y="23"/>
                    <a:pt x="139" y="23"/>
                  </a:cubicBezTo>
                  <a:cubicBezTo>
                    <a:pt x="139" y="20"/>
                    <a:pt x="139" y="20"/>
                    <a:pt x="139" y="20"/>
                  </a:cubicBezTo>
                  <a:cubicBezTo>
                    <a:pt x="140" y="19"/>
                    <a:pt x="141" y="19"/>
                    <a:pt x="144" y="19"/>
                  </a:cubicBezTo>
                  <a:cubicBezTo>
                    <a:pt x="145" y="19"/>
                    <a:pt x="145" y="19"/>
                    <a:pt x="145" y="19"/>
                  </a:cubicBezTo>
                  <a:close/>
                  <a:moveTo>
                    <a:pt x="145" y="25"/>
                  </a:moveTo>
                  <a:cubicBezTo>
                    <a:pt x="145" y="27"/>
                    <a:pt x="145" y="27"/>
                    <a:pt x="145" y="27"/>
                  </a:cubicBezTo>
                  <a:cubicBezTo>
                    <a:pt x="144" y="27"/>
                    <a:pt x="144" y="27"/>
                    <a:pt x="144" y="27"/>
                  </a:cubicBezTo>
                  <a:cubicBezTo>
                    <a:pt x="143" y="26"/>
                    <a:pt x="144" y="26"/>
                    <a:pt x="145" y="25"/>
                  </a:cubicBezTo>
                  <a:close/>
                  <a:moveTo>
                    <a:pt x="145" y="45"/>
                  </a:moveTo>
                  <a:cubicBezTo>
                    <a:pt x="145" y="62"/>
                    <a:pt x="145" y="62"/>
                    <a:pt x="145" y="62"/>
                  </a:cubicBezTo>
                  <a:cubicBezTo>
                    <a:pt x="143" y="62"/>
                    <a:pt x="141" y="61"/>
                    <a:pt x="139" y="60"/>
                  </a:cubicBezTo>
                  <a:cubicBezTo>
                    <a:pt x="139" y="40"/>
                    <a:pt x="139" y="40"/>
                    <a:pt x="139" y="40"/>
                  </a:cubicBezTo>
                  <a:cubicBezTo>
                    <a:pt x="140" y="40"/>
                    <a:pt x="141" y="41"/>
                    <a:pt x="142" y="41"/>
                  </a:cubicBezTo>
                  <a:cubicBezTo>
                    <a:pt x="143" y="41"/>
                    <a:pt x="144" y="43"/>
                    <a:pt x="145" y="45"/>
                  </a:cubicBezTo>
                  <a:close/>
                  <a:moveTo>
                    <a:pt x="145" y="69"/>
                  </a:moveTo>
                  <a:cubicBezTo>
                    <a:pt x="145" y="86"/>
                    <a:pt x="145" y="86"/>
                    <a:pt x="145" y="86"/>
                  </a:cubicBezTo>
                  <a:cubicBezTo>
                    <a:pt x="143" y="87"/>
                    <a:pt x="142" y="88"/>
                    <a:pt x="143" y="88"/>
                  </a:cubicBezTo>
                  <a:cubicBezTo>
                    <a:pt x="143" y="88"/>
                    <a:pt x="144" y="88"/>
                    <a:pt x="145" y="88"/>
                  </a:cubicBezTo>
                  <a:cubicBezTo>
                    <a:pt x="145" y="97"/>
                    <a:pt x="145" y="97"/>
                    <a:pt x="145" y="97"/>
                  </a:cubicBezTo>
                  <a:cubicBezTo>
                    <a:pt x="143" y="98"/>
                    <a:pt x="141" y="98"/>
                    <a:pt x="140" y="99"/>
                  </a:cubicBezTo>
                  <a:cubicBezTo>
                    <a:pt x="140" y="100"/>
                    <a:pt x="139" y="101"/>
                    <a:pt x="139" y="102"/>
                  </a:cubicBezTo>
                  <a:cubicBezTo>
                    <a:pt x="139" y="64"/>
                    <a:pt x="139" y="64"/>
                    <a:pt x="139" y="64"/>
                  </a:cubicBezTo>
                  <a:cubicBezTo>
                    <a:pt x="140" y="65"/>
                    <a:pt x="141" y="66"/>
                    <a:pt x="141" y="67"/>
                  </a:cubicBezTo>
                  <a:cubicBezTo>
                    <a:pt x="141" y="69"/>
                    <a:pt x="142" y="70"/>
                    <a:pt x="145" y="69"/>
                  </a:cubicBezTo>
                  <a:close/>
                  <a:moveTo>
                    <a:pt x="145" y="139"/>
                  </a:moveTo>
                  <a:cubicBezTo>
                    <a:pt x="145" y="140"/>
                    <a:pt x="145" y="140"/>
                    <a:pt x="145" y="140"/>
                  </a:cubicBezTo>
                  <a:cubicBezTo>
                    <a:pt x="143" y="140"/>
                    <a:pt x="142" y="139"/>
                    <a:pt x="145" y="139"/>
                  </a:cubicBezTo>
                  <a:close/>
                  <a:moveTo>
                    <a:pt x="145" y="150"/>
                  </a:moveTo>
                  <a:cubicBezTo>
                    <a:pt x="145" y="243"/>
                    <a:pt x="145" y="243"/>
                    <a:pt x="145" y="243"/>
                  </a:cubicBezTo>
                  <a:cubicBezTo>
                    <a:pt x="143" y="245"/>
                    <a:pt x="142" y="248"/>
                    <a:pt x="142" y="248"/>
                  </a:cubicBezTo>
                  <a:cubicBezTo>
                    <a:pt x="142" y="248"/>
                    <a:pt x="142" y="251"/>
                    <a:pt x="139" y="249"/>
                  </a:cubicBezTo>
                  <a:cubicBezTo>
                    <a:pt x="139" y="249"/>
                    <a:pt x="139" y="249"/>
                    <a:pt x="139" y="249"/>
                  </a:cubicBezTo>
                  <a:cubicBezTo>
                    <a:pt x="139" y="204"/>
                    <a:pt x="139" y="204"/>
                    <a:pt x="139" y="204"/>
                  </a:cubicBezTo>
                  <a:cubicBezTo>
                    <a:pt x="140" y="203"/>
                    <a:pt x="141" y="202"/>
                    <a:pt x="140" y="200"/>
                  </a:cubicBezTo>
                  <a:cubicBezTo>
                    <a:pt x="139" y="198"/>
                    <a:pt x="141" y="195"/>
                    <a:pt x="139" y="193"/>
                  </a:cubicBezTo>
                  <a:cubicBezTo>
                    <a:pt x="139" y="193"/>
                    <a:pt x="139" y="193"/>
                    <a:pt x="139" y="193"/>
                  </a:cubicBezTo>
                  <a:cubicBezTo>
                    <a:pt x="139" y="150"/>
                    <a:pt x="139" y="150"/>
                    <a:pt x="139" y="150"/>
                  </a:cubicBezTo>
                  <a:cubicBezTo>
                    <a:pt x="140" y="151"/>
                    <a:pt x="143" y="150"/>
                    <a:pt x="145" y="150"/>
                  </a:cubicBezTo>
                  <a:close/>
                  <a:moveTo>
                    <a:pt x="139" y="140"/>
                  </a:moveTo>
                  <a:cubicBezTo>
                    <a:pt x="139" y="137"/>
                    <a:pt x="139" y="137"/>
                    <a:pt x="139" y="137"/>
                  </a:cubicBezTo>
                  <a:cubicBezTo>
                    <a:pt x="139" y="137"/>
                    <a:pt x="139" y="137"/>
                    <a:pt x="139" y="137"/>
                  </a:cubicBezTo>
                  <a:cubicBezTo>
                    <a:pt x="141" y="137"/>
                    <a:pt x="141" y="140"/>
                    <a:pt x="139" y="140"/>
                  </a:cubicBezTo>
                  <a:cubicBezTo>
                    <a:pt x="139" y="140"/>
                    <a:pt x="139" y="140"/>
                    <a:pt x="139" y="140"/>
                  </a:cubicBezTo>
                  <a:close/>
                  <a:moveTo>
                    <a:pt x="139" y="4"/>
                  </a:moveTo>
                  <a:cubicBezTo>
                    <a:pt x="139" y="15"/>
                    <a:pt x="139" y="15"/>
                    <a:pt x="139" y="15"/>
                  </a:cubicBezTo>
                  <a:cubicBezTo>
                    <a:pt x="137" y="15"/>
                    <a:pt x="135" y="16"/>
                    <a:pt x="133" y="16"/>
                  </a:cubicBezTo>
                  <a:cubicBezTo>
                    <a:pt x="131" y="16"/>
                    <a:pt x="133" y="22"/>
                    <a:pt x="131" y="22"/>
                  </a:cubicBezTo>
                  <a:cubicBezTo>
                    <a:pt x="131" y="22"/>
                    <a:pt x="130" y="22"/>
                    <a:pt x="130" y="22"/>
                  </a:cubicBezTo>
                  <a:cubicBezTo>
                    <a:pt x="130" y="3"/>
                    <a:pt x="130" y="3"/>
                    <a:pt x="130" y="3"/>
                  </a:cubicBezTo>
                  <a:cubicBezTo>
                    <a:pt x="131" y="3"/>
                    <a:pt x="131" y="3"/>
                    <a:pt x="132" y="3"/>
                  </a:cubicBezTo>
                  <a:cubicBezTo>
                    <a:pt x="135" y="3"/>
                    <a:pt x="135" y="4"/>
                    <a:pt x="139" y="4"/>
                  </a:cubicBezTo>
                  <a:close/>
                  <a:moveTo>
                    <a:pt x="139" y="20"/>
                  </a:moveTo>
                  <a:cubicBezTo>
                    <a:pt x="138" y="20"/>
                    <a:pt x="138" y="21"/>
                    <a:pt x="138" y="22"/>
                  </a:cubicBezTo>
                  <a:cubicBezTo>
                    <a:pt x="137" y="23"/>
                    <a:pt x="138" y="23"/>
                    <a:pt x="139" y="23"/>
                  </a:cubicBezTo>
                  <a:cubicBezTo>
                    <a:pt x="139" y="20"/>
                    <a:pt x="139" y="20"/>
                    <a:pt x="139" y="20"/>
                  </a:cubicBezTo>
                  <a:close/>
                  <a:moveTo>
                    <a:pt x="139" y="40"/>
                  </a:moveTo>
                  <a:cubicBezTo>
                    <a:pt x="139" y="60"/>
                    <a:pt x="139" y="60"/>
                    <a:pt x="139" y="60"/>
                  </a:cubicBezTo>
                  <a:cubicBezTo>
                    <a:pt x="136" y="59"/>
                    <a:pt x="133" y="59"/>
                    <a:pt x="131" y="58"/>
                  </a:cubicBezTo>
                  <a:cubicBezTo>
                    <a:pt x="131" y="58"/>
                    <a:pt x="131" y="58"/>
                    <a:pt x="130" y="58"/>
                  </a:cubicBezTo>
                  <a:cubicBezTo>
                    <a:pt x="130" y="55"/>
                    <a:pt x="130" y="55"/>
                    <a:pt x="130" y="55"/>
                  </a:cubicBezTo>
                  <a:cubicBezTo>
                    <a:pt x="133" y="54"/>
                    <a:pt x="133" y="52"/>
                    <a:pt x="135" y="50"/>
                  </a:cubicBezTo>
                  <a:cubicBezTo>
                    <a:pt x="137" y="48"/>
                    <a:pt x="137" y="48"/>
                    <a:pt x="133" y="46"/>
                  </a:cubicBezTo>
                  <a:cubicBezTo>
                    <a:pt x="133" y="45"/>
                    <a:pt x="131" y="45"/>
                    <a:pt x="130" y="45"/>
                  </a:cubicBezTo>
                  <a:cubicBezTo>
                    <a:pt x="130" y="37"/>
                    <a:pt x="130" y="37"/>
                    <a:pt x="130" y="37"/>
                  </a:cubicBezTo>
                  <a:cubicBezTo>
                    <a:pt x="132" y="38"/>
                    <a:pt x="136" y="39"/>
                    <a:pt x="139" y="40"/>
                  </a:cubicBezTo>
                  <a:close/>
                  <a:moveTo>
                    <a:pt x="139" y="64"/>
                  </a:moveTo>
                  <a:cubicBezTo>
                    <a:pt x="139" y="102"/>
                    <a:pt x="139" y="102"/>
                    <a:pt x="139" y="102"/>
                  </a:cubicBezTo>
                  <a:cubicBezTo>
                    <a:pt x="138" y="103"/>
                    <a:pt x="137" y="104"/>
                    <a:pt x="136" y="104"/>
                  </a:cubicBezTo>
                  <a:cubicBezTo>
                    <a:pt x="133" y="104"/>
                    <a:pt x="132" y="110"/>
                    <a:pt x="132" y="112"/>
                  </a:cubicBezTo>
                  <a:cubicBezTo>
                    <a:pt x="132" y="113"/>
                    <a:pt x="131" y="113"/>
                    <a:pt x="130" y="114"/>
                  </a:cubicBezTo>
                  <a:cubicBezTo>
                    <a:pt x="130" y="61"/>
                    <a:pt x="130" y="61"/>
                    <a:pt x="130" y="61"/>
                  </a:cubicBezTo>
                  <a:cubicBezTo>
                    <a:pt x="131" y="61"/>
                    <a:pt x="131" y="61"/>
                    <a:pt x="131" y="61"/>
                  </a:cubicBezTo>
                  <a:cubicBezTo>
                    <a:pt x="134" y="61"/>
                    <a:pt x="137" y="62"/>
                    <a:pt x="139" y="64"/>
                  </a:cubicBezTo>
                  <a:close/>
                  <a:moveTo>
                    <a:pt x="139" y="137"/>
                  </a:moveTo>
                  <a:cubicBezTo>
                    <a:pt x="139" y="140"/>
                    <a:pt x="139" y="140"/>
                    <a:pt x="139" y="140"/>
                  </a:cubicBezTo>
                  <a:cubicBezTo>
                    <a:pt x="137" y="140"/>
                    <a:pt x="135" y="137"/>
                    <a:pt x="139" y="137"/>
                  </a:cubicBezTo>
                  <a:close/>
                  <a:moveTo>
                    <a:pt x="139" y="150"/>
                  </a:moveTo>
                  <a:cubicBezTo>
                    <a:pt x="139" y="193"/>
                    <a:pt x="139" y="193"/>
                    <a:pt x="139" y="193"/>
                  </a:cubicBezTo>
                  <a:cubicBezTo>
                    <a:pt x="137" y="192"/>
                    <a:pt x="135" y="188"/>
                    <a:pt x="133" y="188"/>
                  </a:cubicBezTo>
                  <a:cubicBezTo>
                    <a:pt x="130" y="188"/>
                    <a:pt x="131" y="186"/>
                    <a:pt x="131" y="183"/>
                  </a:cubicBezTo>
                  <a:cubicBezTo>
                    <a:pt x="131" y="183"/>
                    <a:pt x="131" y="183"/>
                    <a:pt x="130" y="182"/>
                  </a:cubicBezTo>
                  <a:cubicBezTo>
                    <a:pt x="130" y="160"/>
                    <a:pt x="130" y="160"/>
                    <a:pt x="130" y="160"/>
                  </a:cubicBezTo>
                  <a:cubicBezTo>
                    <a:pt x="130" y="159"/>
                    <a:pt x="130" y="159"/>
                    <a:pt x="130" y="158"/>
                  </a:cubicBezTo>
                  <a:cubicBezTo>
                    <a:pt x="130" y="151"/>
                    <a:pt x="130" y="151"/>
                    <a:pt x="130" y="151"/>
                  </a:cubicBezTo>
                  <a:cubicBezTo>
                    <a:pt x="131" y="151"/>
                    <a:pt x="133" y="151"/>
                    <a:pt x="133" y="150"/>
                  </a:cubicBezTo>
                  <a:cubicBezTo>
                    <a:pt x="135" y="149"/>
                    <a:pt x="137" y="147"/>
                    <a:pt x="138" y="149"/>
                  </a:cubicBezTo>
                  <a:cubicBezTo>
                    <a:pt x="138" y="149"/>
                    <a:pt x="138" y="150"/>
                    <a:pt x="139" y="150"/>
                  </a:cubicBezTo>
                  <a:close/>
                  <a:moveTo>
                    <a:pt x="139" y="204"/>
                  </a:moveTo>
                  <a:cubicBezTo>
                    <a:pt x="139" y="249"/>
                    <a:pt x="139" y="249"/>
                    <a:pt x="139" y="249"/>
                  </a:cubicBezTo>
                  <a:cubicBezTo>
                    <a:pt x="136" y="246"/>
                    <a:pt x="135" y="240"/>
                    <a:pt x="134" y="239"/>
                  </a:cubicBezTo>
                  <a:cubicBezTo>
                    <a:pt x="133" y="237"/>
                    <a:pt x="134" y="237"/>
                    <a:pt x="136" y="234"/>
                  </a:cubicBezTo>
                  <a:cubicBezTo>
                    <a:pt x="137" y="232"/>
                    <a:pt x="137" y="230"/>
                    <a:pt x="135" y="226"/>
                  </a:cubicBezTo>
                  <a:cubicBezTo>
                    <a:pt x="134" y="222"/>
                    <a:pt x="134" y="218"/>
                    <a:pt x="136" y="217"/>
                  </a:cubicBezTo>
                  <a:cubicBezTo>
                    <a:pt x="139" y="215"/>
                    <a:pt x="137" y="210"/>
                    <a:pt x="137" y="207"/>
                  </a:cubicBezTo>
                  <a:cubicBezTo>
                    <a:pt x="137" y="206"/>
                    <a:pt x="138" y="205"/>
                    <a:pt x="139" y="204"/>
                  </a:cubicBezTo>
                  <a:close/>
                  <a:moveTo>
                    <a:pt x="130" y="136"/>
                  </a:moveTo>
                  <a:cubicBezTo>
                    <a:pt x="130" y="134"/>
                    <a:pt x="130" y="134"/>
                    <a:pt x="130" y="134"/>
                  </a:cubicBezTo>
                  <a:cubicBezTo>
                    <a:pt x="132" y="134"/>
                    <a:pt x="134" y="136"/>
                    <a:pt x="132" y="136"/>
                  </a:cubicBezTo>
                  <a:cubicBezTo>
                    <a:pt x="131" y="136"/>
                    <a:pt x="131" y="136"/>
                    <a:pt x="130" y="136"/>
                  </a:cubicBezTo>
                  <a:close/>
                  <a:moveTo>
                    <a:pt x="130" y="130"/>
                  </a:moveTo>
                  <a:cubicBezTo>
                    <a:pt x="130" y="127"/>
                    <a:pt x="130" y="127"/>
                    <a:pt x="130" y="127"/>
                  </a:cubicBezTo>
                  <a:cubicBezTo>
                    <a:pt x="133" y="128"/>
                    <a:pt x="134" y="132"/>
                    <a:pt x="133" y="131"/>
                  </a:cubicBezTo>
                  <a:cubicBezTo>
                    <a:pt x="132" y="130"/>
                    <a:pt x="131" y="130"/>
                    <a:pt x="130" y="130"/>
                  </a:cubicBezTo>
                  <a:close/>
                  <a:moveTo>
                    <a:pt x="130" y="50"/>
                  </a:moveTo>
                  <a:cubicBezTo>
                    <a:pt x="131" y="50"/>
                    <a:pt x="131" y="50"/>
                    <a:pt x="131" y="50"/>
                  </a:cubicBezTo>
                  <a:cubicBezTo>
                    <a:pt x="133" y="49"/>
                    <a:pt x="132" y="47"/>
                    <a:pt x="130" y="47"/>
                  </a:cubicBezTo>
                  <a:cubicBezTo>
                    <a:pt x="130" y="50"/>
                    <a:pt x="130" y="50"/>
                    <a:pt x="130" y="50"/>
                  </a:cubicBezTo>
                  <a:close/>
                  <a:moveTo>
                    <a:pt x="130" y="36"/>
                  </a:moveTo>
                  <a:cubicBezTo>
                    <a:pt x="130" y="35"/>
                    <a:pt x="130" y="35"/>
                    <a:pt x="130" y="35"/>
                  </a:cubicBezTo>
                  <a:cubicBezTo>
                    <a:pt x="132" y="35"/>
                    <a:pt x="132" y="36"/>
                    <a:pt x="130" y="36"/>
                  </a:cubicBezTo>
                  <a:close/>
                  <a:moveTo>
                    <a:pt x="130" y="3"/>
                  </a:moveTo>
                  <a:cubicBezTo>
                    <a:pt x="130" y="22"/>
                    <a:pt x="130" y="22"/>
                    <a:pt x="130" y="22"/>
                  </a:cubicBezTo>
                  <a:cubicBezTo>
                    <a:pt x="129" y="22"/>
                    <a:pt x="127" y="26"/>
                    <a:pt x="125" y="27"/>
                  </a:cubicBezTo>
                  <a:cubicBezTo>
                    <a:pt x="125" y="14"/>
                    <a:pt x="125" y="14"/>
                    <a:pt x="125" y="14"/>
                  </a:cubicBezTo>
                  <a:cubicBezTo>
                    <a:pt x="127" y="13"/>
                    <a:pt x="127" y="12"/>
                    <a:pt x="125" y="12"/>
                  </a:cubicBezTo>
                  <a:cubicBezTo>
                    <a:pt x="125" y="4"/>
                    <a:pt x="125" y="4"/>
                    <a:pt x="125" y="4"/>
                  </a:cubicBezTo>
                  <a:cubicBezTo>
                    <a:pt x="127" y="4"/>
                    <a:pt x="128" y="3"/>
                    <a:pt x="130" y="3"/>
                  </a:cubicBezTo>
                  <a:close/>
                  <a:moveTo>
                    <a:pt x="130" y="35"/>
                  </a:moveTo>
                  <a:cubicBezTo>
                    <a:pt x="130" y="36"/>
                    <a:pt x="130" y="36"/>
                    <a:pt x="130" y="36"/>
                  </a:cubicBezTo>
                  <a:cubicBezTo>
                    <a:pt x="129" y="37"/>
                    <a:pt x="129" y="37"/>
                    <a:pt x="130" y="37"/>
                  </a:cubicBezTo>
                  <a:cubicBezTo>
                    <a:pt x="130" y="45"/>
                    <a:pt x="130" y="45"/>
                    <a:pt x="130" y="45"/>
                  </a:cubicBezTo>
                  <a:cubicBezTo>
                    <a:pt x="129" y="44"/>
                    <a:pt x="127" y="44"/>
                    <a:pt x="125" y="44"/>
                  </a:cubicBezTo>
                  <a:cubicBezTo>
                    <a:pt x="125" y="33"/>
                    <a:pt x="125" y="33"/>
                    <a:pt x="125" y="33"/>
                  </a:cubicBezTo>
                  <a:cubicBezTo>
                    <a:pt x="127" y="34"/>
                    <a:pt x="129" y="34"/>
                    <a:pt x="130" y="35"/>
                  </a:cubicBezTo>
                  <a:close/>
                  <a:moveTo>
                    <a:pt x="130" y="47"/>
                  </a:moveTo>
                  <a:cubicBezTo>
                    <a:pt x="130" y="50"/>
                    <a:pt x="130" y="50"/>
                    <a:pt x="130" y="50"/>
                  </a:cubicBezTo>
                  <a:cubicBezTo>
                    <a:pt x="128" y="51"/>
                    <a:pt x="127" y="49"/>
                    <a:pt x="129" y="48"/>
                  </a:cubicBezTo>
                  <a:cubicBezTo>
                    <a:pt x="130" y="48"/>
                    <a:pt x="130" y="47"/>
                    <a:pt x="130" y="47"/>
                  </a:cubicBezTo>
                  <a:close/>
                  <a:moveTo>
                    <a:pt x="130" y="55"/>
                  </a:moveTo>
                  <a:cubicBezTo>
                    <a:pt x="130" y="58"/>
                    <a:pt x="130" y="58"/>
                    <a:pt x="130" y="58"/>
                  </a:cubicBezTo>
                  <a:cubicBezTo>
                    <a:pt x="127" y="58"/>
                    <a:pt x="127" y="55"/>
                    <a:pt x="130" y="55"/>
                  </a:cubicBezTo>
                  <a:cubicBezTo>
                    <a:pt x="130" y="55"/>
                    <a:pt x="130" y="55"/>
                    <a:pt x="130" y="55"/>
                  </a:cubicBezTo>
                  <a:close/>
                  <a:moveTo>
                    <a:pt x="130" y="61"/>
                  </a:moveTo>
                  <a:cubicBezTo>
                    <a:pt x="130" y="114"/>
                    <a:pt x="130" y="114"/>
                    <a:pt x="130" y="114"/>
                  </a:cubicBezTo>
                  <a:cubicBezTo>
                    <a:pt x="129" y="115"/>
                    <a:pt x="127" y="116"/>
                    <a:pt x="126" y="117"/>
                  </a:cubicBezTo>
                  <a:cubicBezTo>
                    <a:pt x="125" y="119"/>
                    <a:pt x="126" y="121"/>
                    <a:pt x="126" y="124"/>
                  </a:cubicBezTo>
                  <a:cubicBezTo>
                    <a:pt x="126" y="126"/>
                    <a:pt x="126" y="127"/>
                    <a:pt x="125" y="126"/>
                  </a:cubicBezTo>
                  <a:cubicBezTo>
                    <a:pt x="125" y="83"/>
                    <a:pt x="125" y="83"/>
                    <a:pt x="125" y="83"/>
                  </a:cubicBezTo>
                  <a:cubicBezTo>
                    <a:pt x="126" y="84"/>
                    <a:pt x="126" y="84"/>
                    <a:pt x="126" y="82"/>
                  </a:cubicBezTo>
                  <a:cubicBezTo>
                    <a:pt x="127" y="78"/>
                    <a:pt x="127" y="75"/>
                    <a:pt x="129" y="75"/>
                  </a:cubicBezTo>
                  <a:cubicBezTo>
                    <a:pt x="130" y="75"/>
                    <a:pt x="129" y="73"/>
                    <a:pt x="128" y="69"/>
                  </a:cubicBezTo>
                  <a:cubicBezTo>
                    <a:pt x="127" y="66"/>
                    <a:pt x="127" y="62"/>
                    <a:pt x="130" y="61"/>
                  </a:cubicBezTo>
                  <a:close/>
                  <a:moveTo>
                    <a:pt x="130" y="127"/>
                  </a:moveTo>
                  <a:cubicBezTo>
                    <a:pt x="130" y="130"/>
                    <a:pt x="130" y="130"/>
                    <a:pt x="130" y="130"/>
                  </a:cubicBezTo>
                  <a:cubicBezTo>
                    <a:pt x="129" y="131"/>
                    <a:pt x="129" y="131"/>
                    <a:pt x="128" y="131"/>
                  </a:cubicBezTo>
                  <a:cubicBezTo>
                    <a:pt x="127" y="130"/>
                    <a:pt x="127" y="128"/>
                    <a:pt x="129" y="127"/>
                  </a:cubicBezTo>
                  <a:cubicBezTo>
                    <a:pt x="130" y="127"/>
                    <a:pt x="130" y="127"/>
                    <a:pt x="130" y="127"/>
                  </a:cubicBezTo>
                  <a:close/>
                  <a:moveTo>
                    <a:pt x="130" y="134"/>
                  </a:moveTo>
                  <a:cubicBezTo>
                    <a:pt x="130" y="136"/>
                    <a:pt x="130" y="136"/>
                    <a:pt x="130" y="136"/>
                  </a:cubicBezTo>
                  <a:cubicBezTo>
                    <a:pt x="129" y="135"/>
                    <a:pt x="128" y="134"/>
                    <a:pt x="130" y="134"/>
                  </a:cubicBezTo>
                  <a:cubicBezTo>
                    <a:pt x="130" y="134"/>
                    <a:pt x="130" y="134"/>
                    <a:pt x="130" y="134"/>
                  </a:cubicBezTo>
                  <a:close/>
                  <a:moveTo>
                    <a:pt x="130" y="151"/>
                  </a:moveTo>
                  <a:cubicBezTo>
                    <a:pt x="130" y="158"/>
                    <a:pt x="130" y="158"/>
                    <a:pt x="130" y="158"/>
                  </a:cubicBezTo>
                  <a:cubicBezTo>
                    <a:pt x="130" y="157"/>
                    <a:pt x="129" y="156"/>
                    <a:pt x="129" y="155"/>
                  </a:cubicBezTo>
                  <a:cubicBezTo>
                    <a:pt x="129" y="154"/>
                    <a:pt x="127" y="154"/>
                    <a:pt x="125" y="154"/>
                  </a:cubicBezTo>
                  <a:cubicBezTo>
                    <a:pt x="125" y="151"/>
                    <a:pt x="125" y="151"/>
                    <a:pt x="125" y="151"/>
                  </a:cubicBezTo>
                  <a:cubicBezTo>
                    <a:pt x="125" y="151"/>
                    <a:pt x="126" y="151"/>
                    <a:pt x="126" y="151"/>
                  </a:cubicBezTo>
                  <a:cubicBezTo>
                    <a:pt x="127" y="150"/>
                    <a:pt x="129" y="150"/>
                    <a:pt x="130" y="151"/>
                  </a:cubicBezTo>
                  <a:close/>
                  <a:moveTo>
                    <a:pt x="130" y="160"/>
                  </a:moveTo>
                  <a:cubicBezTo>
                    <a:pt x="130" y="182"/>
                    <a:pt x="130" y="182"/>
                    <a:pt x="130" y="182"/>
                  </a:cubicBezTo>
                  <a:cubicBezTo>
                    <a:pt x="129" y="180"/>
                    <a:pt x="126" y="178"/>
                    <a:pt x="125" y="176"/>
                  </a:cubicBezTo>
                  <a:cubicBezTo>
                    <a:pt x="125" y="166"/>
                    <a:pt x="125" y="166"/>
                    <a:pt x="125" y="166"/>
                  </a:cubicBezTo>
                  <a:cubicBezTo>
                    <a:pt x="125" y="166"/>
                    <a:pt x="125" y="166"/>
                    <a:pt x="125" y="166"/>
                  </a:cubicBezTo>
                  <a:cubicBezTo>
                    <a:pt x="128" y="165"/>
                    <a:pt x="126" y="161"/>
                    <a:pt x="129" y="161"/>
                  </a:cubicBezTo>
                  <a:cubicBezTo>
                    <a:pt x="130" y="160"/>
                    <a:pt x="130" y="160"/>
                    <a:pt x="130" y="160"/>
                  </a:cubicBezTo>
                  <a:close/>
                  <a:moveTo>
                    <a:pt x="125" y="133"/>
                  </a:moveTo>
                  <a:cubicBezTo>
                    <a:pt x="125" y="131"/>
                    <a:pt x="125" y="131"/>
                    <a:pt x="125" y="131"/>
                  </a:cubicBezTo>
                  <a:cubicBezTo>
                    <a:pt x="127" y="132"/>
                    <a:pt x="128" y="134"/>
                    <a:pt x="126" y="134"/>
                  </a:cubicBezTo>
                  <a:cubicBezTo>
                    <a:pt x="125" y="134"/>
                    <a:pt x="125" y="134"/>
                    <a:pt x="125" y="133"/>
                  </a:cubicBezTo>
                  <a:close/>
                  <a:moveTo>
                    <a:pt x="125" y="59"/>
                  </a:moveTo>
                  <a:cubicBezTo>
                    <a:pt x="125" y="58"/>
                    <a:pt x="125" y="58"/>
                    <a:pt x="125" y="58"/>
                  </a:cubicBezTo>
                  <a:cubicBezTo>
                    <a:pt x="125" y="59"/>
                    <a:pt x="125" y="59"/>
                    <a:pt x="125" y="59"/>
                  </a:cubicBezTo>
                  <a:close/>
                  <a:moveTo>
                    <a:pt x="125" y="32"/>
                  </a:moveTo>
                  <a:cubicBezTo>
                    <a:pt x="125" y="29"/>
                    <a:pt x="125" y="29"/>
                    <a:pt x="125" y="29"/>
                  </a:cubicBezTo>
                  <a:cubicBezTo>
                    <a:pt x="127" y="29"/>
                    <a:pt x="128" y="30"/>
                    <a:pt x="127" y="31"/>
                  </a:cubicBezTo>
                  <a:cubicBezTo>
                    <a:pt x="126" y="31"/>
                    <a:pt x="126" y="32"/>
                    <a:pt x="125" y="32"/>
                  </a:cubicBezTo>
                  <a:close/>
                  <a:moveTo>
                    <a:pt x="125" y="4"/>
                  </a:moveTo>
                  <a:cubicBezTo>
                    <a:pt x="125" y="12"/>
                    <a:pt x="125" y="12"/>
                    <a:pt x="125" y="12"/>
                  </a:cubicBezTo>
                  <a:cubicBezTo>
                    <a:pt x="124" y="12"/>
                    <a:pt x="124" y="12"/>
                    <a:pt x="123" y="12"/>
                  </a:cubicBezTo>
                  <a:cubicBezTo>
                    <a:pt x="122" y="12"/>
                    <a:pt x="122" y="12"/>
                    <a:pt x="121" y="12"/>
                  </a:cubicBezTo>
                  <a:cubicBezTo>
                    <a:pt x="121" y="6"/>
                    <a:pt x="121" y="6"/>
                    <a:pt x="121" y="6"/>
                  </a:cubicBezTo>
                  <a:cubicBezTo>
                    <a:pt x="122" y="5"/>
                    <a:pt x="124" y="5"/>
                    <a:pt x="125" y="4"/>
                  </a:cubicBezTo>
                  <a:close/>
                  <a:moveTo>
                    <a:pt x="125" y="14"/>
                  </a:moveTo>
                  <a:cubicBezTo>
                    <a:pt x="125" y="27"/>
                    <a:pt x="125" y="27"/>
                    <a:pt x="125" y="27"/>
                  </a:cubicBezTo>
                  <a:cubicBezTo>
                    <a:pt x="124" y="27"/>
                    <a:pt x="124" y="27"/>
                    <a:pt x="124" y="27"/>
                  </a:cubicBezTo>
                  <a:cubicBezTo>
                    <a:pt x="123" y="27"/>
                    <a:pt x="122" y="27"/>
                    <a:pt x="121" y="27"/>
                  </a:cubicBezTo>
                  <a:cubicBezTo>
                    <a:pt x="121" y="14"/>
                    <a:pt x="121" y="14"/>
                    <a:pt x="121" y="14"/>
                  </a:cubicBezTo>
                  <a:cubicBezTo>
                    <a:pt x="121" y="14"/>
                    <a:pt x="121" y="14"/>
                    <a:pt x="121" y="14"/>
                  </a:cubicBezTo>
                  <a:cubicBezTo>
                    <a:pt x="123" y="14"/>
                    <a:pt x="124" y="14"/>
                    <a:pt x="125" y="14"/>
                  </a:cubicBezTo>
                  <a:close/>
                  <a:moveTo>
                    <a:pt x="125" y="29"/>
                  </a:moveTo>
                  <a:cubicBezTo>
                    <a:pt x="125" y="32"/>
                    <a:pt x="125" y="32"/>
                    <a:pt x="125" y="32"/>
                  </a:cubicBezTo>
                  <a:cubicBezTo>
                    <a:pt x="124" y="32"/>
                    <a:pt x="122" y="32"/>
                    <a:pt x="121" y="32"/>
                  </a:cubicBezTo>
                  <a:cubicBezTo>
                    <a:pt x="121" y="28"/>
                    <a:pt x="121" y="28"/>
                    <a:pt x="121" y="28"/>
                  </a:cubicBezTo>
                  <a:cubicBezTo>
                    <a:pt x="122" y="28"/>
                    <a:pt x="124" y="29"/>
                    <a:pt x="125" y="29"/>
                  </a:cubicBezTo>
                  <a:close/>
                  <a:moveTo>
                    <a:pt x="125" y="33"/>
                  </a:moveTo>
                  <a:cubicBezTo>
                    <a:pt x="125" y="44"/>
                    <a:pt x="125" y="44"/>
                    <a:pt x="125" y="44"/>
                  </a:cubicBezTo>
                  <a:cubicBezTo>
                    <a:pt x="124" y="44"/>
                    <a:pt x="122" y="43"/>
                    <a:pt x="122" y="43"/>
                  </a:cubicBezTo>
                  <a:cubicBezTo>
                    <a:pt x="121" y="43"/>
                    <a:pt x="121" y="43"/>
                    <a:pt x="121" y="43"/>
                  </a:cubicBezTo>
                  <a:cubicBezTo>
                    <a:pt x="121" y="33"/>
                    <a:pt x="121" y="33"/>
                    <a:pt x="121" y="33"/>
                  </a:cubicBezTo>
                  <a:cubicBezTo>
                    <a:pt x="121" y="33"/>
                    <a:pt x="122" y="33"/>
                    <a:pt x="122" y="33"/>
                  </a:cubicBezTo>
                  <a:cubicBezTo>
                    <a:pt x="123" y="33"/>
                    <a:pt x="124" y="33"/>
                    <a:pt x="125" y="33"/>
                  </a:cubicBezTo>
                  <a:close/>
                  <a:moveTo>
                    <a:pt x="125" y="58"/>
                  </a:moveTo>
                  <a:cubicBezTo>
                    <a:pt x="125" y="59"/>
                    <a:pt x="125" y="59"/>
                    <a:pt x="125" y="59"/>
                  </a:cubicBezTo>
                  <a:cubicBezTo>
                    <a:pt x="125" y="59"/>
                    <a:pt x="124" y="59"/>
                    <a:pt x="124" y="59"/>
                  </a:cubicBezTo>
                  <a:cubicBezTo>
                    <a:pt x="123" y="59"/>
                    <a:pt x="122" y="59"/>
                    <a:pt x="121" y="59"/>
                  </a:cubicBezTo>
                  <a:cubicBezTo>
                    <a:pt x="121" y="55"/>
                    <a:pt x="121" y="55"/>
                    <a:pt x="121" y="55"/>
                  </a:cubicBezTo>
                  <a:cubicBezTo>
                    <a:pt x="122" y="55"/>
                    <a:pt x="124" y="57"/>
                    <a:pt x="125" y="58"/>
                  </a:cubicBezTo>
                  <a:close/>
                  <a:moveTo>
                    <a:pt x="125" y="83"/>
                  </a:moveTo>
                  <a:cubicBezTo>
                    <a:pt x="125" y="126"/>
                    <a:pt x="125" y="126"/>
                    <a:pt x="125" y="126"/>
                  </a:cubicBezTo>
                  <a:cubicBezTo>
                    <a:pt x="124" y="126"/>
                    <a:pt x="123" y="125"/>
                    <a:pt x="122" y="123"/>
                  </a:cubicBezTo>
                  <a:cubicBezTo>
                    <a:pt x="122" y="123"/>
                    <a:pt x="121" y="122"/>
                    <a:pt x="121" y="122"/>
                  </a:cubicBezTo>
                  <a:cubicBezTo>
                    <a:pt x="121" y="77"/>
                    <a:pt x="121" y="77"/>
                    <a:pt x="121" y="77"/>
                  </a:cubicBezTo>
                  <a:cubicBezTo>
                    <a:pt x="122" y="77"/>
                    <a:pt x="123" y="78"/>
                    <a:pt x="123" y="79"/>
                  </a:cubicBezTo>
                  <a:cubicBezTo>
                    <a:pt x="123" y="80"/>
                    <a:pt x="124" y="82"/>
                    <a:pt x="125" y="83"/>
                  </a:cubicBezTo>
                  <a:close/>
                  <a:moveTo>
                    <a:pt x="125" y="131"/>
                  </a:moveTo>
                  <a:cubicBezTo>
                    <a:pt x="125" y="133"/>
                    <a:pt x="125" y="133"/>
                    <a:pt x="125" y="133"/>
                  </a:cubicBezTo>
                  <a:cubicBezTo>
                    <a:pt x="123" y="133"/>
                    <a:pt x="122" y="131"/>
                    <a:pt x="124" y="131"/>
                  </a:cubicBezTo>
                  <a:cubicBezTo>
                    <a:pt x="124" y="131"/>
                    <a:pt x="125" y="131"/>
                    <a:pt x="125" y="131"/>
                  </a:cubicBezTo>
                  <a:close/>
                  <a:moveTo>
                    <a:pt x="125" y="151"/>
                  </a:moveTo>
                  <a:cubicBezTo>
                    <a:pt x="125" y="154"/>
                    <a:pt x="125" y="154"/>
                    <a:pt x="125" y="154"/>
                  </a:cubicBezTo>
                  <a:cubicBezTo>
                    <a:pt x="123" y="154"/>
                    <a:pt x="122" y="154"/>
                    <a:pt x="121" y="153"/>
                  </a:cubicBezTo>
                  <a:cubicBezTo>
                    <a:pt x="121" y="153"/>
                    <a:pt x="121" y="153"/>
                    <a:pt x="121" y="153"/>
                  </a:cubicBezTo>
                  <a:cubicBezTo>
                    <a:pt x="121" y="147"/>
                    <a:pt x="121" y="147"/>
                    <a:pt x="121" y="147"/>
                  </a:cubicBezTo>
                  <a:cubicBezTo>
                    <a:pt x="122" y="149"/>
                    <a:pt x="123" y="150"/>
                    <a:pt x="125" y="151"/>
                  </a:cubicBezTo>
                  <a:close/>
                  <a:moveTo>
                    <a:pt x="125" y="166"/>
                  </a:moveTo>
                  <a:cubicBezTo>
                    <a:pt x="125" y="176"/>
                    <a:pt x="125" y="176"/>
                    <a:pt x="125" y="176"/>
                  </a:cubicBezTo>
                  <a:cubicBezTo>
                    <a:pt x="125" y="176"/>
                    <a:pt x="124" y="175"/>
                    <a:pt x="124" y="175"/>
                  </a:cubicBezTo>
                  <a:cubicBezTo>
                    <a:pt x="123" y="172"/>
                    <a:pt x="123" y="167"/>
                    <a:pt x="125" y="166"/>
                  </a:cubicBezTo>
                  <a:close/>
                  <a:moveTo>
                    <a:pt x="121" y="62"/>
                  </a:moveTo>
                  <a:cubicBezTo>
                    <a:pt x="121" y="61"/>
                    <a:pt x="121" y="61"/>
                    <a:pt x="121" y="61"/>
                  </a:cubicBezTo>
                  <a:cubicBezTo>
                    <a:pt x="121" y="61"/>
                    <a:pt x="122" y="61"/>
                    <a:pt x="122" y="61"/>
                  </a:cubicBezTo>
                  <a:cubicBezTo>
                    <a:pt x="125" y="60"/>
                    <a:pt x="125" y="62"/>
                    <a:pt x="124" y="63"/>
                  </a:cubicBezTo>
                  <a:cubicBezTo>
                    <a:pt x="123" y="63"/>
                    <a:pt x="121" y="62"/>
                    <a:pt x="121" y="62"/>
                  </a:cubicBezTo>
                  <a:close/>
                  <a:moveTo>
                    <a:pt x="121" y="53"/>
                  </a:moveTo>
                  <a:cubicBezTo>
                    <a:pt x="121" y="45"/>
                    <a:pt x="121" y="45"/>
                    <a:pt x="121" y="45"/>
                  </a:cubicBezTo>
                  <a:cubicBezTo>
                    <a:pt x="121" y="45"/>
                    <a:pt x="121" y="45"/>
                    <a:pt x="122" y="45"/>
                  </a:cubicBezTo>
                  <a:cubicBezTo>
                    <a:pt x="124" y="45"/>
                    <a:pt x="126" y="53"/>
                    <a:pt x="123" y="53"/>
                  </a:cubicBezTo>
                  <a:cubicBezTo>
                    <a:pt x="122" y="53"/>
                    <a:pt x="122" y="53"/>
                    <a:pt x="121" y="53"/>
                  </a:cubicBezTo>
                  <a:close/>
                  <a:moveTo>
                    <a:pt x="121" y="6"/>
                  </a:moveTo>
                  <a:cubicBezTo>
                    <a:pt x="121" y="12"/>
                    <a:pt x="121" y="12"/>
                    <a:pt x="121" y="12"/>
                  </a:cubicBezTo>
                  <a:cubicBezTo>
                    <a:pt x="117" y="12"/>
                    <a:pt x="117" y="12"/>
                    <a:pt x="114" y="11"/>
                  </a:cubicBezTo>
                  <a:cubicBezTo>
                    <a:pt x="113" y="11"/>
                    <a:pt x="113" y="11"/>
                    <a:pt x="112" y="11"/>
                  </a:cubicBezTo>
                  <a:cubicBezTo>
                    <a:pt x="112" y="8"/>
                    <a:pt x="112" y="8"/>
                    <a:pt x="112" y="8"/>
                  </a:cubicBezTo>
                  <a:cubicBezTo>
                    <a:pt x="113" y="8"/>
                    <a:pt x="113" y="8"/>
                    <a:pt x="113" y="8"/>
                  </a:cubicBezTo>
                  <a:cubicBezTo>
                    <a:pt x="115" y="8"/>
                    <a:pt x="118" y="7"/>
                    <a:pt x="121" y="6"/>
                  </a:cubicBezTo>
                  <a:close/>
                  <a:moveTo>
                    <a:pt x="121" y="14"/>
                  </a:moveTo>
                  <a:cubicBezTo>
                    <a:pt x="121" y="27"/>
                    <a:pt x="121" y="27"/>
                    <a:pt x="121" y="27"/>
                  </a:cubicBezTo>
                  <a:cubicBezTo>
                    <a:pt x="118" y="27"/>
                    <a:pt x="114" y="28"/>
                    <a:pt x="114" y="26"/>
                  </a:cubicBezTo>
                  <a:cubicBezTo>
                    <a:pt x="115" y="23"/>
                    <a:pt x="116" y="21"/>
                    <a:pt x="119" y="20"/>
                  </a:cubicBezTo>
                  <a:cubicBezTo>
                    <a:pt x="122" y="19"/>
                    <a:pt x="116" y="15"/>
                    <a:pt x="121" y="14"/>
                  </a:cubicBezTo>
                  <a:close/>
                  <a:moveTo>
                    <a:pt x="121" y="28"/>
                  </a:moveTo>
                  <a:cubicBezTo>
                    <a:pt x="119" y="28"/>
                    <a:pt x="117" y="28"/>
                    <a:pt x="116" y="28"/>
                  </a:cubicBezTo>
                  <a:cubicBezTo>
                    <a:pt x="114" y="28"/>
                    <a:pt x="113" y="28"/>
                    <a:pt x="112" y="27"/>
                  </a:cubicBezTo>
                  <a:cubicBezTo>
                    <a:pt x="112" y="31"/>
                    <a:pt x="112" y="31"/>
                    <a:pt x="112" y="31"/>
                  </a:cubicBezTo>
                  <a:cubicBezTo>
                    <a:pt x="113" y="31"/>
                    <a:pt x="114" y="31"/>
                    <a:pt x="115" y="31"/>
                  </a:cubicBezTo>
                  <a:cubicBezTo>
                    <a:pt x="117" y="31"/>
                    <a:pt x="119" y="32"/>
                    <a:pt x="121" y="32"/>
                  </a:cubicBezTo>
                  <a:cubicBezTo>
                    <a:pt x="121" y="28"/>
                    <a:pt x="121" y="28"/>
                    <a:pt x="121" y="28"/>
                  </a:cubicBezTo>
                  <a:close/>
                  <a:moveTo>
                    <a:pt x="121" y="33"/>
                  </a:moveTo>
                  <a:cubicBezTo>
                    <a:pt x="121" y="43"/>
                    <a:pt x="121" y="43"/>
                    <a:pt x="121" y="43"/>
                  </a:cubicBezTo>
                  <a:cubicBezTo>
                    <a:pt x="118" y="43"/>
                    <a:pt x="114" y="40"/>
                    <a:pt x="114" y="38"/>
                  </a:cubicBezTo>
                  <a:cubicBezTo>
                    <a:pt x="114" y="36"/>
                    <a:pt x="115" y="33"/>
                    <a:pt x="121" y="33"/>
                  </a:cubicBezTo>
                  <a:close/>
                  <a:moveTo>
                    <a:pt x="121" y="45"/>
                  </a:moveTo>
                  <a:cubicBezTo>
                    <a:pt x="121" y="53"/>
                    <a:pt x="121" y="53"/>
                    <a:pt x="121" y="53"/>
                  </a:cubicBezTo>
                  <a:cubicBezTo>
                    <a:pt x="119" y="53"/>
                    <a:pt x="117" y="54"/>
                    <a:pt x="117" y="54"/>
                  </a:cubicBezTo>
                  <a:cubicBezTo>
                    <a:pt x="117" y="54"/>
                    <a:pt x="116" y="59"/>
                    <a:pt x="114" y="59"/>
                  </a:cubicBezTo>
                  <a:cubicBezTo>
                    <a:pt x="113" y="59"/>
                    <a:pt x="113" y="59"/>
                    <a:pt x="112" y="59"/>
                  </a:cubicBezTo>
                  <a:cubicBezTo>
                    <a:pt x="112" y="47"/>
                    <a:pt x="112" y="47"/>
                    <a:pt x="112" y="47"/>
                  </a:cubicBezTo>
                  <a:cubicBezTo>
                    <a:pt x="112" y="47"/>
                    <a:pt x="112" y="47"/>
                    <a:pt x="112" y="47"/>
                  </a:cubicBezTo>
                  <a:cubicBezTo>
                    <a:pt x="114" y="46"/>
                    <a:pt x="116" y="47"/>
                    <a:pt x="116" y="49"/>
                  </a:cubicBezTo>
                  <a:cubicBezTo>
                    <a:pt x="116" y="51"/>
                    <a:pt x="118" y="50"/>
                    <a:pt x="118" y="48"/>
                  </a:cubicBezTo>
                  <a:cubicBezTo>
                    <a:pt x="118" y="46"/>
                    <a:pt x="119" y="45"/>
                    <a:pt x="121" y="45"/>
                  </a:cubicBezTo>
                  <a:close/>
                  <a:moveTo>
                    <a:pt x="121" y="55"/>
                  </a:moveTo>
                  <a:cubicBezTo>
                    <a:pt x="121" y="55"/>
                    <a:pt x="120" y="55"/>
                    <a:pt x="120" y="55"/>
                  </a:cubicBezTo>
                  <a:cubicBezTo>
                    <a:pt x="117" y="55"/>
                    <a:pt x="116" y="57"/>
                    <a:pt x="117" y="59"/>
                  </a:cubicBezTo>
                  <a:cubicBezTo>
                    <a:pt x="118" y="61"/>
                    <a:pt x="119" y="60"/>
                    <a:pt x="121" y="59"/>
                  </a:cubicBezTo>
                  <a:cubicBezTo>
                    <a:pt x="121" y="55"/>
                    <a:pt x="121" y="55"/>
                    <a:pt x="121" y="55"/>
                  </a:cubicBezTo>
                  <a:close/>
                  <a:moveTo>
                    <a:pt x="121" y="61"/>
                  </a:moveTo>
                  <a:cubicBezTo>
                    <a:pt x="121" y="62"/>
                    <a:pt x="121" y="62"/>
                    <a:pt x="121" y="62"/>
                  </a:cubicBezTo>
                  <a:cubicBezTo>
                    <a:pt x="121" y="62"/>
                    <a:pt x="121" y="61"/>
                    <a:pt x="121" y="61"/>
                  </a:cubicBezTo>
                  <a:close/>
                  <a:moveTo>
                    <a:pt x="121" y="77"/>
                  </a:moveTo>
                  <a:cubicBezTo>
                    <a:pt x="121" y="122"/>
                    <a:pt x="121" y="122"/>
                    <a:pt x="121" y="122"/>
                  </a:cubicBezTo>
                  <a:cubicBezTo>
                    <a:pt x="118" y="120"/>
                    <a:pt x="115" y="121"/>
                    <a:pt x="112" y="122"/>
                  </a:cubicBezTo>
                  <a:cubicBezTo>
                    <a:pt x="112" y="122"/>
                    <a:pt x="112" y="122"/>
                    <a:pt x="112" y="122"/>
                  </a:cubicBezTo>
                  <a:cubicBezTo>
                    <a:pt x="112" y="74"/>
                    <a:pt x="112" y="74"/>
                    <a:pt x="112" y="74"/>
                  </a:cubicBezTo>
                  <a:cubicBezTo>
                    <a:pt x="113" y="74"/>
                    <a:pt x="114" y="74"/>
                    <a:pt x="114" y="74"/>
                  </a:cubicBezTo>
                  <a:cubicBezTo>
                    <a:pt x="117" y="75"/>
                    <a:pt x="119" y="76"/>
                    <a:pt x="121" y="77"/>
                  </a:cubicBezTo>
                  <a:close/>
                  <a:moveTo>
                    <a:pt x="121" y="147"/>
                  </a:moveTo>
                  <a:cubicBezTo>
                    <a:pt x="121" y="153"/>
                    <a:pt x="121" y="153"/>
                    <a:pt x="121" y="153"/>
                  </a:cubicBezTo>
                  <a:cubicBezTo>
                    <a:pt x="120" y="151"/>
                    <a:pt x="120" y="146"/>
                    <a:pt x="116" y="146"/>
                  </a:cubicBezTo>
                  <a:cubicBezTo>
                    <a:pt x="115" y="146"/>
                    <a:pt x="113" y="146"/>
                    <a:pt x="112" y="145"/>
                  </a:cubicBezTo>
                  <a:cubicBezTo>
                    <a:pt x="112" y="134"/>
                    <a:pt x="112" y="134"/>
                    <a:pt x="112" y="134"/>
                  </a:cubicBezTo>
                  <a:cubicBezTo>
                    <a:pt x="115" y="132"/>
                    <a:pt x="117" y="131"/>
                    <a:pt x="117" y="132"/>
                  </a:cubicBezTo>
                  <a:cubicBezTo>
                    <a:pt x="117" y="135"/>
                    <a:pt x="115" y="142"/>
                    <a:pt x="118" y="142"/>
                  </a:cubicBezTo>
                  <a:cubicBezTo>
                    <a:pt x="122" y="142"/>
                    <a:pt x="119" y="145"/>
                    <a:pt x="121" y="147"/>
                  </a:cubicBezTo>
                  <a:cubicBezTo>
                    <a:pt x="121" y="147"/>
                    <a:pt x="121" y="147"/>
                    <a:pt x="121" y="147"/>
                  </a:cubicBezTo>
                  <a:close/>
                  <a:moveTo>
                    <a:pt x="112" y="24"/>
                  </a:moveTo>
                  <a:cubicBezTo>
                    <a:pt x="112" y="22"/>
                    <a:pt x="112" y="22"/>
                    <a:pt x="112" y="22"/>
                  </a:cubicBezTo>
                  <a:cubicBezTo>
                    <a:pt x="113" y="23"/>
                    <a:pt x="114" y="24"/>
                    <a:pt x="112" y="24"/>
                  </a:cubicBezTo>
                  <a:close/>
                  <a:moveTo>
                    <a:pt x="112" y="20"/>
                  </a:moveTo>
                  <a:cubicBezTo>
                    <a:pt x="113" y="20"/>
                    <a:pt x="113" y="20"/>
                    <a:pt x="113" y="20"/>
                  </a:cubicBezTo>
                  <a:cubicBezTo>
                    <a:pt x="117" y="18"/>
                    <a:pt x="115" y="14"/>
                    <a:pt x="112" y="13"/>
                  </a:cubicBezTo>
                  <a:lnTo>
                    <a:pt x="112" y="20"/>
                  </a:lnTo>
                  <a:close/>
                  <a:moveTo>
                    <a:pt x="112" y="8"/>
                  </a:moveTo>
                  <a:cubicBezTo>
                    <a:pt x="112" y="11"/>
                    <a:pt x="112" y="11"/>
                    <a:pt x="112" y="11"/>
                  </a:cubicBezTo>
                  <a:cubicBezTo>
                    <a:pt x="110" y="9"/>
                    <a:pt x="108" y="8"/>
                    <a:pt x="112" y="8"/>
                  </a:cubicBezTo>
                  <a:close/>
                  <a:moveTo>
                    <a:pt x="112" y="13"/>
                  </a:moveTo>
                  <a:cubicBezTo>
                    <a:pt x="112" y="13"/>
                    <a:pt x="112" y="13"/>
                    <a:pt x="112" y="13"/>
                  </a:cubicBezTo>
                  <a:cubicBezTo>
                    <a:pt x="110" y="13"/>
                    <a:pt x="111" y="10"/>
                    <a:pt x="106" y="10"/>
                  </a:cubicBezTo>
                  <a:cubicBezTo>
                    <a:pt x="102" y="10"/>
                    <a:pt x="108" y="15"/>
                    <a:pt x="107" y="18"/>
                  </a:cubicBezTo>
                  <a:cubicBezTo>
                    <a:pt x="107" y="20"/>
                    <a:pt x="109" y="22"/>
                    <a:pt x="112" y="20"/>
                  </a:cubicBezTo>
                  <a:cubicBezTo>
                    <a:pt x="112" y="13"/>
                    <a:pt x="112" y="13"/>
                    <a:pt x="112" y="13"/>
                  </a:cubicBezTo>
                  <a:close/>
                  <a:moveTo>
                    <a:pt x="112" y="22"/>
                  </a:moveTo>
                  <a:cubicBezTo>
                    <a:pt x="112" y="24"/>
                    <a:pt x="112" y="24"/>
                    <a:pt x="112" y="24"/>
                  </a:cubicBezTo>
                  <a:cubicBezTo>
                    <a:pt x="112" y="24"/>
                    <a:pt x="112" y="24"/>
                    <a:pt x="112" y="24"/>
                  </a:cubicBezTo>
                  <a:cubicBezTo>
                    <a:pt x="109" y="24"/>
                    <a:pt x="109" y="22"/>
                    <a:pt x="111" y="22"/>
                  </a:cubicBezTo>
                  <a:cubicBezTo>
                    <a:pt x="112" y="22"/>
                    <a:pt x="112" y="22"/>
                    <a:pt x="112" y="22"/>
                  </a:cubicBezTo>
                  <a:close/>
                  <a:moveTo>
                    <a:pt x="112" y="27"/>
                  </a:moveTo>
                  <a:cubicBezTo>
                    <a:pt x="112" y="31"/>
                    <a:pt x="112" y="31"/>
                    <a:pt x="112" y="31"/>
                  </a:cubicBezTo>
                  <a:cubicBezTo>
                    <a:pt x="111" y="32"/>
                    <a:pt x="111" y="32"/>
                    <a:pt x="110" y="31"/>
                  </a:cubicBezTo>
                  <a:cubicBezTo>
                    <a:pt x="108" y="29"/>
                    <a:pt x="106" y="26"/>
                    <a:pt x="109" y="26"/>
                  </a:cubicBezTo>
                  <a:cubicBezTo>
                    <a:pt x="111" y="26"/>
                    <a:pt x="111" y="27"/>
                    <a:pt x="112" y="27"/>
                  </a:cubicBezTo>
                  <a:close/>
                  <a:moveTo>
                    <a:pt x="112" y="47"/>
                  </a:moveTo>
                  <a:cubicBezTo>
                    <a:pt x="112" y="59"/>
                    <a:pt x="112" y="59"/>
                    <a:pt x="112" y="59"/>
                  </a:cubicBezTo>
                  <a:cubicBezTo>
                    <a:pt x="112" y="59"/>
                    <a:pt x="112" y="61"/>
                    <a:pt x="110" y="61"/>
                  </a:cubicBezTo>
                  <a:cubicBezTo>
                    <a:pt x="108" y="61"/>
                    <a:pt x="108" y="65"/>
                    <a:pt x="107" y="66"/>
                  </a:cubicBezTo>
                  <a:cubicBezTo>
                    <a:pt x="106" y="67"/>
                    <a:pt x="108" y="68"/>
                    <a:pt x="108" y="70"/>
                  </a:cubicBezTo>
                  <a:cubicBezTo>
                    <a:pt x="108" y="72"/>
                    <a:pt x="109" y="72"/>
                    <a:pt x="112" y="74"/>
                  </a:cubicBezTo>
                  <a:cubicBezTo>
                    <a:pt x="112" y="122"/>
                    <a:pt x="112" y="122"/>
                    <a:pt x="112" y="122"/>
                  </a:cubicBezTo>
                  <a:cubicBezTo>
                    <a:pt x="110" y="122"/>
                    <a:pt x="107" y="121"/>
                    <a:pt x="105" y="123"/>
                  </a:cubicBezTo>
                  <a:cubicBezTo>
                    <a:pt x="105" y="123"/>
                    <a:pt x="104" y="123"/>
                    <a:pt x="104" y="124"/>
                  </a:cubicBezTo>
                  <a:cubicBezTo>
                    <a:pt x="104" y="49"/>
                    <a:pt x="104" y="49"/>
                    <a:pt x="104" y="49"/>
                  </a:cubicBezTo>
                  <a:cubicBezTo>
                    <a:pt x="107" y="49"/>
                    <a:pt x="108" y="48"/>
                    <a:pt x="107" y="47"/>
                  </a:cubicBezTo>
                  <a:cubicBezTo>
                    <a:pt x="106" y="46"/>
                    <a:pt x="106" y="44"/>
                    <a:pt x="104" y="44"/>
                  </a:cubicBezTo>
                  <a:cubicBezTo>
                    <a:pt x="104" y="44"/>
                    <a:pt x="104" y="44"/>
                    <a:pt x="104" y="44"/>
                  </a:cubicBezTo>
                  <a:cubicBezTo>
                    <a:pt x="104" y="41"/>
                    <a:pt x="104" y="41"/>
                    <a:pt x="104" y="41"/>
                  </a:cubicBezTo>
                  <a:cubicBezTo>
                    <a:pt x="104" y="41"/>
                    <a:pt x="104" y="41"/>
                    <a:pt x="105" y="41"/>
                  </a:cubicBezTo>
                  <a:cubicBezTo>
                    <a:pt x="106" y="40"/>
                    <a:pt x="107" y="38"/>
                    <a:pt x="108" y="40"/>
                  </a:cubicBezTo>
                  <a:cubicBezTo>
                    <a:pt x="109" y="42"/>
                    <a:pt x="107" y="44"/>
                    <a:pt x="110" y="44"/>
                  </a:cubicBezTo>
                  <a:cubicBezTo>
                    <a:pt x="112" y="44"/>
                    <a:pt x="111" y="48"/>
                    <a:pt x="112" y="47"/>
                  </a:cubicBezTo>
                  <a:close/>
                  <a:moveTo>
                    <a:pt x="112" y="134"/>
                  </a:moveTo>
                  <a:cubicBezTo>
                    <a:pt x="112" y="145"/>
                    <a:pt x="112" y="145"/>
                    <a:pt x="112" y="145"/>
                  </a:cubicBezTo>
                  <a:cubicBezTo>
                    <a:pt x="110" y="144"/>
                    <a:pt x="108" y="142"/>
                    <a:pt x="105" y="142"/>
                  </a:cubicBezTo>
                  <a:cubicBezTo>
                    <a:pt x="105" y="142"/>
                    <a:pt x="104" y="142"/>
                    <a:pt x="104" y="142"/>
                  </a:cubicBezTo>
                  <a:cubicBezTo>
                    <a:pt x="104" y="135"/>
                    <a:pt x="104" y="135"/>
                    <a:pt x="104" y="135"/>
                  </a:cubicBezTo>
                  <a:cubicBezTo>
                    <a:pt x="106" y="137"/>
                    <a:pt x="108" y="139"/>
                    <a:pt x="110" y="137"/>
                  </a:cubicBezTo>
                  <a:cubicBezTo>
                    <a:pt x="110" y="136"/>
                    <a:pt x="111" y="135"/>
                    <a:pt x="112" y="134"/>
                  </a:cubicBezTo>
                  <a:close/>
                  <a:moveTo>
                    <a:pt x="104" y="47"/>
                  </a:moveTo>
                  <a:cubicBezTo>
                    <a:pt x="105" y="47"/>
                    <a:pt x="105" y="46"/>
                    <a:pt x="104" y="46"/>
                  </a:cubicBezTo>
                  <a:cubicBezTo>
                    <a:pt x="104" y="47"/>
                    <a:pt x="104" y="47"/>
                    <a:pt x="104" y="47"/>
                  </a:cubicBezTo>
                  <a:close/>
                  <a:moveTo>
                    <a:pt x="104" y="31"/>
                  </a:moveTo>
                  <a:cubicBezTo>
                    <a:pt x="105" y="31"/>
                    <a:pt x="106" y="31"/>
                    <a:pt x="107" y="31"/>
                  </a:cubicBezTo>
                  <a:cubicBezTo>
                    <a:pt x="109" y="31"/>
                    <a:pt x="106" y="29"/>
                    <a:pt x="104" y="29"/>
                  </a:cubicBezTo>
                  <a:cubicBezTo>
                    <a:pt x="104" y="31"/>
                    <a:pt x="104" y="31"/>
                    <a:pt x="104" y="31"/>
                  </a:cubicBezTo>
                  <a:close/>
                  <a:moveTo>
                    <a:pt x="104" y="27"/>
                  </a:moveTo>
                  <a:cubicBezTo>
                    <a:pt x="105" y="27"/>
                    <a:pt x="109" y="25"/>
                    <a:pt x="107" y="25"/>
                  </a:cubicBezTo>
                  <a:cubicBezTo>
                    <a:pt x="105" y="25"/>
                    <a:pt x="108" y="22"/>
                    <a:pt x="106" y="22"/>
                  </a:cubicBezTo>
                  <a:cubicBezTo>
                    <a:pt x="105" y="22"/>
                    <a:pt x="104" y="22"/>
                    <a:pt x="104" y="23"/>
                  </a:cubicBezTo>
                  <a:cubicBezTo>
                    <a:pt x="104" y="27"/>
                    <a:pt x="104" y="27"/>
                    <a:pt x="104" y="27"/>
                  </a:cubicBezTo>
                  <a:close/>
                  <a:moveTo>
                    <a:pt x="104" y="23"/>
                  </a:moveTo>
                  <a:cubicBezTo>
                    <a:pt x="104" y="20"/>
                    <a:pt x="104" y="20"/>
                    <a:pt x="104" y="20"/>
                  </a:cubicBezTo>
                  <a:cubicBezTo>
                    <a:pt x="105" y="21"/>
                    <a:pt x="105" y="22"/>
                    <a:pt x="104" y="23"/>
                  </a:cubicBezTo>
                  <a:close/>
                  <a:moveTo>
                    <a:pt x="107" y="33"/>
                  </a:moveTo>
                  <a:cubicBezTo>
                    <a:pt x="104" y="33"/>
                    <a:pt x="104" y="35"/>
                    <a:pt x="105" y="37"/>
                  </a:cubicBezTo>
                  <a:cubicBezTo>
                    <a:pt x="106" y="39"/>
                    <a:pt x="107" y="39"/>
                    <a:pt x="107" y="38"/>
                  </a:cubicBezTo>
                  <a:cubicBezTo>
                    <a:pt x="108" y="37"/>
                    <a:pt x="110" y="36"/>
                    <a:pt x="111" y="35"/>
                  </a:cubicBezTo>
                  <a:cubicBezTo>
                    <a:pt x="112" y="33"/>
                    <a:pt x="109" y="33"/>
                    <a:pt x="107" y="33"/>
                  </a:cubicBezTo>
                  <a:close/>
                  <a:moveTo>
                    <a:pt x="104" y="20"/>
                  </a:moveTo>
                  <a:cubicBezTo>
                    <a:pt x="104" y="23"/>
                    <a:pt x="104" y="23"/>
                    <a:pt x="104" y="23"/>
                  </a:cubicBezTo>
                  <a:cubicBezTo>
                    <a:pt x="103" y="23"/>
                    <a:pt x="103" y="23"/>
                    <a:pt x="102" y="23"/>
                  </a:cubicBezTo>
                  <a:cubicBezTo>
                    <a:pt x="101" y="22"/>
                    <a:pt x="100" y="22"/>
                    <a:pt x="99" y="22"/>
                  </a:cubicBezTo>
                  <a:cubicBezTo>
                    <a:pt x="99" y="19"/>
                    <a:pt x="99" y="19"/>
                    <a:pt x="99" y="19"/>
                  </a:cubicBezTo>
                  <a:cubicBezTo>
                    <a:pt x="100" y="19"/>
                    <a:pt x="100" y="19"/>
                    <a:pt x="101" y="19"/>
                  </a:cubicBezTo>
                  <a:cubicBezTo>
                    <a:pt x="102" y="19"/>
                    <a:pt x="103" y="19"/>
                    <a:pt x="104" y="20"/>
                  </a:cubicBezTo>
                  <a:close/>
                  <a:moveTo>
                    <a:pt x="104" y="23"/>
                  </a:moveTo>
                  <a:cubicBezTo>
                    <a:pt x="104" y="27"/>
                    <a:pt x="104" y="27"/>
                    <a:pt x="104" y="27"/>
                  </a:cubicBezTo>
                  <a:cubicBezTo>
                    <a:pt x="104" y="26"/>
                    <a:pt x="103" y="26"/>
                    <a:pt x="103" y="26"/>
                  </a:cubicBezTo>
                  <a:cubicBezTo>
                    <a:pt x="103" y="25"/>
                    <a:pt x="103" y="24"/>
                    <a:pt x="104" y="23"/>
                  </a:cubicBezTo>
                  <a:close/>
                  <a:moveTo>
                    <a:pt x="104" y="29"/>
                  </a:moveTo>
                  <a:cubicBezTo>
                    <a:pt x="104" y="29"/>
                    <a:pt x="103" y="29"/>
                    <a:pt x="103" y="29"/>
                  </a:cubicBezTo>
                  <a:cubicBezTo>
                    <a:pt x="102" y="29"/>
                    <a:pt x="101" y="26"/>
                    <a:pt x="99" y="26"/>
                  </a:cubicBezTo>
                  <a:cubicBezTo>
                    <a:pt x="99" y="26"/>
                    <a:pt x="99" y="26"/>
                    <a:pt x="99" y="26"/>
                  </a:cubicBezTo>
                  <a:cubicBezTo>
                    <a:pt x="99" y="30"/>
                    <a:pt x="99" y="30"/>
                    <a:pt x="99" y="30"/>
                  </a:cubicBezTo>
                  <a:cubicBezTo>
                    <a:pt x="100" y="30"/>
                    <a:pt x="102" y="31"/>
                    <a:pt x="104" y="31"/>
                  </a:cubicBezTo>
                  <a:cubicBezTo>
                    <a:pt x="104" y="29"/>
                    <a:pt x="104" y="29"/>
                    <a:pt x="104" y="29"/>
                  </a:cubicBezTo>
                  <a:close/>
                  <a:moveTo>
                    <a:pt x="104" y="41"/>
                  </a:moveTo>
                  <a:cubicBezTo>
                    <a:pt x="104" y="44"/>
                    <a:pt x="104" y="44"/>
                    <a:pt x="104" y="44"/>
                  </a:cubicBezTo>
                  <a:cubicBezTo>
                    <a:pt x="103" y="43"/>
                    <a:pt x="103" y="42"/>
                    <a:pt x="104" y="41"/>
                  </a:cubicBezTo>
                  <a:close/>
                  <a:moveTo>
                    <a:pt x="104" y="46"/>
                  </a:moveTo>
                  <a:cubicBezTo>
                    <a:pt x="104" y="47"/>
                    <a:pt x="104" y="47"/>
                    <a:pt x="104" y="47"/>
                  </a:cubicBezTo>
                  <a:cubicBezTo>
                    <a:pt x="104" y="47"/>
                    <a:pt x="103" y="47"/>
                    <a:pt x="103" y="47"/>
                  </a:cubicBezTo>
                  <a:cubicBezTo>
                    <a:pt x="101" y="47"/>
                    <a:pt x="99" y="47"/>
                    <a:pt x="99" y="46"/>
                  </a:cubicBezTo>
                  <a:cubicBezTo>
                    <a:pt x="99" y="45"/>
                    <a:pt x="99" y="45"/>
                    <a:pt x="99" y="45"/>
                  </a:cubicBezTo>
                  <a:cubicBezTo>
                    <a:pt x="99" y="44"/>
                    <a:pt x="99" y="44"/>
                    <a:pt x="100" y="44"/>
                  </a:cubicBezTo>
                  <a:cubicBezTo>
                    <a:pt x="101" y="44"/>
                    <a:pt x="103" y="45"/>
                    <a:pt x="104" y="46"/>
                  </a:cubicBezTo>
                  <a:close/>
                  <a:moveTo>
                    <a:pt x="104" y="49"/>
                  </a:moveTo>
                  <a:cubicBezTo>
                    <a:pt x="104" y="124"/>
                    <a:pt x="104" y="124"/>
                    <a:pt x="104" y="124"/>
                  </a:cubicBezTo>
                  <a:cubicBezTo>
                    <a:pt x="102" y="127"/>
                    <a:pt x="101" y="131"/>
                    <a:pt x="102" y="133"/>
                  </a:cubicBezTo>
                  <a:cubicBezTo>
                    <a:pt x="103" y="134"/>
                    <a:pt x="103" y="134"/>
                    <a:pt x="104" y="135"/>
                  </a:cubicBezTo>
                  <a:cubicBezTo>
                    <a:pt x="104" y="142"/>
                    <a:pt x="104" y="142"/>
                    <a:pt x="104" y="142"/>
                  </a:cubicBezTo>
                  <a:cubicBezTo>
                    <a:pt x="102" y="142"/>
                    <a:pt x="100" y="141"/>
                    <a:pt x="99" y="140"/>
                  </a:cubicBezTo>
                  <a:cubicBezTo>
                    <a:pt x="99" y="49"/>
                    <a:pt x="99" y="49"/>
                    <a:pt x="99" y="49"/>
                  </a:cubicBezTo>
                  <a:cubicBezTo>
                    <a:pt x="99" y="49"/>
                    <a:pt x="100" y="49"/>
                    <a:pt x="100" y="49"/>
                  </a:cubicBezTo>
                  <a:cubicBezTo>
                    <a:pt x="102" y="49"/>
                    <a:pt x="103" y="49"/>
                    <a:pt x="104" y="49"/>
                  </a:cubicBezTo>
                  <a:close/>
                  <a:moveTo>
                    <a:pt x="99" y="41"/>
                  </a:moveTo>
                  <a:cubicBezTo>
                    <a:pt x="99" y="33"/>
                    <a:pt x="99" y="33"/>
                    <a:pt x="99" y="33"/>
                  </a:cubicBezTo>
                  <a:cubicBezTo>
                    <a:pt x="99" y="33"/>
                    <a:pt x="99" y="33"/>
                    <a:pt x="100" y="33"/>
                  </a:cubicBezTo>
                  <a:cubicBezTo>
                    <a:pt x="102" y="33"/>
                    <a:pt x="101" y="38"/>
                    <a:pt x="102" y="38"/>
                  </a:cubicBezTo>
                  <a:cubicBezTo>
                    <a:pt x="104" y="37"/>
                    <a:pt x="102" y="41"/>
                    <a:pt x="99" y="41"/>
                  </a:cubicBezTo>
                  <a:cubicBezTo>
                    <a:pt x="99" y="41"/>
                    <a:pt x="99" y="41"/>
                    <a:pt x="99" y="41"/>
                  </a:cubicBezTo>
                  <a:close/>
                  <a:moveTo>
                    <a:pt x="99" y="15"/>
                  </a:moveTo>
                  <a:cubicBezTo>
                    <a:pt x="99" y="13"/>
                    <a:pt x="99" y="13"/>
                    <a:pt x="99" y="13"/>
                  </a:cubicBezTo>
                  <a:cubicBezTo>
                    <a:pt x="99" y="13"/>
                    <a:pt x="99" y="13"/>
                    <a:pt x="100" y="13"/>
                  </a:cubicBezTo>
                  <a:cubicBezTo>
                    <a:pt x="102" y="13"/>
                    <a:pt x="104" y="16"/>
                    <a:pt x="102" y="16"/>
                  </a:cubicBezTo>
                  <a:cubicBezTo>
                    <a:pt x="100" y="16"/>
                    <a:pt x="99" y="16"/>
                    <a:pt x="99" y="15"/>
                  </a:cubicBezTo>
                  <a:close/>
                  <a:moveTo>
                    <a:pt x="99" y="13"/>
                  </a:moveTo>
                  <a:cubicBezTo>
                    <a:pt x="99" y="15"/>
                    <a:pt x="99" y="15"/>
                    <a:pt x="99" y="15"/>
                  </a:cubicBezTo>
                  <a:cubicBezTo>
                    <a:pt x="98" y="14"/>
                    <a:pt x="98" y="14"/>
                    <a:pt x="99" y="13"/>
                  </a:cubicBezTo>
                  <a:close/>
                  <a:moveTo>
                    <a:pt x="99" y="19"/>
                  </a:moveTo>
                  <a:cubicBezTo>
                    <a:pt x="99" y="22"/>
                    <a:pt x="99" y="22"/>
                    <a:pt x="99" y="22"/>
                  </a:cubicBezTo>
                  <a:cubicBezTo>
                    <a:pt x="98" y="22"/>
                    <a:pt x="97" y="22"/>
                    <a:pt x="96" y="22"/>
                  </a:cubicBezTo>
                  <a:cubicBezTo>
                    <a:pt x="96" y="18"/>
                    <a:pt x="96" y="18"/>
                    <a:pt x="96" y="18"/>
                  </a:cubicBezTo>
                  <a:cubicBezTo>
                    <a:pt x="97" y="18"/>
                    <a:pt x="98" y="18"/>
                    <a:pt x="99" y="19"/>
                  </a:cubicBezTo>
                  <a:close/>
                  <a:moveTo>
                    <a:pt x="99" y="26"/>
                  </a:moveTo>
                  <a:cubicBezTo>
                    <a:pt x="99" y="30"/>
                    <a:pt x="99" y="30"/>
                    <a:pt x="99" y="30"/>
                  </a:cubicBezTo>
                  <a:cubicBezTo>
                    <a:pt x="98" y="30"/>
                    <a:pt x="98" y="30"/>
                    <a:pt x="98" y="30"/>
                  </a:cubicBezTo>
                  <a:cubicBezTo>
                    <a:pt x="96" y="30"/>
                    <a:pt x="96" y="26"/>
                    <a:pt x="99" y="26"/>
                  </a:cubicBezTo>
                  <a:close/>
                  <a:moveTo>
                    <a:pt x="99" y="33"/>
                  </a:moveTo>
                  <a:cubicBezTo>
                    <a:pt x="99" y="41"/>
                    <a:pt x="99" y="41"/>
                    <a:pt x="99" y="41"/>
                  </a:cubicBezTo>
                  <a:cubicBezTo>
                    <a:pt x="98" y="41"/>
                    <a:pt x="96" y="40"/>
                    <a:pt x="96" y="39"/>
                  </a:cubicBezTo>
                  <a:cubicBezTo>
                    <a:pt x="96" y="37"/>
                    <a:pt x="96" y="37"/>
                    <a:pt x="96" y="37"/>
                  </a:cubicBezTo>
                  <a:cubicBezTo>
                    <a:pt x="98" y="37"/>
                    <a:pt x="99" y="36"/>
                    <a:pt x="98" y="35"/>
                  </a:cubicBezTo>
                  <a:cubicBezTo>
                    <a:pt x="97" y="35"/>
                    <a:pt x="97" y="34"/>
                    <a:pt x="99" y="33"/>
                  </a:cubicBezTo>
                  <a:close/>
                  <a:moveTo>
                    <a:pt x="99" y="45"/>
                  </a:moveTo>
                  <a:cubicBezTo>
                    <a:pt x="99" y="46"/>
                    <a:pt x="99" y="46"/>
                    <a:pt x="99" y="46"/>
                  </a:cubicBezTo>
                  <a:cubicBezTo>
                    <a:pt x="98" y="46"/>
                    <a:pt x="98" y="45"/>
                    <a:pt x="99" y="45"/>
                  </a:cubicBezTo>
                  <a:close/>
                  <a:moveTo>
                    <a:pt x="99" y="49"/>
                  </a:moveTo>
                  <a:cubicBezTo>
                    <a:pt x="99" y="140"/>
                    <a:pt x="99" y="140"/>
                    <a:pt x="99" y="140"/>
                  </a:cubicBezTo>
                  <a:cubicBezTo>
                    <a:pt x="98" y="140"/>
                    <a:pt x="97" y="139"/>
                    <a:pt x="96" y="139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8"/>
                    <a:pt x="97" y="49"/>
                    <a:pt x="99" y="49"/>
                  </a:cubicBezTo>
                  <a:close/>
                  <a:moveTo>
                    <a:pt x="96" y="44"/>
                  </a:moveTo>
                  <a:cubicBezTo>
                    <a:pt x="96" y="43"/>
                    <a:pt x="96" y="43"/>
                    <a:pt x="96" y="43"/>
                  </a:cubicBezTo>
                  <a:cubicBezTo>
                    <a:pt x="96" y="43"/>
                    <a:pt x="96" y="43"/>
                    <a:pt x="96" y="43"/>
                  </a:cubicBezTo>
                  <a:cubicBezTo>
                    <a:pt x="97" y="43"/>
                    <a:pt x="97" y="44"/>
                    <a:pt x="96" y="44"/>
                  </a:cubicBezTo>
                  <a:close/>
                  <a:moveTo>
                    <a:pt x="96" y="18"/>
                  </a:moveTo>
                  <a:cubicBezTo>
                    <a:pt x="96" y="22"/>
                    <a:pt x="96" y="22"/>
                    <a:pt x="96" y="22"/>
                  </a:cubicBezTo>
                  <a:cubicBezTo>
                    <a:pt x="95" y="22"/>
                    <a:pt x="94" y="22"/>
                    <a:pt x="94" y="22"/>
                  </a:cubicBezTo>
                  <a:cubicBezTo>
                    <a:pt x="93" y="22"/>
                    <a:pt x="92" y="22"/>
                    <a:pt x="91" y="21"/>
                  </a:cubicBezTo>
                  <a:cubicBezTo>
                    <a:pt x="91" y="17"/>
                    <a:pt x="91" y="17"/>
                    <a:pt x="91" y="17"/>
                  </a:cubicBezTo>
                  <a:cubicBezTo>
                    <a:pt x="93" y="17"/>
                    <a:pt x="94" y="18"/>
                    <a:pt x="96" y="18"/>
                  </a:cubicBezTo>
                  <a:close/>
                  <a:moveTo>
                    <a:pt x="96" y="37"/>
                  </a:moveTo>
                  <a:cubicBezTo>
                    <a:pt x="96" y="39"/>
                    <a:pt x="96" y="39"/>
                    <a:pt x="96" y="39"/>
                  </a:cubicBezTo>
                  <a:cubicBezTo>
                    <a:pt x="94" y="38"/>
                    <a:pt x="94" y="37"/>
                    <a:pt x="95" y="37"/>
                  </a:cubicBezTo>
                  <a:cubicBezTo>
                    <a:pt x="96" y="37"/>
                    <a:pt x="96" y="37"/>
                    <a:pt x="96" y="37"/>
                  </a:cubicBezTo>
                  <a:close/>
                  <a:moveTo>
                    <a:pt x="96" y="43"/>
                  </a:moveTo>
                  <a:cubicBezTo>
                    <a:pt x="94" y="43"/>
                    <a:pt x="92" y="41"/>
                    <a:pt x="91" y="38"/>
                  </a:cubicBezTo>
                  <a:cubicBezTo>
                    <a:pt x="91" y="45"/>
                    <a:pt x="91" y="45"/>
                    <a:pt x="91" y="45"/>
                  </a:cubicBezTo>
                  <a:cubicBezTo>
                    <a:pt x="91" y="45"/>
                    <a:pt x="91" y="45"/>
                    <a:pt x="92" y="45"/>
                  </a:cubicBezTo>
                  <a:cubicBezTo>
                    <a:pt x="93" y="45"/>
                    <a:pt x="95" y="45"/>
                    <a:pt x="96" y="44"/>
                  </a:cubicBezTo>
                  <a:cubicBezTo>
                    <a:pt x="96" y="43"/>
                    <a:pt x="96" y="43"/>
                    <a:pt x="96" y="43"/>
                  </a:cubicBezTo>
                  <a:close/>
                  <a:moveTo>
                    <a:pt x="96" y="48"/>
                  </a:moveTo>
                  <a:cubicBezTo>
                    <a:pt x="96" y="139"/>
                    <a:pt x="96" y="139"/>
                    <a:pt x="96" y="139"/>
                  </a:cubicBezTo>
                  <a:cubicBezTo>
                    <a:pt x="95" y="139"/>
                    <a:pt x="95" y="139"/>
                    <a:pt x="94" y="139"/>
                  </a:cubicBezTo>
                  <a:cubicBezTo>
                    <a:pt x="93" y="139"/>
                    <a:pt x="92" y="136"/>
                    <a:pt x="91" y="134"/>
                  </a:cubicBezTo>
                  <a:cubicBezTo>
                    <a:pt x="91" y="47"/>
                    <a:pt x="91" y="47"/>
                    <a:pt x="91" y="47"/>
                  </a:cubicBezTo>
                  <a:cubicBezTo>
                    <a:pt x="93" y="47"/>
                    <a:pt x="94" y="48"/>
                    <a:pt x="96" y="48"/>
                  </a:cubicBezTo>
                  <a:close/>
                  <a:moveTo>
                    <a:pt x="91" y="30"/>
                  </a:moveTo>
                  <a:cubicBezTo>
                    <a:pt x="91" y="29"/>
                    <a:pt x="91" y="29"/>
                    <a:pt x="91" y="29"/>
                  </a:cubicBezTo>
                  <a:cubicBezTo>
                    <a:pt x="93" y="29"/>
                    <a:pt x="93" y="30"/>
                    <a:pt x="91" y="30"/>
                  </a:cubicBezTo>
                  <a:close/>
                  <a:moveTo>
                    <a:pt x="91" y="27"/>
                  </a:moveTo>
                  <a:cubicBezTo>
                    <a:pt x="91" y="25"/>
                    <a:pt x="91" y="25"/>
                    <a:pt x="91" y="25"/>
                  </a:cubicBezTo>
                  <a:cubicBezTo>
                    <a:pt x="91" y="25"/>
                    <a:pt x="91" y="25"/>
                    <a:pt x="92" y="25"/>
                  </a:cubicBezTo>
                  <a:cubicBezTo>
                    <a:pt x="94" y="25"/>
                    <a:pt x="95" y="27"/>
                    <a:pt x="92" y="27"/>
                  </a:cubicBezTo>
                  <a:cubicBezTo>
                    <a:pt x="92" y="27"/>
                    <a:pt x="91" y="27"/>
                    <a:pt x="91" y="27"/>
                  </a:cubicBezTo>
                  <a:close/>
                  <a:moveTo>
                    <a:pt x="91" y="17"/>
                  </a:moveTo>
                  <a:cubicBezTo>
                    <a:pt x="91" y="21"/>
                    <a:pt x="91" y="21"/>
                    <a:pt x="91" y="21"/>
                  </a:cubicBezTo>
                  <a:cubicBezTo>
                    <a:pt x="90" y="19"/>
                    <a:pt x="89" y="17"/>
                    <a:pt x="91" y="17"/>
                  </a:cubicBezTo>
                  <a:cubicBezTo>
                    <a:pt x="91" y="17"/>
                    <a:pt x="91" y="17"/>
                    <a:pt x="91" y="17"/>
                  </a:cubicBezTo>
                  <a:close/>
                  <a:moveTo>
                    <a:pt x="91" y="25"/>
                  </a:moveTo>
                  <a:cubicBezTo>
                    <a:pt x="91" y="27"/>
                    <a:pt x="91" y="27"/>
                    <a:pt x="91" y="27"/>
                  </a:cubicBezTo>
                  <a:cubicBezTo>
                    <a:pt x="89" y="27"/>
                    <a:pt x="89" y="25"/>
                    <a:pt x="91" y="25"/>
                  </a:cubicBezTo>
                  <a:close/>
                  <a:moveTo>
                    <a:pt x="91" y="29"/>
                  </a:moveTo>
                  <a:cubicBezTo>
                    <a:pt x="91" y="29"/>
                    <a:pt x="91" y="29"/>
                    <a:pt x="91" y="29"/>
                  </a:cubicBezTo>
                  <a:cubicBezTo>
                    <a:pt x="88" y="29"/>
                    <a:pt x="88" y="25"/>
                    <a:pt x="86" y="25"/>
                  </a:cubicBezTo>
                  <a:cubicBezTo>
                    <a:pt x="84" y="25"/>
                    <a:pt x="84" y="26"/>
                    <a:pt x="83" y="28"/>
                  </a:cubicBezTo>
                  <a:cubicBezTo>
                    <a:pt x="83" y="29"/>
                    <a:pt x="81" y="28"/>
                    <a:pt x="80" y="27"/>
                  </a:cubicBezTo>
                  <a:cubicBezTo>
                    <a:pt x="80" y="32"/>
                    <a:pt x="80" y="32"/>
                    <a:pt x="80" y="32"/>
                  </a:cubicBezTo>
                  <a:cubicBezTo>
                    <a:pt x="80" y="32"/>
                    <a:pt x="81" y="31"/>
                    <a:pt x="82" y="31"/>
                  </a:cubicBezTo>
                  <a:cubicBezTo>
                    <a:pt x="84" y="29"/>
                    <a:pt x="86" y="30"/>
                    <a:pt x="89" y="31"/>
                  </a:cubicBezTo>
                  <a:cubicBezTo>
                    <a:pt x="90" y="31"/>
                    <a:pt x="91" y="31"/>
                    <a:pt x="91" y="30"/>
                  </a:cubicBezTo>
                  <a:cubicBezTo>
                    <a:pt x="91" y="29"/>
                    <a:pt x="91" y="29"/>
                    <a:pt x="91" y="29"/>
                  </a:cubicBezTo>
                  <a:close/>
                  <a:moveTo>
                    <a:pt x="91" y="38"/>
                  </a:moveTo>
                  <a:cubicBezTo>
                    <a:pt x="91" y="45"/>
                    <a:pt x="91" y="45"/>
                    <a:pt x="91" y="45"/>
                  </a:cubicBezTo>
                  <a:cubicBezTo>
                    <a:pt x="88" y="45"/>
                    <a:pt x="83" y="48"/>
                    <a:pt x="80" y="46"/>
                  </a:cubicBezTo>
                  <a:cubicBezTo>
                    <a:pt x="80" y="35"/>
                    <a:pt x="80" y="35"/>
                    <a:pt x="80" y="35"/>
                  </a:cubicBezTo>
                  <a:cubicBezTo>
                    <a:pt x="81" y="35"/>
                    <a:pt x="82" y="36"/>
                    <a:pt x="83" y="36"/>
                  </a:cubicBezTo>
                  <a:cubicBezTo>
                    <a:pt x="86" y="36"/>
                    <a:pt x="90" y="34"/>
                    <a:pt x="91" y="38"/>
                  </a:cubicBezTo>
                  <a:cubicBezTo>
                    <a:pt x="91" y="38"/>
                    <a:pt x="91" y="38"/>
                    <a:pt x="91" y="38"/>
                  </a:cubicBezTo>
                  <a:close/>
                  <a:moveTo>
                    <a:pt x="91" y="47"/>
                  </a:moveTo>
                  <a:cubicBezTo>
                    <a:pt x="91" y="47"/>
                    <a:pt x="91" y="47"/>
                    <a:pt x="90" y="47"/>
                  </a:cubicBezTo>
                  <a:cubicBezTo>
                    <a:pt x="87" y="47"/>
                    <a:pt x="87" y="51"/>
                    <a:pt x="84" y="50"/>
                  </a:cubicBezTo>
                  <a:cubicBezTo>
                    <a:pt x="82" y="49"/>
                    <a:pt x="81" y="50"/>
                    <a:pt x="80" y="49"/>
                  </a:cubicBezTo>
                  <a:cubicBezTo>
                    <a:pt x="80" y="127"/>
                    <a:pt x="80" y="127"/>
                    <a:pt x="80" y="127"/>
                  </a:cubicBezTo>
                  <a:cubicBezTo>
                    <a:pt x="81" y="129"/>
                    <a:pt x="83" y="132"/>
                    <a:pt x="84" y="131"/>
                  </a:cubicBezTo>
                  <a:cubicBezTo>
                    <a:pt x="86" y="131"/>
                    <a:pt x="84" y="128"/>
                    <a:pt x="83" y="126"/>
                  </a:cubicBezTo>
                  <a:cubicBezTo>
                    <a:pt x="82" y="124"/>
                    <a:pt x="88" y="130"/>
                    <a:pt x="90" y="131"/>
                  </a:cubicBezTo>
                  <a:cubicBezTo>
                    <a:pt x="90" y="132"/>
                    <a:pt x="91" y="133"/>
                    <a:pt x="91" y="134"/>
                  </a:cubicBezTo>
                  <a:cubicBezTo>
                    <a:pt x="91" y="47"/>
                    <a:pt x="91" y="47"/>
                    <a:pt x="91" y="47"/>
                  </a:cubicBezTo>
                  <a:close/>
                  <a:moveTo>
                    <a:pt x="80" y="21"/>
                  </a:moveTo>
                  <a:cubicBezTo>
                    <a:pt x="80" y="19"/>
                    <a:pt x="80" y="19"/>
                    <a:pt x="80" y="19"/>
                  </a:cubicBezTo>
                  <a:cubicBezTo>
                    <a:pt x="80" y="19"/>
                    <a:pt x="81" y="19"/>
                    <a:pt x="82" y="19"/>
                  </a:cubicBezTo>
                  <a:cubicBezTo>
                    <a:pt x="84" y="19"/>
                    <a:pt x="86" y="23"/>
                    <a:pt x="83" y="23"/>
                  </a:cubicBezTo>
                  <a:cubicBezTo>
                    <a:pt x="81" y="23"/>
                    <a:pt x="80" y="22"/>
                    <a:pt x="80" y="21"/>
                  </a:cubicBezTo>
                  <a:close/>
                  <a:moveTo>
                    <a:pt x="80" y="19"/>
                  </a:moveTo>
                  <a:cubicBezTo>
                    <a:pt x="80" y="21"/>
                    <a:pt x="80" y="21"/>
                    <a:pt x="80" y="21"/>
                  </a:cubicBezTo>
                  <a:cubicBezTo>
                    <a:pt x="79" y="20"/>
                    <a:pt x="79" y="20"/>
                    <a:pt x="80" y="19"/>
                  </a:cubicBezTo>
                  <a:close/>
                  <a:moveTo>
                    <a:pt x="80" y="27"/>
                  </a:moveTo>
                  <a:cubicBezTo>
                    <a:pt x="80" y="32"/>
                    <a:pt x="80" y="32"/>
                    <a:pt x="80" y="32"/>
                  </a:cubicBezTo>
                  <a:cubicBezTo>
                    <a:pt x="79" y="33"/>
                    <a:pt x="78" y="33"/>
                    <a:pt x="78" y="32"/>
                  </a:cubicBezTo>
                  <a:cubicBezTo>
                    <a:pt x="78" y="31"/>
                    <a:pt x="77" y="32"/>
                    <a:pt x="75" y="31"/>
                  </a:cubicBezTo>
                  <a:cubicBezTo>
                    <a:pt x="75" y="27"/>
                    <a:pt x="75" y="27"/>
                    <a:pt x="75" y="27"/>
                  </a:cubicBezTo>
                  <a:cubicBezTo>
                    <a:pt x="76" y="27"/>
                    <a:pt x="77" y="27"/>
                    <a:pt x="77" y="27"/>
                  </a:cubicBezTo>
                  <a:cubicBezTo>
                    <a:pt x="78" y="26"/>
                    <a:pt x="79" y="27"/>
                    <a:pt x="80" y="27"/>
                  </a:cubicBezTo>
                  <a:close/>
                  <a:moveTo>
                    <a:pt x="80" y="35"/>
                  </a:moveTo>
                  <a:cubicBezTo>
                    <a:pt x="80" y="46"/>
                    <a:pt x="80" y="46"/>
                    <a:pt x="80" y="46"/>
                  </a:cubicBezTo>
                  <a:cubicBezTo>
                    <a:pt x="79" y="46"/>
                    <a:pt x="79" y="46"/>
                    <a:pt x="79" y="46"/>
                  </a:cubicBezTo>
                  <a:cubicBezTo>
                    <a:pt x="78" y="45"/>
                    <a:pt x="76" y="45"/>
                    <a:pt x="75" y="45"/>
                  </a:cubicBezTo>
                  <a:cubicBezTo>
                    <a:pt x="75" y="44"/>
                    <a:pt x="75" y="44"/>
                    <a:pt x="75" y="44"/>
                  </a:cubicBezTo>
                  <a:cubicBezTo>
                    <a:pt x="76" y="43"/>
                    <a:pt x="76" y="43"/>
                    <a:pt x="76" y="43"/>
                  </a:cubicBezTo>
                  <a:cubicBezTo>
                    <a:pt x="77" y="43"/>
                    <a:pt x="76" y="43"/>
                    <a:pt x="75" y="43"/>
                  </a:cubicBezTo>
                  <a:cubicBezTo>
                    <a:pt x="75" y="33"/>
                    <a:pt x="75" y="33"/>
                    <a:pt x="75" y="33"/>
                  </a:cubicBezTo>
                  <a:cubicBezTo>
                    <a:pt x="77" y="34"/>
                    <a:pt x="78" y="34"/>
                    <a:pt x="80" y="35"/>
                  </a:cubicBezTo>
                  <a:close/>
                  <a:moveTo>
                    <a:pt x="80" y="49"/>
                  </a:moveTo>
                  <a:cubicBezTo>
                    <a:pt x="80" y="127"/>
                    <a:pt x="80" y="127"/>
                    <a:pt x="80" y="127"/>
                  </a:cubicBezTo>
                  <a:cubicBezTo>
                    <a:pt x="79" y="126"/>
                    <a:pt x="79" y="126"/>
                    <a:pt x="79" y="126"/>
                  </a:cubicBezTo>
                  <a:cubicBezTo>
                    <a:pt x="78" y="124"/>
                    <a:pt x="77" y="123"/>
                    <a:pt x="75" y="121"/>
                  </a:cubicBezTo>
                  <a:cubicBezTo>
                    <a:pt x="75" y="47"/>
                    <a:pt x="75" y="47"/>
                    <a:pt x="75" y="47"/>
                  </a:cubicBezTo>
                  <a:cubicBezTo>
                    <a:pt x="77" y="47"/>
                    <a:pt x="78" y="47"/>
                    <a:pt x="79" y="48"/>
                  </a:cubicBezTo>
                  <a:cubicBezTo>
                    <a:pt x="79" y="49"/>
                    <a:pt x="79" y="49"/>
                    <a:pt x="80" y="49"/>
                  </a:cubicBezTo>
                  <a:close/>
                  <a:moveTo>
                    <a:pt x="75" y="25"/>
                  </a:moveTo>
                  <a:cubicBezTo>
                    <a:pt x="75" y="23"/>
                    <a:pt x="75" y="23"/>
                    <a:pt x="75" y="23"/>
                  </a:cubicBezTo>
                  <a:cubicBezTo>
                    <a:pt x="77" y="23"/>
                    <a:pt x="77" y="24"/>
                    <a:pt x="75" y="25"/>
                  </a:cubicBezTo>
                  <a:close/>
                  <a:moveTo>
                    <a:pt x="75" y="23"/>
                  </a:moveTo>
                  <a:cubicBezTo>
                    <a:pt x="75" y="25"/>
                    <a:pt x="75" y="25"/>
                    <a:pt x="75" y="25"/>
                  </a:cubicBezTo>
                  <a:cubicBezTo>
                    <a:pt x="74" y="25"/>
                    <a:pt x="73" y="26"/>
                    <a:pt x="72" y="26"/>
                  </a:cubicBezTo>
                  <a:cubicBezTo>
                    <a:pt x="69" y="26"/>
                    <a:pt x="69" y="28"/>
                    <a:pt x="67" y="28"/>
                  </a:cubicBezTo>
                  <a:cubicBezTo>
                    <a:pt x="65" y="28"/>
                    <a:pt x="63" y="25"/>
                    <a:pt x="67" y="25"/>
                  </a:cubicBezTo>
                  <a:cubicBezTo>
                    <a:pt x="70" y="25"/>
                    <a:pt x="70" y="23"/>
                    <a:pt x="74" y="22"/>
                  </a:cubicBezTo>
                  <a:cubicBezTo>
                    <a:pt x="75" y="22"/>
                    <a:pt x="75" y="23"/>
                    <a:pt x="75" y="23"/>
                  </a:cubicBezTo>
                  <a:close/>
                  <a:moveTo>
                    <a:pt x="75" y="27"/>
                  </a:moveTo>
                  <a:cubicBezTo>
                    <a:pt x="75" y="28"/>
                    <a:pt x="74" y="29"/>
                    <a:pt x="75" y="31"/>
                  </a:cubicBezTo>
                  <a:cubicBezTo>
                    <a:pt x="75" y="31"/>
                    <a:pt x="75" y="31"/>
                    <a:pt x="75" y="31"/>
                  </a:cubicBezTo>
                  <a:cubicBezTo>
                    <a:pt x="75" y="27"/>
                    <a:pt x="75" y="27"/>
                    <a:pt x="75" y="27"/>
                  </a:cubicBezTo>
                  <a:close/>
                  <a:moveTo>
                    <a:pt x="75" y="33"/>
                  </a:moveTo>
                  <a:cubicBezTo>
                    <a:pt x="75" y="43"/>
                    <a:pt x="75" y="43"/>
                    <a:pt x="75" y="43"/>
                  </a:cubicBezTo>
                  <a:cubicBezTo>
                    <a:pt x="74" y="43"/>
                    <a:pt x="72" y="43"/>
                    <a:pt x="72" y="41"/>
                  </a:cubicBezTo>
                  <a:cubicBezTo>
                    <a:pt x="72" y="39"/>
                    <a:pt x="65" y="41"/>
                    <a:pt x="63" y="39"/>
                  </a:cubicBezTo>
                  <a:cubicBezTo>
                    <a:pt x="61" y="37"/>
                    <a:pt x="63" y="32"/>
                    <a:pt x="67" y="32"/>
                  </a:cubicBezTo>
                  <a:cubicBezTo>
                    <a:pt x="70" y="31"/>
                    <a:pt x="72" y="33"/>
                    <a:pt x="75" y="33"/>
                  </a:cubicBezTo>
                  <a:cubicBezTo>
                    <a:pt x="75" y="33"/>
                    <a:pt x="75" y="33"/>
                    <a:pt x="75" y="33"/>
                  </a:cubicBezTo>
                  <a:close/>
                  <a:moveTo>
                    <a:pt x="75" y="44"/>
                  </a:moveTo>
                  <a:cubicBezTo>
                    <a:pt x="75" y="45"/>
                    <a:pt x="75" y="45"/>
                    <a:pt x="75" y="45"/>
                  </a:cubicBezTo>
                  <a:cubicBezTo>
                    <a:pt x="75" y="44"/>
                    <a:pt x="75" y="44"/>
                    <a:pt x="75" y="44"/>
                  </a:cubicBezTo>
                  <a:close/>
                  <a:moveTo>
                    <a:pt x="75" y="47"/>
                  </a:moveTo>
                  <a:cubicBezTo>
                    <a:pt x="75" y="47"/>
                    <a:pt x="74" y="47"/>
                    <a:pt x="73" y="47"/>
                  </a:cubicBezTo>
                  <a:cubicBezTo>
                    <a:pt x="70" y="47"/>
                    <a:pt x="72" y="44"/>
                    <a:pt x="68" y="44"/>
                  </a:cubicBezTo>
                  <a:cubicBezTo>
                    <a:pt x="64" y="44"/>
                    <a:pt x="65" y="45"/>
                    <a:pt x="62" y="43"/>
                  </a:cubicBezTo>
                  <a:cubicBezTo>
                    <a:pt x="58" y="41"/>
                    <a:pt x="60" y="44"/>
                    <a:pt x="55" y="44"/>
                  </a:cubicBezTo>
                  <a:cubicBezTo>
                    <a:pt x="50" y="44"/>
                    <a:pt x="49" y="45"/>
                    <a:pt x="49" y="47"/>
                  </a:cubicBezTo>
                  <a:cubicBezTo>
                    <a:pt x="49" y="49"/>
                    <a:pt x="43" y="44"/>
                    <a:pt x="36" y="43"/>
                  </a:cubicBezTo>
                  <a:cubicBezTo>
                    <a:pt x="29" y="43"/>
                    <a:pt x="22" y="41"/>
                    <a:pt x="18" y="41"/>
                  </a:cubicBezTo>
                  <a:cubicBezTo>
                    <a:pt x="14" y="41"/>
                    <a:pt x="12" y="45"/>
                    <a:pt x="7" y="46"/>
                  </a:cubicBezTo>
                  <a:cubicBezTo>
                    <a:pt x="2" y="47"/>
                    <a:pt x="7" y="48"/>
                    <a:pt x="9" y="50"/>
                  </a:cubicBezTo>
                  <a:cubicBezTo>
                    <a:pt x="10" y="53"/>
                    <a:pt x="10" y="53"/>
                    <a:pt x="5" y="53"/>
                  </a:cubicBezTo>
                  <a:cubicBezTo>
                    <a:pt x="0" y="54"/>
                    <a:pt x="7" y="57"/>
                    <a:pt x="10" y="57"/>
                  </a:cubicBezTo>
                  <a:cubicBezTo>
                    <a:pt x="14" y="57"/>
                    <a:pt x="10" y="59"/>
                    <a:pt x="8" y="60"/>
                  </a:cubicBezTo>
                  <a:cubicBezTo>
                    <a:pt x="6" y="62"/>
                    <a:pt x="5" y="67"/>
                    <a:pt x="8" y="67"/>
                  </a:cubicBezTo>
                  <a:cubicBezTo>
                    <a:pt x="12" y="67"/>
                    <a:pt x="10" y="69"/>
                    <a:pt x="15" y="69"/>
                  </a:cubicBezTo>
                  <a:cubicBezTo>
                    <a:pt x="20" y="69"/>
                    <a:pt x="15" y="73"/>
                    <a:pt x="12" y="75"/>
                  </a:cubicBezTo>
                  <a:cubicBezTo>
                    <a:pt x="9" y="77"/>
                    <a:pt x="10" y="81"/>
                    <a:pt x="11" y="79"/>
                  </a:cubicBezTo>
                  <a:cubicBezTo>
                    <a:pt x="13" y="78"/>
                    <a:pt x="17" y="74"/>
                    <a:pt x="19" y="74"/>
                  </a:cubicBezTo>
                  <a:cubicBezTo>
                    <a:pt x="21" y="73"/>
                    <a:pt x="23" y="69"/>
                    <a:pt x="24" y="68"/>
                  </a:cubicBezTo>
                  <a:cubicBezTo>
                    <a:pt x="26" y="67"/>
                    <a:pt x="28" y="70"/>
                    <a:pt x="29" y="68"/>
                  </a:cubicBezTo>
                  <a:cubicBezTo>
                    <a:pt x="30" y="67"/>
                    <a:pt x="32" y="68"/>
                    <a:pt x="34" y="68"/>
                  </a:cubicBezTo>
                  <a:cubicBezTo>
                    <a:pt x="37" y="67"/>
                    <a:pt x="41" y="68"/>
                    <a:pt x="43" y="69"/>
                  </a:cubicBezTo>
                  <a:cubicBezTo>
                    <a:pt x="45" y="69"/>
                    <a:pt x="47" y="71"/>
                    <a:pt x="50" y="71"/>
                  </a:cubicBezTo>
                  <a:cubicBezTo>
                    <a:pt x="52" y="71"/>
                    <a:pt x="53" y="75"/>
                    <a:pt x="55" y="77"/>
                  </a:cubicBezTo>
                  <a:cubicBezTo>
                    <a:pt x="56" y="78"/>
                    <a:pt x="58" y="78"/>
                    <a:pt x="58" y="81"/>
                  </a:cubicBezTo>
                  <a:cubicBezTo>
                    <a:pt x="58" y="83"/>
                    <a:pt x="61" y="86"/>
                    <a:pt x="65" y="88"/>
                  </a:cubicBezTo>
                  <a:cubicBezTo>
                    <a:pt x="68" y="89"/>
                    <a:pt x="70" y="93"/>
                    <a:pt x="67" y="92"/>
                  </a:cubicBezTo>
                  <a:cubicBezTo>
                    <a:pt x="64" y="90"/>
                    <a:pt x="64" y="91"/>
                    <a:pt x="65" y="93"/>
                  </a:cubicBezTo>
                  <a:cubicBezTo>
                    <a:pt x="66" y="96"/>
                    <a:pt x="66" y="98"/>
                    <a:pt x="65" y="98"/>
                  </a:cubicBezTo>
                  <a:cubicBezTo>
                    <a:pt x="63" y="99"/>
                    <a:pt x="63" y="106"/>
                    <a:pt x="65" y="109"/>
                  </a:cubicBezTo>
                  <a:cubicBezTo>
                    <a:pt x="67" y="112"/>
                    <a:pt x="74" y="115"/>
                    <a:pt x="75" y="118"/>
                  </a:cubicBezTo>
                  <a:cubicBezTo>
                    <a:pt x="75" y="119"/>
                    <a:pt x="75" y="120"/>
                    <a:pt x="75" y="121"/>
                  </a:cubicBezTo>
                  <a:lnTo>
                    <a:pt x="75" y="4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aleway" panose="020B0503030101060003" pitchFamily="34" charset="0"/>
              </a:endParaRPr>
            </a:p>
          </p:txBody>
        </p:sp>
        <p:grpSp>
          <p:nvGrpSpPr>
            <p:cNvPr id="151" name="Group 150"/>
            <p:cNvGrpSpPr/>
            <p:nvPr/>
          </p:nvGrpSpPr>
          <p:grpSpPr>
            <a:xfrm>
              <a:off x="6604018" y="1933118"/>
              <a:ext cx="400821" cy="555629"/>
              <a:chOff x="6782492" y="1636091"/>
              <a:chExt cx="1042962" cy="1445784"/>
            </a:xfrm>
          </p:grpSpPr>
          <p:sp>
            <p:nvSpPr>
              <p:cNvPr id="152" name="Freeform 15"/>
              <p:cNvSpPr>
                <a:spLocks/>
              </p:cNvSpPr>
              <p:nvPr/>
            </p:nvSpPr>
            <p:spPr bwMode="auto">
              <a:xfrm>
                <a:off x="6782492" y="1636091"/>
                <a:ext cx="1024226" cy="1445784"/>
              </a:xfrm>
              <a:custGeom>
                <a:avLst/>
                <a:gdLst>
                  <a:gd name="T0" fmla="*/ 67 w 324"/>
                  <a:gd name="T1" fmla="*/ 0 h 457"/>
                  <a:gd name="T2" fmla="*/ 257 w 324"/>
                  <a:gd name="T3" fmla="*/ 0 h 457"/>
                  <a:gd name="T4" fmla="*/ 324 w 324"/>
                  <a:gd name="T5" fmla="*/ 48 h 457"/>
                  <a:gd name="T6" fmla="*/ 324 w 324"/>
                  <a:gd name="T7" fmla="*/ 409 h 457"/>
                  <a:gd name="T8" fmla="*/ 257 w 324"/>
                  <a:gd name="T9" fmla="*/ 457 h 457"/>
                  <a:gd name="T10" fmla="*/ 67 w 324"/>
                  <a:gd name="T11" fmla="*/ 457 h 457"/>
                  <a:gd name="T12" fmla="*/ 0 w 324"/>
                  <a:gd name="T13" fmla="*/ 409 h 457"/>
                  <a:gd name="T14" fmla="*/ 0 w 324"/>
                  <a:gd name="T15" fmla="*/ 48 h 457"/>
                  <a:gd name="T16" fmla="*/ 67 w 324"/>
                  <a:gd name="T17" fmla="*/ 0 h 4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24" h="457">
                    <a:moveTo>
                      <a:pt x="67" y="0"/>
                    </a:moveTo>
                    <a:cubicBezTo>
                      <a:pt x="257" y="0"/>
                      <a:pt x="257" y="0"/>
                      <a:pt x="257" y="0"/>
                    </a:cubicBezTo>
                    <a:cubicBezTo>
                      <a:pt x="294" y="0"/>
                      <a:pt x="324" y="22"/>
                      <a:pt x="324" y="48"/>
                    </a:cubicBezTo>
                    <a:cubicBezTo>
                      <a:pt x="324" y="409"/>
                      <a:pt x="324" y="409"/>
                      <a:pt x="324" y="409"/>
                    </a:cubicBezTo>
                    <a:cubicBezTo>
                      <a:pt x="324" y="435"/>
                      <a:pt x="294" y="457"/>
                      <a:pt x="257" y="457"/>
                    </a:cubicBezTo>
                    <a:cubicBezTo>
                      <a:pt x="67" y="457"/>
                      <a:pt x="67" y="457"/>
                      <a:pt x="67" y="457"/>
                    </a:cubicBezTo>
                    <a:cubicBezTo>
                      <a:pt x="30" y="457"/>
                      <a:pt x="0" y="435"/>
                      <a:pt x="0" y="409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22"/>
                      <a:pt x="30" y="0"/>
                      <a:pt x="67" y="0"/>
                    </a:cubicBezTo>
                    <a:close/>
                  </a:path>
                </a:pathLst>
              </a:custGeom>
              <a:solidFill>
                <a:srgbClr val="4E4E4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153" name="Freeform 16"/>
              <p:cNvSpPr>
                <a:spLocks/>
              </p:cNvSpPr>
              <p:nvPr/>
            </p:nvSpPr>
            <p:spPr bwMode="auto">
              <a:xfrm>
                <a:off x="6844945" y="1789101"/>
                <a:ext cx="899321" cy="1158501"/>
              </a:xfrm>
              <a:custGeom>
                <a:avLst/>
                <a:gdLst>
                  <a:gd name="T0" fmla="*/ 1 w 284"/>
                  <a:gd name="T1" fmla="*/ 0 h 367"/>
                  <a:gd name="T2" fmla="*/ 283 w 284"/>
                  <a:gd name="T3" fmla="*/ 0 h 367"/>
                  <a:gd name="T4" fmla="*/ 284 w 284"/>
                  <a:gd name="T5" fmla="*/ 0 h 367"/>
                  <a:gd name="T6" fmla="*/ 284 w 284"/>
                  <a:gd name="T7" fmla="*/ 366 h 367"/>
                  <a:gd name="T8" fmla="*/ 283 w 284"/>
                  <a:gd name="T9" fmla="*/ 367 h 367"/>
                  <a:gd name="T10" fmla="*/ 1 w 284"/>
                  <a:gd name="T11" fmla="*/ 367 h 367"/>
                  <a:gd name="T12" fmla="*/ 0 w 284"/>
                  <a:gd name="T13" fmla="*/ 366 h 367"/>
                  <a:gd name="T14" fmla="*/ 0 w 284"/>
                  <a:gd name="T15" fmla="*/ 0 h 367"/>
                  <a:gd name="T16" fmla="*/ 1 w 284"/>
                  <a:gd name="T17" fmla="*/ 0 h 3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84" h="367">
                    <a:moveTo>
                      <a:pt x="1" y="0"/>
                    </a:moveTo>
                    <a:cubicBezTo>
                      <a:pt x="283" y="0"/>
                      <a:pt x="283" y="0"/>
                      <a:pt x="283" y="0"/>
                    </a:cubicBezTo>
                    <a:cubicBezTo>
                      <a:pt x="283" y="0"/>
                      <a:pt x="284" y="0"/>
                      <a:pt x="284" y="0"/>
                    </a:cubicBezTo>
                    <a:cubicBezTo>
                      <a:pt x="284" y="366"/>
                      <a:pt x="284" y="366"/>
                      <a:pt x="284" y="366"/>
                    </a:cubicBezTo>
                    <a:cubicBezTo>
                      <a:pt x="284" y="366"/>
                      <a:pt x="283" y="367"/>
                      <a:pt x="283" y="367"/>
                    </a:cubicBezTo>
                    <a:cubicBezTo>
                      <a:pt x="1" y="367"/>
                      <a:pt x="1" y="367"/>
                      <a:pt x="1" y="367"/>
                    </a:cubicBezTo>
                    <a:cubicBezTo>
                      <a:pt x="0" y="367"/>
                      <a:pt x="0" y="366"/>
                      <a:pt x="0" y="36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154" name="Freeform 17"/>
              <p:cNvSpPr>
                <a:spLocks/>
              </p:cNvSpPr>
              <p:nvPr/>
            </p:nvSpPr>
            <p:spPr bwMode="auto">
              <a:xfrm>
                <a:off x="7169700" y="1673562"/>
                <a:ext cx="243566" cy="21859"/>
              </a:xfrm>
              <a:custGeom>
                <a:avLst/>
                <a:gdLst>
                  <a:gd name="T0" fmla="*/ 4 w 77"/>
                  <a:gd name="T1" fmla="*/ 0 h 7"/>
                  <a:gd name="T2" fmla="*/ 74 w 77"/>
                  <a:gd name="T3" fmla="*/ 0 h 7"/>
                  <a:gd name="T4" fmla="*/ 77 w 77"/>
                  <a:gd name="T5" fmla="*/ 3 h 7"/>
                  <a:gd name="T6" fmla="*/ 77 w 77"/>
                  <a:gd name="T7" fmla="*/ 3 h 7"/>
                  <a:gd name="T8" fmla="*/ 74 w 77"/>
                  <a:gd name="T9" fmla="*/ 7 h 7"/>
                  <a:gd name="T10" fmla="*/ 4 w 77"/>
                  <a:gd name="T11" fmla="*/ 7 h 7"/>
                  <a:gd name="T12" fmla="*/ 0 w 77"/>
                  <a:gd name="T13" fmla="*/ 3 h 7"/>
                  <a:gd name="T14" fmla="*/ 0 w 77"/>
                  <a:gd name="T15" fmla="*/ 3 h 7"/>
                  <a:gd name="T16" fmla="*/ 4 w 77"/>
                  <a:gd name="T17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7" h="7">
                    <a:moveTo>
                      <a:pt x="4" y="0"/>
                    </a:moveTo>
                    <a:cubicBezTo>
                      <a:pt x="74" y="0"/>
                      <a:pt x="74" y="0"/>
                      <a:pt x="74" y="0"/>
                    </a:cubicBezTo>
                    <a:cubicBezTo>
                      <a:pt x="76" y="0"/>
                      <a:pt x="77" y="1"/>
                      <a:pt x="77" y="3"/>
                    </a:cubicBezTo>
                    <a:cubicBezTo>
                      <a:pt x="77" y="3"/>
                      <a:pt x="77" y="3"/>
                      <a:pt x="77" y="3"/>
                    </a:cubicBezTo>
                    <a:cubicBezTo>
                      <a:pt x="77" y="5"/>
                      <a:pt x="76" y="7"/>
                      <a:pt x="74" y="7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2" y="7"/>
                      <a:pt x="0" y="5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2" y="0"/>
                      <a:pt x="4" y="0"/>
                    </a:cubicBezTo>
                    <a:close/>
                  </a:path>
                </a:pathLst>
              </a:custGeom>
              <a:solidFill>
                <a:srgbClr val="9898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155" name="Oval 18"/>
              <p:cNvSpPr>
                <a:spLocks noChangeArrowheads="1"/>
              </p:cNvSpPr>
              <p:nvPr/>
            </p:nvSpPr>
            <p:spPr bwMode="auto">
              <a:xfrm>
                <a:off x="7257134" y="2972581"/>
                <a:ext cx="74943" cy="78067"/>
              </a:xfrm>
              <a:prstGeom prst="ellipse">
                <a:avLst/>
              </a:prstGeom>
              <a:solidFill>
                <a:srgbClr val="9898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156" name="Rectangle 20"/>
              <p:cNvSpPr>
                <a:spLocks noChangeArrowheads="1"/>
              </p:cNvSpPr>
              <p:nvPr/>
            </p:nvSpPr>
            <p:spPr bwMode="auto">
              <a:xfrm>
                <a:off x="7085389" y="1838106"/>
                <a:ext cx="418434" cy="8743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157" name="Rectangle 21"/>
              <p:cNvSpPr>
                <a:spLocks noChangeArrowheads="1"/>
              </p:cNvSpPr>
              <p:nvPr/>
            </p:nvSpPr>
            <p:spPr bwMode="auto">
              <a:xfrm>
                <a:off x="6844945" y="2042034"/>
                <a:ext cx="899321" cy="24356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158" name="Rectangle 22"/>
              <p:cNvSpPr>
                <a:spLocks noChangeArrowheads="1"/>
              </p:cNvSpPr>
              <p:nvPr/>
            </p:nvSpPr>
            <p:spPr bwMode="auto">
              <a:xfrm>
                <a:off x="7016691" y="1959888"/>
                <a:ext cx="552709" cy="3435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159" name="Rectangle 23"/>
              <p:cNvSpPr>
                <a:spLocks noChangeArrowheads="1"/>
              </p:cNvSpPr>
              <p:nvPr/>
            </p:nvSpPr>
            <p:spPr bwMode="auto">
              <a:xfrm>
                <a:off x="6844945" y="2841430"/>
                <a:ext cx="899321" cy="10617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160" name="Rectangle 24"/>
              <p:cNvSpPr>
                <a:spLocks noChangeArrowheads="1"/>
              </p:cNvSpPr>
              <p:nvPr/>
            </p:nvSpPr>
            <p:spPr bwMode="auto">
              <a:xfrm>
                <a:off x="6898031" y="2557271"/>
                <a:ext cx="224830" cy="37472"/>
              </a:xfrm>
              <a:prstGeom prst="rect">
                <a:avLst/>
              </a:prstGeom>
              <a:solidFill>
                <a:srgbClr val="CBE3F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161" name="Rectangle 25"/>
              <p:cNvSpPr>
                <a:spLocks noChangeArrowheads="1"/>
              </p:cNvSpPr>
              <p:nvPr/>
            </p:nvSpPr>
            <p:spPr bwMode="auto">
              <a:xfrm>
                <a:off x="6898031" y="2619724"/>
                <a:ext cx="224830" cy="37472"/>
              </a:xfrm>
              <a:prstGeom prst="rect">
                <a:avLst/>
              </a:prstGeom>
              <a:solidFill>
                <a:srgbClr val="CBE3F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162" name="Rectangle 26"/>
              <p:cNvSpPr>
                <a:spLocks noChangeArrowheads="1"/>
              </p:cNvSpPr>
              <p:nvPr/>
            </p:nvSpPr>
            <p:spPr bwMode="auto">
              <a:xfrm>
                <a:off x="6898031" y="2682177"/>
                <a:ext cx="224830" cy="37472"/>
              </a:xfrm>
              <a:prstGeom prst="rect">
                <a:avLst/>
              </a:prstGeom>
              <a:solidFill>
                <a:srgbClr val="CBE3F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163" name="Rectangle 27"/>
              <p:cNvSpPr>
                <a:spLocks noChangeArrowheads="1"/>
              </p:cNvSpPr>
              <p:nvPr/>
            </p:nvSpPr>
            <p:spPr bwMode="auto">
              <a:xfrm>
                <a:off x="6898031" y="2744629"/>
                <a:ext cx="143642" cy="40595"/>
              </a:xfrm>
              <a:prstGeom prst="rect">
                <a:avLst/>
              </a:prstGeom>
              <a:solidFill>
                <a:srgbClr val="CBE3F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169" name="Rectangle 28"/>
              <p:cNvSpPr>
                <a:spLocks noChangeArrowheads="1"/>
              </p:cNvSpPr>
              <p:nvPr/>
            </p:nvSpPr>
            <p:spPr bwMode="auto">
              <a:xfrm>
                <a:off x="7179068" y="2557271"/>
                <a:ext cx="224830" cy="37472"/>
              </a:xfrm>
              <a:prstGeom prst="rect">
                <a:avLst/>
              </a:prstGeom>
              <a:solidFill>
                <a:srgbClr val="CBE3F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171" name="Rectangle 29"/>
              <p:cNvSpPr>
                <a:spLocks noChangeArrowheads="1"/>
              </p:cNvSpPr>
              <p:nvPr/>
            </p:nvSpPr>
            <p:spPr bwMode="auto">
              <a:xfrm>
                <a:off x="7179068" y="2619724"/>
                <a:ext cx="224830" cy="37472"/>
              </a:xfrm>
              <a:prstGeom prst="rect">
                <a:avLst/>
              </a:prstGeom>
              <a:solidFill>
                <a:srgbClr val="CBE3F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172" name="Rectangle 30"/>
              <p:cNvSpPr>
                <a:spLocks noChangeArrowheads="1"/>
              </p:cNvSpPr>
              <p:nvPr/>
            </p:nvSpPr>
            <p:spPr bwMode="auto">
              <a:xfrm>
                <a:off x="7179068" y="2682177"/>
                <a:ext cx="224830" cy="37472"/>
              </a:xfrm>
              <a:prstGeom prst="rect">
                <a:avLst/>
              </a:prstGeom>
              <a:solidFill>
                <a:srgbClr val="CBE3F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173" name="Rectangle 31"/>
              <p:cNvSpPr>
                <a:spLocks noChangeArrowheads="1"/>
              </p:cNvSpPr>
              <p:nvPr/>
            </p:nvSpPr>
            <p:spPr bwMode="auto">
              <a:xfrm>
                <a:off x="7179068" y="2744629"/>
                <a:ext cx="143642" cy="40595"/>
              </a:xfrm>
              <a:prstGeom prst="rect">
                <a:avLst/>
              </a:prstGeom>
              <a:solidFill>
                <a:srgbClr val="CBE3F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174" name="Rectangle 32"/>
              <p:cNvSpPr>
                <a:spLocks noChangeArrowheads="1"/>
              </p:cNvSpPr>
              <p:nvPr/>
            </p:nvSpPr>
            <p:spPr bwMode="auto">
              <a:xfrm>
                <a:off x="7460106" y="2557271"/>
                <a:ext cx="227954" cy="37472"/>
              </a:xfrm>
              <a:prstGeom prst="rect">
                <a:avLst/>
              </a:prstGeom>
              <a:solidFill>
                <a:srgbClr val="CBE3F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175" name="Rectangle 33"/>
              <p:cNvSpPr>
                <a:spLocks noChangeArrowheads="1"/>
              </p:cNvSpPr>
              <p:nvPr/>
            </p:nvSpPr>
            <p:spPr bwMode="auto">
              <a:xfrm>
                <a:off x="7460106" y="2619724"/>
                <a:ext cx="227954" cy="37472"/>
              </a:xfrm>
              <a:prstGeom prst="rect">
                <a:avLst/>
              </a:prstGeom>
              <a:solidFill>
                <a:srgbClr val="CBE3F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176" name="Rectangle 34"/>
              <p:cNvSpPr>
                <a:spLocks noChangeArrowheads="1"/>
              </p:cNvSpPr>
              <p:nvPr/>
            </p:nvSpPr>
            <p:spPr bwMode="auto">
              <a:xfrm>
                <a:off x="7460106" y="2682177"/>
                <a:ext cx="227954" cy="37472"/>
              </a:xfrm>
              <a:prstGeom prst="rect">
                <a:avLst/>
              </a:prstGeom>
              <a:solidFill>
                <a:srgbClr val="CBE3F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177" name="Rectangle 35"/>
              <p:cNvSpPr>
                <a:spLocks noChangeArrowheads="1"/>
              </p:cNvSpPr>
              <p:nvPr/>
            </p:nvSpPr>
            <p:spPr bwMode="auto">
              <a:xfrm>
                <a:off x="7460106" y="2744629"/>
                <a:ext cx="146765" cy="40595"/>
              </a:xfrm>
              <a:prstGeom prst="rect">
                <a:avLst/>
              </a:prstGeom>
              <a:solidFill>
                <a:srgbClr val="CBE3F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178" name="Oval 36"/>
              <p:cNvSpPr>
                <a:spLocks noChangeArrowheads="1"/>
              </p:cNvSpPr>
              <p:nvPr/>
            </p:nvSpPr>
            <p:spPr bwMode="auto">
              <a:xfrm>
                <a:off x="7472545" y="2335562"/>
                <a:ext cx="204777" cy="193604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179" name="Oval 37"/>
              <p:cNvSpPr>
                <a:spLocks noChangeArrowheads="1"/>
              </p:cNvSpPr>
              <p:nvPr/>
            </p:nvSpPr>
            <p:spPr bwMode="auto">
              <a:xfrm>
                <a:off x="6910905" y="2335562"/>
                <a:ext cx="190479" cy="19360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180" name="Oval 38"/>
              <p:cNvSpPr>
                <a:spLocks noChangeArrowheads="1"/>
              </p:cNvSpPr>
              <p:nvPr/>
            </p:nvSpPr>
            <p:spPr bwMode="auto">
              <a:xfrm>
                <a:off x="7195531" y="2335562"/>
                <a:ext cx="193605" cy="193604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184" name="Freeform 45"/>
              <p:cNvSpPr>
                <a:spLocks/>
              </p:cNvSpPr>
              <p:nvPr/>
            </p:nvSpPr>
            <p:spPr bwMode="auto">
              <a:xfrm>
                <a:off x="7713039" y="2682177"/>
                <a:ext cx="112415" cy="78067"/>
              </a:xfrm>
              <a:custGeom>
                <a:avLst/>
                <a:gdLst>
                  <a:gd name="T0" fmla="*/ 4 w 36"/>
                  <a:gd name="T1" fmla="*/ 0 h 24"/>
                  <a:gd name="T2" fmla="*/ 0 w 36"/>
                  <a:gd name="T3" fmla="*/ 6 h 24"/>
                  <a:gd name="T4" fmla="*/ 33 w 36"/>
                  <a:gd name="T5" fmla="*/ 24 h 24"/>
                  <a:gd name="T6" fmla="*/ 4 w 36"/>
                  <a:gd name="T7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6" h="24">
                    <a:moveTo>
                      <a:pt x="4" y="0"/>
                    </a:moveTo>
                    <a:cubicBezTo>
                      <a:pt x="2" y="2"/>
                      <a:pt x="1" y="4"/>
                      <a:pt x="0" y="6"/>
                    </a:cubicBezTo>
                    <a:cubicBezTo>
                      <a:pt x="33" y="24"/>
                      <a:pt x="33" y="24"/>
                      <a:pt x="33" y="24"/>
                    </a:cubicBezTo>
                    <a:cubicBezTo>
                      <a:pt x="36" y="11"/>
                      <a:pt x="17" y="4"/>
                      <a:pt x="4" y="0"/>
                    </a:cubicBezTo>
                    <a:close/>
                  </a:path>
                </a:pathLst>
              </a:custGeom>
              <a:solidFill>
                <a:srgbClr val="FED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 b="1">
                  <a:latin typeface="Raleway" panose="020B0503030101060003" pitchFamily="34" charset="0"/>
                </a:endParaRPr>
              </a:p>
            </p:txBody>
          </p:sp>
        </p:grpSp>
        <p:sp>
          <p:nvSpPr>
            <p:cNvPr id="20" name="Freeform 18"/>
            <p:cNvSpPr>
              <a:spLocks/>
            </p:cNvSpPr>
            <p:nvPr/>
          </p:nvSpPr>
          <p:spPr bwMode="auto">
            <a:xfrm>
              <a:off x="7023182" y="2048100"/>
              <a:ext cx="720725" cy="727075"/>
            </a:xfrm>
            <a:custGeom>
              <a:avLst/>
              <a:gdLst>
                <a:gd name="T0" fmla="*/ 29 w 231"/>
                <a:gd name="T1" fmla="*/ 62 h 232"/>
                <a:gd name="T2" fmla="*/ 170 w 231"/>
                <a:gd name="T3" fmla="*/ 30 h 232"/>
                <a:gd name="T4" fmla="*/ 201 w 231"/>
                <a:gd name="T5" fmla="*/ 170 h 232"/>
                <a:gd name="T6" fmla="*/ 61 w 231"/>
                <a:gd name="T7" fmla="*/ 202 h 232"/>
                <a:gd name="T8" fmla="*/ 29 w 231"/>
                <a:gd name="T9" fmla="*/ 62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1" h="232">
                  <a:moveTo>
                    <a:pt x="29" y="62"/>
                  </a:moveTo>
                  <a:cubicBezTo>
                    <a:pt x="59" y="14"/>
                    <a:pt x="122" y="0"/>
                    <a:pt x="170" y="30"/>
                  </a:cubicBezTo>
                  <a:cubicBezTo>
                    <a:pt x="217" y="60"/>
                    <a:pt x="231" y="123"/>
                    <a:pt x="201" y="170"/>
                  </a:cubicBezTo>
                  <a:cubicBezTo>
                    <a:pt x="171" y="218"/>
                    <a:pt x="109" y="232"/>
                    <a:pt x="61" y="202"/>
                  </a:cubicBezTo>
                  <a:cubicBezTo>
                    <a:pt x="14" y="172"/>
                    <a:pt x="0" y="109"/>
                    <a:pt x="29" y="6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aleway" panose="020B0503030101060003" pitchFamily="34" charset="0"/>
              </a:endParaRPr>
            </a:p>
          </p:txBody>
        </p:sp>
        <p:sp>
          <p:nvSpPr>
            <p:cNvPr id="21" name="Freeform 19"/>
            <p:cNvSpPr>
              <a:spLocks noEditPoints="1"/>
            </p:cNvSpPr>
            <p:nvPr/>
          </p:nvSpPr>
          <p:spPr bwMode="auto">
            <a:xfrm>
              <a:off x="7061282" y="2086200"/>
              <a:ext cx="649288" cy="657225"/>
            </a:xfrm>
            <a:custGeom>
              <a:avLst/>
              <a:gdLst>
                <a:gd name="T0" fmla="*/ 189 w 208"/>
                <a:gd name="T1" fmla="*/ 157 h 210"/>
                <a:gd name="T2" fmla="*/ 190 w 208"/>
                <a:gd name="T3" fmla="*/ 126 h 210"/>
                <a:gd name="T4" fmla="*/ 203 w 208"/>
                <a:gd name="T5" fmla="*/ 102 h 210"/>
                <a:gd name="T6" fmla="*/ 189 w 208"/>
                <a:gd name="T7" fmla="*/ 66 h 210"/>
                <a:gd name="T8" fmla="*/ 184 w 208"/>
                <a:gd name="T9" fmla="*/ 56 h 210"/>
                <a:gd name="T10" fmla="*/ 189 w 208"/>
                <a:gd name="T11" fmla="*/ 66 h 210"/>
                <a:gd name="T12" fmla="*/ 189 w 208"/>
                <a:gd name="T13" fmla="*/ 66 h 210"/>
                <a:gd name="T14" fmla="*/ 183 w 208"/>
                <a:gd name="T15" fmla="*/ 107 h 210"/>
                <a:gd name="T16" fmla="*/ 189 w 208"/>
                <a:gd name="T17" fmla="*/ 157 h 210"/>
                <a:gd name="T18" fmla="*/ 183 w 208"/>
                <a:gd name="T19" fmla="*/ 144 h 210"/>
                <a:gd name="T20" fmla="*/ 183 w 208"/>
                <a:gd name="T21" fmla="*/ 36 h 210"/>
                <a:gd name="T22" fmla="*/ 175 w 208"/>
                <a:gd name="T23" fmla="*/ 70 h 210"/>
                <a:gd name="T24" fmla="*/ 171 w 208"/>
                <a:gd name="T25" fmla="*/ 97 h 210"/>
                <a:gd name="T26" fmla="*/ 160 w 208"/>
                <a:gd name="T27" fmla="*/ 137 h 210"/>
                <a:gd name="T28" fmla="*/ 154 w 208"/>
                <a:gd name="T29" fmla="*/ 139 h 210"/>
                <a:gd name="T30" fmla="*/ 153 w 208"/>
                <a:gd name="T31" fmla="*/ 191 h 210"/>
                <a:gd name="T32" fmla="*/ 84 w 208"/>
                <a:gd name="T33" fmla="*/ 195 h 210"/>
                <a:gd name="T34" fmla="*/ 71 w 208"/>
                <a:gd name="T35" fmla="*/ 80 h 210"/>
                <a:gd name="T36" fmla="*/ 110 w 208"/>
                <a:gd name="T37" fmla="*/ 91 h 210"/>
                <a:gd name="T38" fmla="*/ 113 w 208"/>
                <a:gd name="T39" fmla="*/ 74 h 210"/>
                <a:gd name="T40" fmla="*/ 143 w 208"/>
                <a:gd name="T41" fmla="*/ 54 h 210"/>
                <a:gd name="T42" fmla="*/ 114 w 208"/>
                <a:gd name="T43" fmla="*/ 54 h 210"/>
                <a:gd name="T44" fmla="*/ 95 w 208"/>
                <a:gd name="T45" fmla="*/ 72 h 210"/>
                <a:gd name="T46" fmla="*/ 86 w 208"/>
                <a:gd name="T47" fmla="*/ 63 h 210"/>
                <a:gd name="T48" fmla="*/ 71 w 208"/>
                <a:gd name="T49" fmla="*/ 63 h 210"/>
                <a:gd name="T50" fmla="*/ 94 w 208"/>
                <a:gd name="T51" fmla="*/ 10 h 210"/>
                <a:gd name="T52" fmla="*/ 145 w 208"/>
                <a:gd name="T53" fmla="*/ 8 h 210"/>
                <a:gd name="T54" fmla="*/ 182 w 208"/>
                <a:gd name="T55" fmla="*/ 144 h 210"/>
                <a:gd name="T56" fmla="*/ 71 w 208"/>
                <a:gd name="T57" fmla="*/ 17 h 210"/>
                <a:gd name="T58" fmla="*/ 71 w 208"/>
                <a:gd name="T59" fmla="*/ 5 h 210"/>
                <a:gd name="T60" fmla="*/ 64 w 208"/>
                <a:gd name="T61" fmla="*/ 10 h 210"/>
                <a:gd name="T62" fmla="*/ 71 w 208"/>
                <a:gd name="T63" fmla="*/ 22 h 210"/>
                <a:gd name="T64" fmla="*/ 44 w 208"/>
                <a:gd name="T65" fmla="*/ 38 h 210"/>
                <a:gd name="T66" fmla="*/ 62 w 208"/>
                <a:gd name="T67" fmla="*/ 60 h 210"/>
                <a:gd name="T68" fmla="*/ 71 w 208"/>
                <a:gd name="T69" fmla="*/ 170 h 210"/>
                <a:gd name="T70" fmla="*/ 58 w 208"/>
                <a:gd name="T71" fmla="*/ 81 h 210"/>
                <a:gd name="T72" fmla="*/ 46 w 208"/>
                <a:gd name="T73" fmla="*/ 32 h 210"/>
                <a:gd name="T74" fmla="*/ 37 w 208"/>
                <a:gd name="T75" fmla="*/ 38 h 210"/>
                <a:gd name="T76" fmla="*/ 44 w 208"/>
                <a:gd name="T77" fmla="*/ 31 h 210"/>
                <a:gd name="T78" fmla="*/ 44 w 208"/>
                <a:gd name="T79" fmla="*/ 38 h 210"/>
                <a:gd name="T80" fmla="*/ 32 w 208"/>
                <a:gd name="T81" fmla="*/ 64 h 210"/>
                <a:gd name="T82" fmla="*/ 42 w 208"/>
                <a:gd name="T83" fmla="*/ 78 h 210"/>
                <a:gd name="T84" fmla="*/ 44 w 208"/>
                <a:gd name="T85" fmla="*/ 171 h 210"/>
                <a:gd name="T86" fmla="*/ 40 w 208"/>
                <a:gd name="T87" fmla="*/ 86 h 210"/>
                <a:gd name="T88" fmla="*/ 32 w 208"/>
                <a:gd name="T89" fmla="*/ 40 h 210"/>
                <a:gd name="T90" fmla="*/ 32 w 208"/>
                <a:gd name="T91" fmla="*/ 85 h 210"/>
                <a:gd name="T92" fmla="*/ 21 w 208"/>
                <a:gd name="T93" fmla="*/ 64 h 210"/>
                <a:gd name="T94" fmla="*/ 19 w 208"/>
                <a:gd name="T95" fmla="*/ 164 h 210"/>
                <a:gd name="T96" fmla="*/ 4 w 208"/>
                <a:gd name="T97" fmla="*/ 135 h 210"/>
                <a:gd name="T98" fmla="*/ 20 w 208"/>
                <a:gd name="T99" fmla="*/ 101 h 210"/>
                <a:gd name="T100" fmla="*/ 4 w 208"/>
                <a:gd name="T101" fmla="*/ 109 h 210"/>
                <a:gd name="T102" fmla="*/ 6 w 208"/>
                <a:gd name="T103" fmla="*/ 97 h 210"/>
                <a:gd name="T104" fmla="*/ 4 w 208"/>
                <a:gd name="T105" fmla="*/ 96 h 210"/>
                <a:gd name="T106" fmla="*/ 4 w 208"/>
                <a:gd name="T107" fmla="*/ 107 h 210"/>
                <a:gd name="T108" fmla="*/ 4 w 208"/>
                <a:gd name="T109" fmla="*/ 107 h 210"/>
                <a:gd name="T110" fmla="*/ 4 w 208"/>
                <a:gd name="T111" fmla="*/ 131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08" h="210">
                  <a:moveTo>
                    <a:pt x="189" y="157"/>
                  </a:moveTo>
                  <a:cubicBezTo>
                    <a:pt x="189" y="154"/>
                    <a:pt x="189" y="154"/>
                    <a:pt x="189" y="154"/>
                  </a:cubicBezTo>
                  <a:cubicBezTo>
                    <a:pt x="190" y="153"/>
                    <a:pt x="191" y="154"/>
                    <a:pt x="191" y="155"/>
                  </a:cubicBezTo>
                  <a:cubicBezTo>
                    <a:pt x="191" y="156"/>
                    <a:pt x="190" y="158"/>
                    <a:pt x="189" y="157"/>
                  </a:cubicBezTo>
                  <a:close/>
                  <a:moveTo>
                    <a:pt x="189" y="127"/>
                  </a:moveTo>
                  <a:cubicBezTo>
                    <a:pt x="189" y="105"/>
                    <a:pt x="189" y="105"/>
                    <a:pt x="189" y="105"/>
                  </a:cubicBezTo>
                  <a:cubicBezTo>
                    <a:pt x="192" y="106"/>
                    <a:pt x="194" y="106"/>
                    <a:pt x="196" y="108"/>
                  </a:cubicBezTo>
                  <a:cubicBezTo>
                    <a:pt x="199" y="111"/>
                    <a:pt x="191" y="122"/>
                    <a:pt x="190" y="126"/>
                  </a:cubicBezTo>
                  <a:cubicBezTo>
                    <a:pt x="190" y="126"/>
                    <a:pt x="190" y="127"/>
                    <a:pt x="189" y="127"/>
                  </a:cubicBezTo>
                  <a:close/>
                  <a:moveTo>
                    <a:pt x="189" y="102"/>
                  </a:moveTo>
                  <a:cubicBezTo>
                    <a:pt x="190" y="103"/>
                    <a:pt x="190" y="103"/>
                    <a:pt x="191" y="103"/>
                  </a:cubicBezTo>
                  <a:cubicBezTo>
                    <a:pt x="196" y="106"/>
                    <a:pt x="195" y="103"/>
                    <a:pt x="203" y="102"/>
                  </a:cubicBezTo>
                  <a:cubicBezTo>
                    <a:pt x="205" y="102"/>
                    <a:pt x="206" y="102"/>
                    <a:pt x="208" y="102"/>
                  </a:cubicBezTo>
                  <a:cubicBezTo>
                    <a:pt x="207" y="81"/>
                    <a:pt x="201" y="61"/>
                    <a:pt x="189" y="45"/>
                  </a:cubicBezTo>
                  <a:cubicBezTo>
                    <a:pt x="189" y="57"/>
                    <a:pt x="189" y="57"/>
                    <a:pt x="189" y="57"/>
                  </a:cubicBezTo>
                  <a:cubicBezTo>
                    <a:pt x="193" y="60"/>
                    <a:pt x="193" y="63"/>
                    <a:pt x="189" y="66"/>
                  </a:cubicBezTo>
                  <a:lnTo>
                    <a:pt x="189" y="102"/>
                  </a:lnTo>
                  <a:close/>
                  <a:moveTo>
                    <a:pt x="189" y="45"/>
                  </a:moveTo>
                  <a:cubicBezTo>
                    <a:pt x="189" y="57"/>
                    <a:pt x="189" y="57"/>
                    <a:pt x="189" y="57"/>
                  </a:cubicBezTo>
                  <a:cubicBezTo>
                    <a:pt x="188" y="57"/>
                    <a:pt x="186" y="56"/>
                    <a:pt x="184" y="56"/>
                  </a:cubicBezTo>
                  <a:cubicBezTo>
                    <a:pt x="183" y="56"/>
                    <a:pt x="183" y="56"/>
                    <a:pt x="183" y="56"/>
                  </a:cubicBezTo>
                  <a:cubicBezTo>
                    <a:pt x="183" y="36"/>
                    <a:pt x="183" y="36"/>
                    <a:pt x="183" y="36"/>
                  </a:cubicBezTo>
                  <a:cubicBezTo>
                    <a:pt x="185" y="39"/>
                    <a:pt x="187" y="42"/>
                    <a:pt x="189" y="45"/>
                  </a:cubicBezTo>
                  <a:close/>
                  <a:moveTo>
                    <a:pt x="189" y="66"/>
                  </a:moveTo>
                  <a:cubicBezTo>
                    <a:pt x="189" y="102"/>
                    <a:pt x="189" y="102"/>
                    <a:pt x="189" y="102"/>
                  </a:cubicBezTo>
                  <a:cubicBezTo>
                    <a:pt x="187" y="102"/>
                    <a:pt x="185" y="102"/>
                    <a:pt x="183" y="102"/>
                  </a:cubicBezTo>
                  <a:cubicBezTo>
                    <a:pt x="183" y="69"/>
                    <a:pt x="183" y="69"/>
                    <a:pt x="183" y="69"/>
                  </a:cubicBezTo>
                  <a:cubicBezTo>
                    <a:pt x="185" y="68"/>
                    <a:pt x="188" y="67"/>
                    <a:pt x="189" y="66"/>
                  </a:cubicBezTo>
                  <a:close/>
                  <a:moveTo>
                    <a:pt x="189" y="105"/>
                  </a:moveTo>
                  <a:cubicBezTo>
                    <a:pt x="189" y="127"/>
                    <a:pt x="189" y="127"/>
                    <a:pt x="189" y="127"/>
                  </a:cubicBezTo>
                  <a:cubicBezTo>
                    <a:pt x="188" y="129"/>
                    <a:pt x="186" y="130"/>
                    <a:pt x="183" y="131"/>
                  </a:cubicBezTo>
                  <a:cubicBezTo>
                    <a:pt x="183" y="107"/>
                    <a:pt x="183" y="107"/>
                    <a:pt x="183" y="107"/>
                  </a:cubicBezTo>
                  <a:cubicBezTo>
                    <a:pt x="183" y="107"/>
                    <a:pt x="183" y="107"/>
                    <a:pt x="183" y="107"/>
                  </a:cubicBezTo>
                  <a:cubicBezTo>
                    <a:pt x="185" y="106"/>
                    <a:pt x="187" y="105"/>
                    <a:pt x="189" y="105"/>
                  </a:cubicBezTo>
                  <a:close/>
                  <a:moveTo>
                    <a:pt x="189" y="154"/>
                  </a:moveTo>
                  <a:cubicBezTo>
                    <a:pt x="189" y="157"/>
                    <a:pt x="189" y="157"/>
                    <a:pt x="189" y="157"/>
                  </a:cubicBezTo>
                  <a:cubicBezTo>
                    <a:pt x="189" y="157"/>
                    <a:pt x="189" y="157"/>
                    <a:pt x="188" y="157"/>
                  </a:cubicBezTo>
                  <a:cubicBezTo>
                    <a:pt x="187" y="156"/>
                    <a:pt x="187" y="155"/>
                    <a:pt x="189" y="154"/>
                  </a:cubicBezTo>
                  <a:cubicBezTo>
                    <a:pt x="189" y="154"/>
                    <a:pt x="189" y="154"/>
                    <a:pt x="189" y="154"/>
                  </a:cubicBezTo>
                  <a:close/>
                  <a:moveTo>
                    <a:pt x="183" y="144"/>
                  </a:moveTo>
                  <a:cubicBezTo>
                    <a:pt x="183" y="141"/>
                    <a:pt x="183" y="141"/>
                    <a:pt x="183" y="141"/>
                  </a:cubicBezTo>
                  <a:cubicBezTo>
                    <a:pt x="184" y="140"/>
                    <a:pt x="185" y="141"/>
                    <a:pt x="185" y="142"/>
                  </a:cubicBezTo>
                  <a:cubicBezTo>
                    <a:pt x="185" y="143"/>
                    <a:pt x="184" y="145"/>
                    <a:pt x="183" y="144"/>
                  </a:cubicBezTo>
                  <a:close/>
                  <a:moveTo>
                    <a:pt x="183" y="36"/>
                  </a:moveTo>
                  <a:cubicBezTo>
                    <a:pt x="183" y="56"/>
                    <a:pt x="183" y="56"/>
                    <a:pt x="183" y="56"/>
                  </a:cubicBezTo>
                  <a:cubicBezTo>
                    <a:pt x="167" y="52"/>
                    <a:pt x="187" y="41"/>
                    <a:pt x="164" y="45"/>
                  </a:cubicBezTo>
                  <a:cubicBezTo>
                    <a:pt x="159" y="50"/>
                    <a:pt x="157" y="55"/>
                    <a:pt x="164" y="60"/>
                  </a:cubicBezTo>
                  <a:cubicBezTo>
                    <a:pt x="170" y="64"/>
                    <a:pt x="162" y="69"/>
                    <a:pt x="175" y="70"/>
                  </a:cubicBezTo>
                  <a:cubicBezTo>
                    <a:pt x="177" y="70"/>
                    <a:pt x="180" y="70"/>
                    <a:pt x="183" y="69"/>
                  </a:cubicBezTo>
                  <a:cubicBezTo>
                    <a:pt x="183" y="102"/>
                    <a:pt x="183" y="102"/>
                    <a:pt x="183" y="102"/>
                  </a:cubicBezTo>
                  <a:cubicBezTo>
                    <a:pt x="181" y="101"/>
                    <a:pt x="179" y="101"/>
                    <a:pt x="178" y="98"/>
                  </a:cubicBezTo>
                  <a:cubicBezTo>
                    <a:pt x="174" y="91"/>
                    <a:pt x="168" y="93"/>
                    <a:pt x="171" y="97"/>
                  </a:cubicBezTo>
                  <a:cubicBezTo>
                    <a:pt x="174" y="101"/>
                    <a:pt x="179" y="108"/>
                    <a:pt x="183" y="107"/>
                  </a:cubicBezTo>
                  <a:cubicBezTo>
                    <a:pt x="183" y="131"/>
                    <a:pt x="183" y="131"/>
                    <a:pt x="183" y="131"/>
                  </a:cubicBezTo>
                  <a:cubicBezTo>
                    <a:pt x="179" y="133"/>
                    <a:pt x="175" y="134"/>
                    <a:pt x="173" y="136"/>
                  </a:cubicBezTo>
                  <a:cubicBezTo>
                    <a:pt x="170" y="139"/>
                    <a:pt x="165" y="146"/>
                    <a:pt x="160" y="137"/>
                  </a:cubicBezTo>
                  <a:cubicBezTo>
                    <a:pt x="156" y="128"/>
                    <a:pt x="146" y="119"/>
                    <a:pt x="142" y="111"/>
                  </a:cubicBezTo>
                  <a:cubicBezTo>
                    <a:pt x="138" y="103"/>
                    <a:pt x="135" y="98"/>
                    <a:pt x="132" y="98"/>
                  </a:cubicBezTo>
                  <a:cubicBezTo>
                    <a:pt x="129" y="99"/>
                    <a:pt x="137" y="114"/>
                    <a:pt x="141" y="120"/>
                  </a:cubicBezTo>
                  <a:cubicBezTo>
                    <a:pt x="144" y="125"/>
                    <a:pt x="149" y="134"/>
                    <a:pt x="154" y="139"/>
                  </a:cubicBezTo>
                  <a:cubicBezTo>
                    <a:pt x="160" y="144"/>
                    <a:pt x="166" y="146"/>
                    <a:pt x="171" y="144"/>
                  </a:cubicBezTo>
                  <a:cubicBezTo>
                    <a:pt x="176" y="142"/>
                    <a:pt x="181" y="141"/>
                    <a:pt x="178" y="149"/>
                  </a:cubicBezTo>
                  <a:cubicBezTo>
                    <a:pt x="175" y="158"/>
                    <a:pt x="167" y="171"/>
                    <a:pt x="162" y="175"/>
                  </a:cubicBezTo>
                  <a:cubicBezTo>
                    <a:pt x="157" y="180"/>
                    <a:pt x="156" y="189"/>
                    <a:pt x="153" y="191"/>
                  </a:cubicBezTo>
                  <a:cubicBezTo>
                    <a:pt x="151" y="192"/>
                    <a:pt x="153" y="193"/>
                    <a:pt x="154" y="195"/>
                  </a:cubicBezTo>
                  <a:cubicBezTo>
                    <a:pt x="135" y="206"/>
                    <a:pt x="112" y="210"/>
                    <a:pt x="90" y="207"/>
                  </a:cubicBezTo>
                  <a:cubicBezTo>
                    <a:pt x="89" y="207"/>
                    <a:pt x="89" y="206"/>
                    <a:pt x="88" y="206"/>
                  </a:cubicBezTo>
                  <a:cubicBezTo>
                    <a:pt x="84" y="205"/>
                    <a:pt x="89" y="198"/>
                    <a:pt x="84" y="195"/>
                  </a:cubicBezTo>
                  <a:cubicBezTo>
                    <a:pt x="78" y="193"/>
                    <a:pt x="75" y="184"/>
                    <a:pt x="76" y="180"/>
                  </a:cubicBezTo>
                  <a:cubicBezTo>
                    <a:pt x="78" y="176"/>
                    <a:pt x="77" y="169"/>
                    <a:pt x="72" y="170"/>
                  </a:cubicBezTo>
                  <a:cubicBezTo>
                    <a:pt x="71" y="170"/>
                    <a:pt x="71" y="170"/>
                    <a:pt x="71" y="170"/>
                  </a:cubicBezTo>
                  <a:cubicBezTo>
                    <a:pt x="71" y="80"/>
                    <a:pt x="71" y="80"/>
                    <a:pt x="71" y="80"/>
                  </a:cubicBezTo>
                  <a:cubicBezTo>
                    <a:pt x="72" y="80"/>
                    <a:pt x="72" y="81"/>
                    <a:pt x="72" y="83"/>
                  </a:cubicBezTo>
                  <a:cubicBezTo>
                    <a:pt x="72" y="90"/>
                    <a:pt x="80" y="91"/>
                    <a:pt x="85" y="93"/>
                  </a:cubicBezTo>
                  <a:cubicBezTo>
                    <a:pt x="90" y="95"/>
                    <a:pt x="96" y="98"/>
                    <a:pt x="97" y="94"/>
                  </a:cubicBezTo>
                  <a:cubicBezTo>
                    <a:pt x="99" y="90"/>
                    <a:pt x="105" y="91"/>
                    <a:pt x="110" y="91"/>
                  </a:cubicBezTo>
                  <a:cubicBezTo>
                    <a:pt x="115" y="92"/>
                    <a:pt x="123" y="93"/>
                    <a:pt x="128" y="92"/>
                  </a:cubicBezTo>
                  <a:cubicBezTo>
                    <a:pt x="132" y="91"/>
                    <a:pt x="136" y="87"/>
                    <a:pt x="136" y="83"/>
                  </a:cubicBezTo>
                  <a:cubicBezTo>
                    <a:pt x="136" y="79"/>
                    <a:pt x="130" y="78"/>
                    <a:pt x="123" y="79"/>
                  </a:cubicBezTo>
                  <a:cubicBezTo>
                    <a:pt x="115" y="80"/>
                    <a:pt x="112" y="79"/>
                    <a:pt x="113" y="74"/>
                  </a:cubicBezTo>
                  <a:cubicBezTo>
                    <a:pt x="114" y="69"/>
                    <a:pt x="116" y="65"/>
                    <a:pt x="119" y="63"/>
                  </a:cubicBezTo>
                  <a:cubicBezTo>
                    <a:pt x="123" y="61"/>
                    <a:pt x="127" y="60"/>
                    <a:pt x="131" y="60"/>
                  </a:cubicBezTo>
                  <a:cubicBezTo>
                    <a:pt x="135" y="59"/>
                    <a:pt x="140" y="62"/>
                    <a:pt x="145" y="61"/>
                  </a:cubicBezTo>
                  <a:cubicBezTo>
                    <a:pt x="150" y="60"/>
                    <a:pt x="148" y="56"/>
                    <a:pt x="143" y="54"/>
                  </a:cubicBezTo>
                  <a:cubicBezTo>
                    <a:pt x="138" y="51"/>
                    <a:pt x="136" y="47"/>
                    <a:pt x="138" y="45"/>
                  </a:cubicBezTo>
                  <a:cubicBezTo>
                    <a:pt x="141" y="43"/>
                    <a:pt x="139" y="41"/>
                    <a:pt x="135" y="43"/>
                  </a:cubicBezTo>
                  <a:cubicBezTo>
                    <a:pt x="131" y="46"/>
                    <a:pt x="126" y="52"/>
                    <a:pt x="124" y="48"/>
                  </a:cubicBezTo>
                  <a:cubicBezTo>
                    <a:pt x="123" y="45"/>
                    <a:pt x="113" y="49"/>
                    <a:pt x="114" y="54"/>
                  </a:cubicBezTo>
                  <a:cubicBezTo>
                    <a:pt x="114" y="60"/>
                    <a:pt x="116" y="60"/>
                    <a:pt x="114" y="64"/>
                  </a:cubicBezTo>
                  <a:cubicBezTo>
                    <a:pt x="113" y="68"/>
                    <a:pt x="109" y="71"/>
                    <a:pt x="105" y="71"/>
                  </a:cubicBezTo>
                  <a:cubicBezTo>
                    <a:pt x="102" y="70"/>
                    <a:pt x="106" y="77"/>
                    <a:pt x="103" y="79"/>
                  </a:cubicBezTo>
                  <a:cubicBezTo>
                    <a:pt x="100" y="81"/>
                    <a:pt x="97" y="77"/>
                    <a:pt x="95" y="72"/>
                  </a:cubicBezTo>
                  <a:cubicBezTo>
                    <a:pt x="92" y="68"/>
                    <a:pt x="90" y="66"/>
                    <a:pt x="88" y="63"/>
                  </a:cubicBezTo>
                  <a:cubicBezTo>
                    <a:pt x="85" y="61"/>
                    <a:pt x="84" y="59"/>
                    <a:pt x="81" y="57"/>
                  </a:cubicBezTo>
                  <a:cubicBezTo>
                    <a:pt x="77" y="55"/>
                    <a:pt x="75" y="57"/>
                    <a:pt x="78" y="60"/>
                  </a:cubicBezTo>
                  <a:cubicBezTo>
                    <a:pt x="81" y="62"/>
                    <a:pt x="82" y="64"/>
                    <a:pt x="86" y="63"/>
                  </a:cubicBezTo>
                  <a:cubicBezTo>
                    <a:pt x="90" y="63"/>
                    <a:pt x="88" y="69"/>
                    <a:pt x="88" y="72"/>
                  </a:cubicBezTo>
                  <a:cubicBezTo>
                    <a:pt x="87" y="75"/>
                    <a:pt x="83" y="84"/>
                    <a:pt x="82" y="77"/>
                  </a:cubicBezTo>
                  <a:cubicBezTo>
                    <a:pt x="82" y="71"/>
                    <a:pt x="81" y="67"/>
                    <a:pt x="76" y="65"/>
                  </a:cubicBezTo>
                  <a:cubicBezTo>
                    <a:pt x="74" y="65"/>
                    <a:pt x="72" y="64"/>
                    <a:pt x="71" y="63"/>
                  </a:cubicBezTo>
                  <a:cubicBezTo>
                    <a:pt x="71" y="22"/>
                    <a:pt x="71" y="22"/>
                    <a:pt x="71" y="22"/>
                  </a:cubicBezTo>
                  <a:cubicBezTo>
                    <a:pt x="75" y="21"/>
                    <a:pt x="76" y="20"/>
                    <a:pt x="80" y="19"/>
                  </a:cubicBezTo>
                  <a:cubicBezTo>
                    <a:pt x="85" y="19"/>
                    <a:pt x="89" y="22"/>
                    <a:pt x="92" y="19"/>
                  </a:cubicBezTo>
                  <a:cubicBezTo>
                    <a:pt x="95" y="16"/>
                    <a:pt x="89" y="11"/>
                    <a:pt x="94" y="10"/>
                  </a:cubicBezTo>
                  <a:cubicBezTo>
                    <a:pt x="99" y="10"/>
                    <a:pt x="104" y="10"/>
                    <a:pt x="100" y="6"/>
                  </a:cubicBezTo>
                  <a:cubicBezTo>
                    <a:pt x="95" y="3"/>
                    <a:pt x="101" y="4"/>
                    <a:pt x="105" y="2"/>
                  </a:cubicBezTo>
                  <a:cubicBezTo>
                    <a:pt x="106" y="1"/>
                    <a:pt x="107" y="0"/>
                    <a:pt x="107" y="0"/>
                  </a:cubicBezTo>
                  <a:cubicBezTo>
                    <a:pt x="120" y="0"/>
                    <a:pt x="132" y="3"/>
                    <a:pt x="145" y="8"/>
                  </a:cubicBezTo>
                  <a:cubicBezTo>
                    <a:pt x="160" y="15"/>
                    <a:pt x="173" y="24"/>
                    <a:pt x="183" y="36"/>
                  </a:cubicBezTo>
                  <a:close/>
                  <a:moveTo>
                    <a:pt x="183" y="141"/>
                  </a:moveTo>
                  <a:cubicBezTo>
                    <a:pt x="183" y="141"/>
                    <a:pt x="182" y="141"/>
                    <a:pt x="182" y="141"/>
                  </a:cubicBezTo>
                  <a:cubicBezTo>
                    <a:pt x="181" y="142"/>
                    <a:pt x="181" y="143"/>
                    <a:pt x="182" y="144"/>
                  </a:cubicBezTo>
                  <a:cubicBezTo>
                    <a:pt x="182" y="144"/>
                    <a:pt x="183" y="144"/>
                    <a:pt x="183" y="144"/>
                  </a:cubicBezTo>
                  <a:cubicBezTo>
                    <a:pt x="183" y="141"/>
                    <a:pt x="183" y="141"/>
                    <a:pt x="183" y="141"/>
                  </a:cubicBezTo>
                  <a:close/>
                  <a:moveTo>
                    <a:pt x="71" y="16"/>
                  </a:moveTo>
                  <a:cubicBezTo>
                    <a:pt x="71" y="16"/>
                    <a:pt x="71" y="16"/>
                    <a:pt x="71" y="17"/>
                  </a:cubicBezTo>
                  <a:cubicBezTo>
                    <a:pt x="73" y="21"/>
                    <a:pt x="75" y="14"/>
                    <a:pt x="78" y="14"/>
                  </a:cubicBezTo>
                  <a:cubicBezTo>
                    <a:pt x="81" y="14"/>
                    <a:pt x="82" y="10"/>
                    <a:pt x="86" y="6"/>
                  </a:cubicBezTo>
                  <a:cubicBezTo>
                    <a:pt x="87" y="4"/>
                    <a:pt x="87" y="3"/>
                    <a:pt x="86" y="1"/>
                  </a:cubicBezTo>
                  <a:cubicBezTo>
                    <a:pt x="81" y="2"/>
                    <a:pt x="76" y="3"/>
                    <a:pt x="71" y="5"/>
                  </a:cubicBezTo>
                  <a:lnTo>
                    <a:pt x="71" y="16"/>
                  </a:lnTo>
                  <a:close/>
                  <a:moveTo>
                    <a:pt x="71" y="5"/>
                  </a:moveTo>
                  <a:cubicBezTo>
                    <a:pt x="71" y="16"/>
                    <a:pt x="71" y="16"/>
                    <a:pt x="71" y="16"/>
                  </a:cubicBezTo>
                  <a:cubicBezTo>
                    <a:pt x="69" y="12"/>
                    <a:pt x="66" y="8"/>
                    <a:pt x="64" y="10"/>
                  </a:cubicBezTo>
                  <a:cubicBezTo>
                    <a:pt x="61" y="13"/>
                    <a:pt x="62" y="20"/>
                    <a:pt x="57" y="14"/>
                  </a:cubicBezTo>
                  <a:cubicBezTo>
                    <a:pt x="57" y="13"/>
                    <a:pt x="56" y="12"/>
                    <a:pt x="55" y="11"/>
                  </a:cubicBezTo>
                  <a:cubicBezTo>
                    <a:pt x="60" y="9"/>
                    <a:pt x="66" y="7"/>
                    <a:pt x="71" y="5"/>
                  </a:cubicBezTo>
                  <a:close/>
                  <a:moveTo>
                    <a:pt x="71" y="22"/>
                  </a:moveTo>
                  <a:cubicBezTo>
                    <a:pt x="70" y="22"/>
                    <a:pt x="69" y="22"/>
                    <a:pt x="68" y="22"/>
                  </a:cubicBezTo>
                  <a:cubicBezTo>
                    <a:pt x="63" y="23"/>
                    <a:pt x="64" y="19"/>
                    <a:pt x="61" y="19"/>
                  </a:cubicBezTo>
                  <a:cubicBezTo>
                    <a:pt x="57" y="19"/>
                    <a:pt x="59" y="26"/>
                    <a:pt x="56" y="29"/>
                  </a:cubicBezTo>
                  <a:cubicBezTo>
                    <a:pt x="53" y="32"/>
                    <a:pt x="49" y="36"/>
                    <a:pt x="44" y="38"/>
                  </a:cubicBezTo>
                  <a:cubicBezTo>
                    <a:pt x="44" y="74"/>
                    <a:pt x="44" y="74"/>
                    <a:pt x="44" y="74"/>
                  </a:cubicBezTo>
                  <a:cubicBezTo>
                    <a:pt x="45" y="74"/>
                    <a:pt x="46" y="74"/>
                    <a:pt x="47" y="74"/>
                  </a:cubicBezTo>
                  <a:cubicBezTo>
                    <a:pt x="50" y="73"/>
                    <a:pt x="50" y="69"/>
                    <a:pt x="49" y="64"/>
                  </a:cubicBezTo>
                  <a:cubicBezTo>
                    <a:pt x="47" y="59"/>
                    <a:pt x="55" y="61"/>
                    <a:pt x="62" y="60"/>
                  </a:cubicBezTo>
                  <a:cubicBezTo>
                    <a:pt x="67" y="60"/>
                    <a:pt x="69" y="61"/>
                    <a:pt x="71" y="63"/>
                  </a:cubicBezTo>
                  <a:cubicBezTo>
                    <a:pt x="71" y="22"/>
                    <a:pt x="71" y="22"/>
                    <a:pt x="71" y="22"/>
                  </a:cubicBezTo>
                  <a:close/>
                  <a:moveTo>
                    <a:pt x="71" y="80"/>
                  </a:moveTo>
                  <a:cubicBezTo>
                    <a:pt x="71" y="170"/>
                    <a:pt x="71" y="170"/>
                    <a:pt x="71" y="170"/>
                  </a:cubicBezTo>
                  <a:cubicBezTo>
                    <a:pt x="65" y="170"/>
                    <a:pt x="56" y="167"/>
                    <a:pt x="51" y="169"/>
                  </a:cubicBezTo>
                  <a:cubicBezTo>
                    <a:pt x="44" y="171"/>
                    <a:pt x="44" y="171"/>
                    <a:pt x="44" y="171"/>
                  </a:cubicBezTo>
                  <a:cubicBezTo>
                    <a:pt x="44" y="85"/>
                    <a:pt x="44" y="85"/>
                    <a:pt x="44" y="85"/>
                  </a:cubicBezTo>
                  <a:cubicBezTo>
                    <a:pt x="49" y="84"/>
                    <a:pt x="51" y="81"/>
                    <a:pt x="58" y="81"/>
                  </a:cubicBezTo>
                  <a:cubicBezTo>
                    <a:pt x="64" y="80"/>
                    <a:pt x="69" y="78"/>
                    <a:pt x="71" y="80"/>
                  </a:cubicBezTo>
                  <a:close/>
                  <a:moveTo>
                    <a:pt x="44" y="34"/>
                  </a:moveTo>
                  <a:cubicBezTo>
                    <a:pt x="44" y="31"/>
                    <a:pt x="44" y="31"/>
                    <a:pt x="44" y="31"/>
                  </a:cubicBezTo>
                  <a:cubicBezTo>
                    <a:pt x="45" y="30"/>
                    <a:pt x="46" y="31"/>
                    <a:pt x="46" y="32"/>
                  </a:cubicBezTo>
                  <a:cubicBezTo>
                    <a:pt x="46" y="33"/>
                    <a:pt x="45" y="35"/>
                    <a:pt x="44" y="34"/>
                  </a:cubicBezTo>
                  <a:close/>
                  <a:moveTo>
                    <a:pt x="32" y="28"/>
                  </a:moveTo>
                  <a:cubicBezTo>
                    <a:pt x="33" y="27"/>
                    <a:pt x="35" y="25"/>
                    <a:pt x="36" y="24"/>
                  </a:cubicBezTo>
                  <a:cubicBezTo>
                    <a:pt x="36" y="28"/>
                    <a:pt x="43" y="38"/>
                    <a:pt x="37" y="38"/>
                  </a:cubicBezTo>
                  <a:cubicBezTo>
                    <a:pt x="35" y="38"/>
                    <a:pt x="33" y="39"/>
                    <a:pt x="32" y="40"/>
                  </a:cubicBezTo>
                  <a:cubicBezTo>
                    <a:pt x="32" y="28"/>
                    <a:pt x="32" y="28"/>
                    <a:pt x="32" y="28"/>
                  </a:cubicBezTo>
                  <a:close/>
                  <a:moveTo>
                    <a:pt x="44" y="31"/>
                  </a:moveTo>
                  <a:cubicBezTo>
                    <a:pt x="44" y="31"/>
                    <a:pt x="44" y="31"/>
                    <a:pt x="44" y="31"/>
                  </a:cubicBezTo>
                  <a:cubicBezTo>
                    <a:pt x="42" y="32"/>
                    <a:pt x="42" y="33"/>
                    <a:pt x="44" y="34"/>
                  </a:cubicBezTo>
                  <a:cubicBezTo>
                    <a:pt x="44" y="34"/>
                    <a:pt x="44" y="34"/>
                    <a:pt x="44" y="34"/>
                  </a:cubicBezTo>
                  <a:cubicBezTo>
                    <a:pt x="44" y="31"/>
                    <a:pt x="44" y="31"/>
                    <a:pt x="44" y="31"/>
                  </a:cubicBezTo>
                  <a:close/>
                  <a:moveTo>
                    <a:pt x="44" y="38"/>
                  </a:moveTo>
                  <a:cubicBezTo>
                    <a:pt x="44" y="38"/>
                    <a:pt x="43" y="39"/>
                    <a:pt x="43" y="39"/>
                  </a:cubicBezTo>
                  <a:cubicBezTo>
                    <a:pt x="38" y="41"/>
                    <a:pt x="36" y="39"/>
                    <a:pt x="34" y="43"/>
                  </a:cubicBezTo>
                  <a:cubicBezTo>
                    <a:pt x="32" y="47"/>
                    <a:pt x="31" y="52"/>
                    <a:pt x="36" y="55"/>
                  </a:cubicBezTo>
                  <a:cubicBezTo>
                    <a:pt x="40" y="59"/>
                    <a:pt x="36" y="64"/>
                    <a:pt x="32" y="64"/>
                  </a:cubicBezTo>
                  <a:cubicBezTo>
                    <a:pt x="32" y="64"/>
                    <a:pt x="32" y="64"/>
                    <a:pt x="32" y="64"/>
                  </a:cubicBezTo>
                  <a:cubicBezTo>
                    <a:pt x="32" y="85"/>
                    <a:pt x="32" y="85"/>
                    <a:pt x="32" y="85"/>
                  </a:cubicBezTo>
                  <a:cubicBezTo>
                    <a:pt x="35" y="86"/>
                    <a:pt x="38" y="84"/>
                    <a:pt x="39" y="82"/>
                  </a:cubicBezTo>
                  <a:cubicBezTo>
                    <a:pt x="41" y="80"/>
                    <a:pt x="43" y="81"/>
                    <a:pt x="42" y="78"/>
                  </a:cubicBezTo>
                  <a:cubicBezTo>
                    <a:pt x="42" y="76"/>
                    <a:pt x="43" y="75"/>
                    <a:pt x="44" y="74"/>
                  </a:cubicBezTo>
                  <a:cubicBezTo>
                    <a:pt x="44" y="38"/>
                    <a:pt x="44" y="38"/>
                    <a:pt x="44" y="38"/>
                  </a:cubicBezTo>
                  <a:close/>
                  <a:moveTo>
                    <a:pt x="44" y="85"/>
                  </a:moveTo>
                  <a:cubicBezTo>
                    <a:pt x="44" y="171"/>
                    <a:pt x="44" y="171"/>
                    <a:pt x="44" y="171"/>
                  </a:cubicBezTo>
                  <a:cubicBezTo>
                    <a:pt x="42" y="173"/>
                    <a:pt x="39" y="174"/>
                    <a:pt x="37" y="175"/>
                  </a:cubicBezTo>
                  <a:cubicBezTo>
                    <a:pt x="35" y="175"/>
                    <a:pt x="34" y="175"/>
                    <a:pt x="32" y="174"/>
                  </a:cubicBezTo>
                  <a:cubicBezTo>
                    <a:pt x="32" y="89"/>
                    <a:pt x="32" y="89"/>
                    <a:pt x="32" y="89"/>
                  </a:cubicBezTo>
                  <a:cubicBezTo>
                    <a:pt x="33" y="88"/>
                    <a:pt x="36" y="87"/>
                    <a:pt x="40" y="86"/>
                  </a:cubicBezTo>
                  <a:cubicBezTo>
                    <a:pt x="42" y="86"/>
                    <a:pt x="43" y="86"/>
                    <a:pt x="44" y="85"/>
                  </a:cubicBezTo>
                  <a:close/>
                  <a:moveTo>
                    <a:pt x="24" y="37"/>
                  </a:moveTo>
                  <a:cubicBezTo>
                    <a:pt x="26" y="34"/>
                    <a:pt x="29" y="31"/>
                    <a:pt x="32" y="28"/>
                  </a:cubicBezTo>
                  <a:cubicBezTo>
                    <a:pt x="32" y="40"/>
                    <a:pt x="32" y="40"/>
                    <a:pt x="32" y="40"/>
                  </a:cubicBezTo>
                  <a:cubicBezTo>
                    <a:pt x="28" y="42"/>
                    <a:pt x="26" y="44"/>
                    <a:pt x="24" y="40"/>
                  </a:cubicBezTo>
                  <a:cubicBezTo>
                    <a:pt x="24" y="39"/>
                    <a:pt x="24" y="37"/>
                    <a:pt x="24" y="37"/>
                  </a:cubicBezTo>
                  <a:close/>
                  <a:moveTo>
                    <a:pt x="32" y="64"/>
                  </a:moveTo>
                  <a:cubicBezTo>
                    <a:pt x="32" y="85"/>
                    <a:pt x="32" y="85"/>
                    <a:pt x="32" y="85"/>
                  </a:cubicBezTo>
                  <a:cubicBezTo>
                    <a:pt x="31" y="85"/>
                    <a:pt x="31" y="85"/>
                    <a:pt x="30" y="85"/>
                  </a:cubicBezTo>
                  <a:cubicBezTo>
                    <a:pt x="26" y="83"/>
                    <a:pt x="20" y="87"/>
                    <a:pt x="19" y="83"/>
                  </a:cubicBezTo>
                  <a:cubicBezTo>
                    <a:pt x="19" y="78"/>
                    <a:pt x="16" y="77"/>
                    <a:pt x="18" y="73"/>
                  </a:cubicBezTo>
                  <a:cubicBezTo>
                    <a:pt x="19" y="68"/>
                    <a:pt x="17" y="65"/>
                    <a:pt x="21" y="64"/>
                  </a:cubicBezTo>
                  <a:cubicBezTo>
                    <a:pt x="26" y="64"/>
                    <a:pt x="27" y="65"/>
                    <a:pt x="32" y="64"/>
                  </a:cubicBezTo>
                  <a:close/>
                  <a:moveTo>
                    <a:pt x="32" y="89"/>
                  </a:moveTo>
                  <a:cubicBezTo>
                    <a:pt x="32" y="174"/>
                    <a:pt x="32" y="174"/>
                    <a:pt x="32" y="174"/>
                  </a:cubicBezTo>
                  <a:cubicBezTo>
                    <a:pt x="28" y="171"/>
                    <a:pt x="23" y="167"/>
                    <a:pt x="19" y="164"/>
                  </a:cubicBezTo>
                  <a:cubicBezTo>
                    <a:pt x="18" y="163"/>
                    <a:pt x="17" y="162"/>
                    <a:pt x="16" y="161"/>
                  </a:cubicBezTo>
                  <a:cubicBezTo>
                    <a:pt x="13" y="156"/>
                    <a:pt x="10" y="150"/>
                    <a:pt x="7" y="144"/>
                  </a:cubicBezTo>
                  <a:cubicBezTo>
                    <a:pt x="8" y="142"/>
                    <a:pt x="7" y="141"/>
                    <a:pt x="5" y="139"/>
                  </a:cubicBezTo>
                  <a:cubicBezTo>
                    <a:pt x="5" y="138"/>
                    <a:pt x="4" y="136"/>
                    <a:pt x="4" y="135"/>
                  </a:cubicBezTo>
                  <a:cubicBezTo>
                    <a:pt x="4" y="131"/>
                    <a:pt x="4" y="131"/>
                    <a:pt x="4" y="131"/>
                  </a:cubicBezTo>
                  <a:cubicBezTo>
                    <a:pt x="4" y="129"/>
                    <a:pt x="5" y="127"/>
                    <a:pt x="6" y="125"/>
                  </a:cubicBezTo>
                  <a:cubicBezTo>
                    <a:pt x="8" y="122"/>
                    <a:pt x="9" y="111"/>
                    <a:pt x="13" y="110"/>
                  </a:cubicBezTo>
                  <a:cubicBezTo>
                    <a:pt x="18" y="110"/>
                    <a:pt x="20" y="105"/>
                    <a:pt x="20" y="101"/>
                  </a:cubicBezTo>
                  <a:cubicBezTo>
                    <a:pt x="20" y="97"/>
                    <a:pt x="22" y="93"/>
                    <a:pt x="27" y="91"/>
                  </a:cubicBezTo>
                  <a:cubicBezTo>
                    <a:pt x="29" y="91"/>
                    <a:pt x="30" y="90"/>
                    <a:pt x="32" y="89"/>
                  </a:cubicBezTo>
                  <a:close/>
                  <a:moveTo>
                    <a:pt x="4" y="110"/>
                  </a:moveTo>
                  <a:cubicBezTo>
                    <a:pt x="4" y="109"/>
                    <a:pt x="4" y="109"/>
                    <a:pt x="4" y="109"/>
                  </a:cubicBezTo>
                  <a:cubicBezTo>
                    <a:pt x="4" y="108"/>
                    <a:pt x="4" y="108"/>
                    <a:pt x="4" y="107"/>
                  </a:cubicBezTo>
                  <a:cubicBezTo>
                    <a:pt x="4" y="110"/>
                    <a:pt x="4" y="110"/>
                    <a:pt x="4" y="110"/>
                  </a:cubicBezTo>
                  <a:close/>
                  <a:moveTo>
                    <a:pt x="4" y="99"/>
                  </a:moveTo>
                  <a:cubicBezTo>
                    <a:pt x="5" y="101"/>
                    <a:pt x="6" y="99"/>
                    <a:pt x="6" y="97"/>
                  </a:cubicBezTo>
                  <a:cubicBezTo>
                    <a:pt x="6" y="96"/>
                    <a:pt x="5" y="95"/>
                    <a:pt x="4" y="96"/>
                  </a:cubicBezTo>
                  <a:cubicBezTo>
                    <a:pt x="4" y="96"/>
                    <a:pt x="4" y="96"/>
                    <a:pt x="4" y="96"/>
                  </a:cubicBezTo>
                  <a:lnTo>
                    <a:pt x="4" y="99"/>
                  </a:lnTo>
                  <a:close/>
                  <a:moveTo>
                    <a:pt x="4" y="96"/>
                  </a:moveTo>
                  <a:cubicBezTo>
                    <a:pt x="4" y="99"/>
                    <a:pt x="4" y="99"/>
                    <a:pt x="4" y="99"/>
                  </a:cubicBezTo>
                  <a:cubicBezTo>
                    <a:pt x="4" y="99"/>
                    <a:pt x="4" y="99"/>
                    <a:pt x="4" y="99"/>
                  </a:cubicBezTo>
                  <a:cubicBezTo>
                    <a:pt x="2" y="98"/>
                    <a:pt x="2" y="97"/>
                    <a:pt x="4" y="96"/>
                  </a:cubicBezTo>
                  <a:close/>
                  <a:moveTo>
                    <a:pt x="4" y="107"/>
                  </a:moveTo>
                  <a:cubicBezTo>
                    <a:pt x="4" y="110"/>
                    <a:pt x="4" y="110"/>
                    <a:pt x="4" y="110"/>
                  </a:cubicBezTo>
                  <a:cubicBezTo>
                    <a:pt x="3" y="111"/>
                    <a:pt x="2" y="111"/>
                    <a:pt x="2" y="110"/>
                  </a:cubicBezTo>
                  <a:cubicBezTo>
                    <a:pt x="0" y="109"/>
                    <a:pt x="0" y="108"/>
                    <a:pt x="2" y="107"/>
                  </a:cubicBezTo>
                  <a:cubicBezTo>
                    <a:pt x="3" y="107"/>
                    <a:pt x="3" y="107"/>
                    <a:pt x="4" y="107"/>
                  </a:cubicBezTo>
                  <a:close/>
                  <a:moveTo>
                    <a:pt x="4" y="131"/>
                  </a:moveTo>
                  <a:cubicBezTo>
                    <a:pt x="4" y="135"/>
                    <a:pt x="4" y="135"/>
                    <a:pt x="4" y="135"/>
                  </a:cubicBezTo>
                  <a:cubicBezTo>
                    <a:pt x="4" y="134"/>
                    <a:pt x="3" y="134"/>
                    <a:pt x="3" y="134"/>
                  </a:cubicBezTo>
                  <a:cubicBezTo>
                    <a:pt x="3" y="133"/>
                    <a:pt x="4" y="132"/>
                    <a:pt x="4" y="13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aleway" panose="020B0503030101060003" pitchFamily="34" charset="0"/>
              </a:endParaRPr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auto">
            <a:xfrm>
              <a:off x="7835982" y="2427513"/>
              <a:ext cx="323850" cy="501650"/>
            </a:xfrm>
            <a:custGeom>
              <a:avLst/>
              <a:gdLst>
                <a:gd name="T0" fmla="*/ 17 w 104"/>
                <a:gd name="T1" fmla="*/ 155 h 160"/>
                <a:gd name="T2" fmla="*/ 17 w 104"/>
                <a:gd name="T3" fmla="*/ 155 h 160"/>
                <a:gd name="T4" fmla="*/ 5 w 104"/>
                <a:gd name="T5" fmla="*/ 125 h 160"/>
                <a:gd name="T6" fmla="*/ 57 w 104"/>
                <a:gd name="T7" fmla="*/ 17 h 160"/>
                <a:gd name="T8" fmla="*/ 88 w 104"/>
                <a:gd name="T9" fmla="*/ 5 h 160"/>
                <a:gd name="T10" fmla="*/ 88 w 104"/>
                <a:gd name="T11" fmla="*/ 5 h 160"/>
                <a:gd name="T12" fmla="*/ 99 w 104"/>
                <a:gd name="T13" fmla="*/ 35 h 160"/>
                <a:gd name="T14" fmla="*/ 47 w 104"/>
                <a:gd name="T15" fmla="*/ 143 h 160"/>
                <a:gd name="T16" fmla="*/ 17 w 104"/>
                <a:gd name="T17" fmla="*/ 155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4" h="160">
                  <a:moveTo>
                    <a:pt x="17" y="155"/>
                  </a:moveTo>
                  <a:cubicBezTo>
                    <a:pt x="17" y="155"/>
                    <a:pt x="17" y="155"/>
                    <a:pt x="17" y="155"/>
                  </a:cubicBezTo>
                  <a:cubicBezTo>
                    <a:pt x="5" y="150"/>
                    <a:pt x="0" y="136"/>
                    <a:pt x="5" y="125"/>
                  </a:cubicBezTo>
                  <a:cubicBezTo>
                    <a:pt x="57" y="17"/>
                    <a:pt x="57" y="17"/>
                    <a:pt x="57" y="17"/>
                  </a:cubicBezTo>
                  <a:cubicBezTo>
                    <a:pt x="63" y="5"/>
                    <a:pt x="76" y="0"/>
                    <a:pt x="88" y="5"/>
                  </a:cubicBezTo>
                  <a:cubicBezTo>
                    <a:pt x="88" y="5"/>
                    <a:pt x="88" y="5"/>
                    <a:pt x="88" y="5"/>
                  </a:cubicBezTo>
                  <a:cubicBezTo>
                    <a:pt x="99" y="10"/>
                    <a:pt x="104" y="24"/>
                    <a:pt x="99" y="35"/>
                  </a:cubicBezTo>
                  <a:cubicBezTo>
                    <a:pt x="47" y="143"/>
                    <a:pt x="47" y="143"/>
                    <a:pt x="47" y="143"/>
                  </a:cubicBezTo>
                  <a:cubicBezTo>
                    <a:pt x="42" y="155"/>
                    <a:pt x="28" y="160"/>
                    <a:pt x="17" y="155"/>
                  </a:cubicBezTo>
                  <a:close/>
                </a:path>
              </a:pathLst>
            </a:custGeom>
            <a:solidFill>
              <a:srgbClr val="E4A9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aleway" panose="020B0503030101060003" pitchFamily="34" charset="0"/>
              </a:endParaRPr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auto">
            <a:xfrm>
              <a:off x="7985207" y="2411638"/>
              <a:ext cx="265113" cy="520700"/>
            </a:xfrm>
            <a:custGeom>
              <a:avLst/>
              <a:gdLst>
                <a:gd name="T0" fmla="*/ 20 w 85"/>
                <a:gd name="T1" fmla="*/ 163 h 166"/>
                <a:gd name="T2" fmla="*/ 20 w 85"/>
                <a:gd name="T3" fmla="*/ 163 h 166"/>
                <a:gd name="T4" fmla="*/ 3 w 85"/>
                <a:gd name="T5" fmla="*/ 135 h 166"/>
                <a:gd name="T6" fmla="*/ 38 w 85"/>
                <a:gd name="T7" fmla="*/ 20 h 166"/>
                <a:gd name="T8" fmla="*/ 66 w 85"/>
                <a:gd name="T9" fmla="*/ 3 h 166"/>
                <a:gd name="T10" fmla="*/ 66 w 85"/>
                <a:gd name="T11" fmla="*/ 3 h 166"/>
                <a:gd name="T12" fmla="*/ 82 w 85"/>
                <a:gd name="T13" fmla="*/ 31 h 166"/>
                <a:gd name="T14" fmla="*/ 48 w 85"/>
                <a:gd name="T15" fmla="*/ 146 h 166"/>
                <a:gd name="T16" fmla="*/ 20 w 85"/>
                <a:gd name="T17" fmla="*/ 163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" h="166">
                  <a:moveTo>
                    <a:pt x="20" y="163"/>
                  </a:moveTo>
                  <a:cubicBezTo>
                    <a:pt x="20" y="163"/>
                    <a:pt x="20" y="163"/>
                    <a:pt x="20" y="163"/>
                  </a:cubicBezTo>
                  <a:cubicBezTo>
                    <a:pt x="8" y="160"/>
                    <a:pt x="0" y="147"/>
                    <a:pt x="3" y="135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41" y="8"/>
                    <a:pt x="54" y="0"/>
                    <a:pt x="66" y="3"/>
                  </a:cubicBezTo>
                  <a:cubicBezTo>
                    <a:pt x="66" y="3"/>
                    <a:pt x="66" y="3"/>
                    <a:pt x="66" y="3"/>
                  </a:cubicBezTo>
                  <a:cubicBezTo>
                    <a:pt x="78" y="7"/>
                    <a:pt x="85" y="19"/>
                    <a:pt x="82" y="31"/>
                  </a:cubicBezTo>
                  <a:cubicBezTo>
                    <a:pt x="48" y="146"/>
                    <a:pt x="48" y="146"/>
                    <a:pt x="48" y="146"/>
                  </a:cubicBezTo>
                  <a:cubicBezTo>
                    <a:pt x="44" y="159"/>
                    <a:pt x="32" y="166"/>
                    <a:pt x="20" y="163"/>
                  </a:cubicBezTo>
                  <a:close/>
                </a:path>
              </a:pathLst>
            </a:custGeom>
            <a:solidFill>
              <a:srgbClr val="E4A9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aleway" panose="020B0503030101060003" pitchFamily="34" charset="0"/>
              </a:endParaRPr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auto">
            <a:xfrm>
              <a:off x="7856619" y="2311625"/>
              <a:ext cx="762000" cy="482600"/>
            </a:xfrm>
            <a:custGeom>
              <a:avLst/>
              <a:gdLst>
                <a:gd name="T0" fmla="*/ 480 w 480"/>
                <a:gd name="T1" fmla="*/ 187 h 304"/>
                <a:gd name="T2" fmla="*/ 256 w 480"/>
                <a:gd name="T3" fmla="*/ 0 h 304"/>
                <a:gd name="T4" fmla="*/ 48 w 480"/>
                <a:gd name="T5" fmla="*/ 108 h 304"/>
                <a:gd name="T6" fmla="*/ 0 w 480"/>
                <a:gd name="T7" fmla="*/ 252 h 304"/>
                <a:gd name="T8" fmla="*/ 376 w 480"/>
                <a:gd name="T9" fmla="*/ 304 h 304"/>
                <a:gd name="T10" fmla="*/ 480 w 480"/>
                <a:gd name="T11" fmla="*/ 187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0" h="304">
                  <a:moveTo>
                    <a:pt x="480" y="187"/>
                  </a:moveTo>
                  <a:lnTo>
                    <a:pt x="256" y="0"/>
                  </a:lnTo>
                  <a:lnTo>
                    <a:pt x="48" y="108"/>
                  </a:lnTo>
                  <a:lnTo>
                    <a:pt x="0" y="252"/>
                  </a:lnTo>
                  <a:lnTo>
                    <a:pt x="376" y="304"/>
                  </a:lnTo>
                  <a:lnTo>
                    <a:pt x="480" y="187"/>
                  </a:lnTo>
                  <a:close/>
                </a:path>
              </a:pathLst>
            </a:custGeom>
            <a:solidFill>
              <a:srgbClr val="E4A9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aleway" panose="020B0503030101060003" pitchFamily="34" charset="0"/>
              </a:endParaRPr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auto">
            <a:xfrm>
              <a:off x="8140782" y="2398938"/>
              <a:ext cx="150813" cy="520700"/>
            </a:xfrm>
            <a:custGeom>
              <a:avLst/>
              <a:gdLst>
                <a:gd name="T0" fmla="*/ 24 w 48"/>
                <a:gd name="T1" fmla="*/ 166 h 166"/>
                <a:gd name="T2" fmla="*/ 24 w 48"/>
                <a:gd name="T3" fmla="*/ 166 h 166"/>
                <a:gd name="T4" fmla="*/ 0 w 48"/>
                <a:gd name="T5" fmla="*/ 144 h 166"/>
                <a:gd name="T6" fmla="*/ 2 w 48"/>
                <a:gd name="T7" fmla="*/ 23 h 166"/>
                <a:gd name="T8" fmla="*/ 25 w 48"/>
                <a:gd name="T9" fmla="*/ 0 h 166"/>
                <a:gd name="T10" fmla="*/ 25 w 48"/>
                <a:gd name="T11" fmla="*/ 0 h 166"/>
                <a:gd name="T12" fmla="*/ 48 w 48"/>
                <a:gd name="T13" fmla="*/ 23 h 166"/>
                <a:gd name="T14" fmla="*/ 46 w 48"/>
                <a:gd name="T15" fmla="*/ 143 h 166"/>
                <a:gd name="T16" fmla="*/ 24 w 48"/>
                <a:gd name="T17" fmla="*/ 166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166">
                  <a:moveTo>
                    <a:pt x="24" y="166"/>
                  </a:moveTo>
                  <a:cubicBezTo>
                    <a:pt x="24" y="166"/>
                    <a:pt x="24" y="166"/>
                    <a:pt x="24" y="166"/>
                  </a:cubicBezTo>
                  <a:cubicBezTo>
                    <a:pt x="11" y="166"/>
                    <a:pt x="0" y="156"/>
                    <a:pt x="0" y="144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11"/>
                    <a:pt x="12" y="0"/>
                    <a:pt x="25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37" y="0"/>
                    <a:pt x="48" y="10"/>
                    <a:pt x="48" y="23"/>
                  </a:cubicBezTo>
                  <a:cubicBezTo>
                    <a:pt x="46" y="143"/>
                    <a:pt x="46" y="143"/>
                    <a:pt x="46" y="143"/>
                  </a:cubicBezTo>
                  <a:cubicBezTo>
                    <a:pt x="46" y="155"/>
                    <a:pt x="36" y="166"/>
                    <a:pt x="24" y="166"/>
                  </a:cubicBezTo>
                  <a:close/>
                </a:path>
              </a:pathLst>
            </a:custGeom>
            <a:solidFill>
              <a:srgbClr val="E4A9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aleway" panose="020B0503030101060003" pitchFamily="34" charset="0"/>
              </a:endParaRPr>
            </a:p>
          </p:txBody>
        </p:sp>
        <p:sp>
          <p:nvSpPr>
            <p:cNvPr id="26" name="Freeform 24"/>
            <p:cNvSpPr>
              <a:spLocks/>
            </p:cNvSpPr>
            <p:nvPr/>
          </p:nvSpPr>
          <p:spPr bwMode="auto">
            <a:xfrm>
              <a:off x="8253494" y="2511650"/>
              <a:ext cx="542925" cy="466725"/>
            </a:xfrm>
            <a:custGeom>
              <a:avLst/>
              <a:gdLst>
                <a:gd name="T0" fmla="*/ 84 w 174"/>
                <a:gd name="T1" fmla="*/ 14 h 149"/>
                <a:gd name="T2" fmla="*/ 169 w 174"/>
                <a:gd name="T3" fmla="*/ 95 h 149"/>
                <a:gd name="T4" fmla="*/ 75 w 174"/>
                <a:gd name="T5" fmla="*/ 144 h 149"/>
                <a:gd name="T6" fmla="*/ 3 w 174"/>
                <a:gd name="T7" fmla="*/ 82 h 149"/>
                <a:gd name="T8" fmla="*/ 84 w 174"/>
                <a:gd name="T9" fmla="*/ 14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4" h="149">
                  <a:moveTo>
                    <a:pt x="84" y="14"/>
                  </a:moveTo>
                  <a:cubicBezTo>
                    <a:pt x="130" y="0"/>
                    <a:pt x="174" y="61"/>
                    <a:pt x="169" y="95"/>
                  </a:cubicBezTo>
                  <a:cubicBezTo>
                    <a:pt x="164" y="129"/>
                    <a:pt x="123" y="149"/>
                    <a:pt x="75" y="144"/>
                  </a:cubicBezTo>
                  <a:cubicBezTo>
                    <a:pt x="27" y="140"/>
                    <a:pt x="0" y="100"/>
                    <a:pt x="3" y="82"/>
                  </a:cubicBezTo>
                  <a:cubicBezTo>
                    <a:pt x="6" y="65"/>
                    <a:pt x="39" y="28"/>
                    <a:pt x="84" y="14"/>
                  </a:cubicBezTo>
                  <a:close/>
                </a:path>
              </a:pathLst>
            </a:custGeom>
            <a:solidFill>
              <a:srgbClr val="F4C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aleway" panose="020B0503030101060003" pitchFamily="34" charset="0"/>
              </a:endParaRPr>
            </a:p>
          </p:txBody>
        </p:sp>
        <p:sp>
          <p:nvSpPr>
            <p:cNvPr id="27" name="Freeform 25"/>
            <p:cNvSpPr>
              <a:spLocks/>
            </p:cNvSpPr>
            <p:nvPr/>
          </p:nvSpPr>
          <p:spPr bwMode="auto">
            <a:xfrm>
              <a:off x="8182057" y="2211613"/>
              <a:ext cx="520700" cy="492125"/>
            </a:xfrm>
            <a:custGeom>
              <a:avLst/>
              <a:gdLst>
                <a:gd name="T0" fmla="*/ 161 w 167"/>
                <a:gd name="T1" fmla="*/ 140 h 157"/>
                <a:gd name="T2" fmla="*/ 161 w 167"/>
                <a:gd name="T3" fmla="*/ 140 h 157"/>
                <a:gd name="T4" fmla="*/ 129 w 167"/>
                <a:gd name="T5" fmla="*/ 148 h 157"/>
                <a:gd name="T6" fmla="*/ 15 w 167"/>
                <a:gd name="T7" fmla="*/ 46 h 157"/>
                <a:gd name="T8" fmla="*/ 6 w 167"/>
                <a:gd name="T9" fmla="*/ 15 h 157"/>
                <a:gd name="T10" fmla="*/ 6 w 167"/>
                <a:gd name="T11" fmla="*/ 15 h 157"/>
                <a:gd name="T12" fmla="*/ 38 w 167"/>
                <a:gd name="T13" fmla="*/ 6 h 157"/>
                <a:gd name="T14" fmla="*/ 152 w 167"/>
                <a:gd name="T15" fmla="*/ 109 h 157"/>
                <a:gd name="T16" fmla="*/ 161 w 167"/>
                <a:gd name="T17" fmla="*/ 14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7" h="157">
                  <a:moveTo>
                    <a:pt x="161" y="140"/>
                  </a:moveTo>
                  <a:cubicBezTo>
                    <a:pt x="161" y="140"/>
                    <a:pt x="161" y="140"/>
                    <a:pt x="161" y="140"/>
                  </a:cubicBezTo>
                  <a:cubicBezTo>
                    <a:pt x="154" y="151"/>
                    <a:pt x="139" y="157"/>
                    <a:pt x="129" y="148"/>
                  </a:cubicBezTo>
                  <a:cubicBezTo>
                    <a:pt x="15" y="46"/>
                    <a:pt x="15" y="46"/>
                    <a:pt x="15" y="46"/>
                  </a:cubicBezTo>
                  <a:cubicBezTo>
                    <a:pt x="5" y="38"/>
                    <a:pt x="0" y="26"/>
                    <a:pt x="6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13" y="4"/>
                    <a:pt x="27" y="0"/>
                    <a:pt x="38" y="6"/>
                  </a:cubicBezTo>
                  <a:cubicBezTo>
                    <a:pt x="152" y="109"/>
                    <a:pt x="152" y="109"/>
                    <a:pt x="152" y="109"/>
                  </a:cubicBezTo>
                  <a:cubicBezTo>
                    <a:pt x="162" y="117"/>
                    <a:pt x="167" y="129"/>
                    <a:pt x="161" y="140"/>
                  </a:cubicBezTo>
                  <a:close/>
                </a:path>
              </a:pathLst>
            </a:custGeom>
            <a:solidFill>
              <a:srgbClr val="F4C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aleway" panose="020B0503030101060003" pitchFamily="34" charset="0"/>
              </a:endParaRPr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auto">
            <a:xfrm>
              <a:off x="7891544" y="2214788"/>
              <a:ext cx="446088" cy="284163"/>
            </a:xfrm>
            <a:custGeom>
              <a:avLst/>
              <a:gdLst>
                <a:gd name="T0" fmla="*/ 5 w 143"/>
                <a:gd name="T1" fmla="*/ 73 h 91"/>
                <a:gd name="T2" fmla="*/ 5 w 143"/>
                <a:gd name="T3" fmla="*/ 73 h 91"/>
                <a:gd name="T4" fmla="*/ 18 w 143"/>
                <a:gd name="T5" fmla="*/ 43 h 91"/>
                <a:gd name="T6" fmla="*/ 109 w 143"/>
                <a:gd name="T7" fmla="*/ 5 h 91"/>
                <a:gd name="T8" fmla="*/ 139 w 143"/>
                <a:gd name="T9" fmla="*/ 18 h 91"/>
                <a:gd name="T10" fmla="*/ 139 w 143"/>
                <a:gd name="T11" fmla="*/ 18 h 91"/>
                <a:gd name="T12" fmla="*/ 126 w 143"/>
                <a:gd name="T13" fmla="*/ 48 h 91"/>
                <a:gd name="T14" fmla="*/ 35 w 143"/>
                <a:gd name="T15" fmla="*/ 86 h 91"/>
                <a:gd name="T16" fmla="*/ 5 w 143"/>
                <a:gd name="T17" fmla="*/ 73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3" h="91">
                  <a:moveTo>
                    <a:pt x="5" y="73"/>
                  </a:moveTo>
                  <a:cubicBezTo>
                    <a:pt x="5" y="73"/>
                    <a:pt x="5" y="73"/>
                    <a:pt x="5" y="73"/>
                  </a:cubicBezTo>
                  <a:cubicBezTo>
                    <a:pt x="0" y="61"/>
                    <a:pt x="6" y="48"/>
                    <a:pt x="18" y="43"/>
                  </a:cubicBezTo>
                  <a:cubicBezTo>
                    <a:pt x="109" y="5"/>
                    <a:pt x="109" y="5"/>
                    <a:pt x="109" y="5"/>
                  </a:cubicBezTo>
                  <a:cubicBezTo>
                    <a:pt x="121" y="0"/>
                    <a:pt x="134" y="6"/>
                    <a:pt x="139" y="18"/>
                  </a:cubicBezTo>
                  <a:cubicBezTo>
                    <a:pt x="139" y="18"/>
                    <a:pt x="139" y="18"/>
                    <a:pt x="139" y="18"/>
                  </a:cubicBezTo>
                  <a:cubicBezTo>
                    <a:pt x="143" y="30"/>
                    <a:pt x="137" y="43"/>
                    <a:pt x="126" y="48"/>
                  </a:cubicBezTo>
                  <a:cubicBezTo>
                    <a:pt x="35" y="86"/>
                    <a:pt x="35" y="86"/>
                    <a:pt x="35" y="86"/>
                  </a:cubicBezTo>
                  <a:cubicBezTo>
                    <a:pt x="23" y="91"/>
                    <a:pt x="9" y="85"/>
                    <a:pt x="5" y="73"/>
                  </a:cubicBezTo>
                  <a:close/>
                </a:path>
              </a:pathLst>
            </a:custGeom>
            <a:solidFill>
              <a:srgbClr val="F4C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aleway" panose="020B0503030101060003" pitchFamily="34" charset="0"/>
              </a:endParaRPr>
            </a:p>
          </p:txBody>
        </p:sp>
        <p:sp>
          <p:nvSpPr>
            <p:cNvPr id="29" name="Freeform 27"/>
            <p:cNvSpPr>
              <a:spLocks/>
            </p:cNvSpPr>
            <p:nvPr/>
          </p:nvSpPr>
          <p:spPr bwMode="auto">
            <a:xfrm>
              <a:off x="7681994" y="2343375"/>
              <a:ext cx="361950" cy="484188"/>
            </a:xfrm>
            <a:custGeom>
              <a:avLst/>
              <a:gdLst>
                <a:gd name="T0" fmla="*/ 15 w 116"/>
                <a:gd name="T1" fmla="*/ 148 h 155"/>
                <a:gd name="T2" fmla="*/ 15 w 116"/>
                <a:gd name="T3" fmla="*/ 148 h 155"/>
                <a:gd name="T4" fmla="*/ 6 w 116"/>
                <a:gd name="T5" fmla="*/ 117 h 155"/>
                <a:gd name="T6" fmla="*/ 70 w 116"/>
                <a:gd name="T7" fmla="*/ 15 h 155"/>
                <a:gd name="T8" fmla="*/ 101 w 116"/>
                <a:gd name="T9" fmla="*/ 7 h 155"/>
                <a:gd name="T10" fmla="*/ 101 w 116"/>
                <a:gd name="T11" fmla="*/ 7 h 155"/>
                <a:gd name="T12" fmla="*/ 110 w 116"/>
                <a:gd name="T13" fmla="*/ 38 h 155"/>
                <a:gd name="T14" fmla="*/ 46 w 116"/>
                <a:gd name="T15" fmla="*/ 140 h 155"/>
                <a:gd name="T16" fmla="*/ 15 w 116"/>
                <a:gd name="T17" fmla="*/ 148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6" h="155">
                  <a:moveTo>
                    <a:pt x="15" y="148"/>
                  </a:moveTo>
                  <a:cubicBezTo>
                    <a:pt x="15" y="148"/>
                    <a:pt x="15" y="148"/>
                    <a:pt x="15" y="148"/>
                  </a:cubicBezTo>
                  <a:cubicBezTo>
                    <a:pt x="4" y="142"/>
                    <a:pt x="0" y="128"/>
                    <a:pt x="6" y="117"/>
                  </a:cubicBezTo>
                  <a:cubicBezTo>
                    <a:pt x="70" y="15"/>
                    <a:pt x="70" y="15"/>
                    <a:pt x="70" y="15"/>
                  </a:cubicBezTo>
                  <a:cubicBezTo>
                    <a:pt x="77" y="4"/>
                    <a:pt x="90" y="0"/>
                    <a:pt x="101" y="7"/>
                  </a:cubicBezTo>
                  <a:cubicBezTo>
                    <a:pt x="101" y="7"/>
                    <a:pt x="101" y="7"/>
                    <a:pt x="101" y="7"/>
                  </a:cubicBezTo>
                  <a:cubicBezTo>
                    <a:pt x="112" y="13"/>
                    <a:pt x="116" y="27"/>
                    <a:pt x="110" y="38"/>
                  </a:cubicBezTo>
                  <a:cubicBezTo>
                    <a:pt x="46" y="140"/>
                    <a:pt x="46" y="140"/>
                    <a:pt x="46" y="140"/>
                  </a:cubicBezTo>
                  <a:cubicBezTo>
                    <a:pt x="39" y="151"/>
                    <a:pt x="26" y="155"/>
                    <a:pt x="15" y="148"/>
                  </a:cubicBezTo>
                  <a:close/>
                </a:path>
              </a:pathLst>
            </a:custGeom>
            <a:solidFill>
              <a:srgbClr val="F4C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aleway" panose="020B0503030101060003" pitchFamily="34" charset="0"/>
              </a:endParaRPr>
            </a:p>
          </p:txBody>
        </p:sp>
        <p:sp>
          <p:nvSpPr>
            <p:cNvPr id="30" name="Freeform 28"/>
            <p:cNvSpPr>
              <a:spLocks/>
            </p:cNvSpPr>
            <p:nvPr/>
          </p:nvSpPr>
          <p:spPr bwMode="auto">
            <a:xfrm>
              <a:off x="8147132" y="2205263"/>
              <a:ext cx="444500" cy="576263"/>
            </a:xfrm>
            <a:custGeom>
              <a:avLst/>
              <a:gdLst>
                <a:gd name="T0" fmla="*/ 6 w 142"/>
                <a:gd name="T1" fmla="*/ 68 h 184"/>
                <a:gd name="T2" fmla="*/ 48 w 142"/>
                <a:gd name="T3" fmla="*/ 156 h 184"/>
                <a:gd name="T4" fmla="*/ 142 w 142"/>
                <a:gd name="T5" fmla="*/ 184 h 184"/>
                <a:gd name="T6" fmla="*/ 129 w 142"/>
                <a:gd name="T7" fmla="*/ 96 h 184"/>
                <a:gd name="T8" fmla="*/ 6 w 142"/>
                <a:gd name="T9" fmla="*/ 68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2" h="184">
                  <a:moveTo>
                    <a:pt x="6" y="68"/>
                  </a:moveTo>
                  <a:cubicBezTo>
                    <a:pt x="24" y="80"/>
                    <a:pt x="96" y="129"/>
                    <a:pt x="48" y="156"/>
                  </a:cubicBezTo>
                  <a:cubicBezTo>
                    <a:pt x="0" y="183"/>
                    <a:pt x="142" y="184"/>
                    <a:pt x="142" y="184"/>
                  </a:cubicBezTo>
                  <a:cubicBezTo>
                    <a:pt x="129" y="96"/>
                    <a:pt x="129" y="96"/>
                    <a:pt x="129" y="96"/>
                  </a:cubicBezTo>
                  <a:cubicBezTo>
                    <a:pt x="129" y="96"/>
                    <a:pt x="65" y="0"/>
                    <a:pt x="6" y="68"/>
                  </a:cubicBezTo>
                  <a:close/>
                </a:path>
              </a:pathLst>
            </a:custGeom>
            <a:solidFill>
              <a:srgbClr val="F4C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aleway" panose="020B0503030101060003" pitchFamily="34" charset="0"/>
              </a:endParaRPr>
            </a:p>
          </p:txBody>
        </p:sp>
        <p:sp>
          <p:nvSpPr>
            <p:cNvPr id="34" name="Freeform 32"/>
            <p:cNvSpPr>
              <a:spLocks/>
            </p:cNvSpPr>
            <p:nvPr/>
          </p:nvSpPr>
          <p:spPr bwMode="auto">
            <a:xfrm>
              <a:off x="7691519" y="2665638"/>
              <a:ext cx="55563" cy="90488"/>
            </a:xfrm>
            <a:custGeom>
              <a:avLst/>
              <a:gdLst>
                <a:gd name="T0" fmla="*/ 1 w 18"/>
                <a:gd name="T1" fmla="*/ 29 h 29"/>
                <a:gd name="T2" fmla="*/ 3 w 18"/>
                <a:gd name="T3" fmla="*/ 14 h 29"/>
                <a:gd name="T4" fmla="*/ 13 w 18"/>
                <a:gd name="T5" fmla="*/ 0 h 29"/>
                <a:gd name="T6" fmla="*/ 18 w 18"/>
                <a:gd name="T7" fmla="*/ 8 h 29"/>
                <a:gd name="T8" fmla="*/ 12 w 18"/>
                <a:gd name="T9" fmla="*/ 18 h 29"/>
                <a:gd name="T10" fmla="*/ 1 w 18"/>
                <a:gd name="T11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29">
                  <a:moveTo>
                    <a:pt x="1" y="29"/>
                  </a:moveTo>
                  <a:cubicBezTo>
                    <a:pt x="0" y="24"/>
                    <a:pt x="1" y="19"/>
                    <a:pt x="3" y="1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4" y="2"/>
                    <a:pt x="16" y="5"/>
                    <a:pt x="18" y="8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9" y="24"/>
                    <a:pt x="5" y="27"/>
                    <a:pt x="1" y="29"/>
                  </a:cubicBezTo>
                  <a:close/>
                </a:path>
              </a:pathLst>
            </a:custGeom>
            <a:solidFill>
              <a:srgbClr val="FED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aleway" panose="020B0503030101060003" pitchFamily="34" charset="0"/>
              </a:endParaRPr>
            </a:p>
          </p:txBody>
        </p:sp>
        <p:sp>
          <p:nvSpPr>
            <p:cNvPr id="35" name="Freeform 33"/>
            <p:cNvSpPr>
              <a:spLocks/>
            </p:cNvSpPr>
            <p:nvPr/>
          </p:nvSpPr>
          <p:spPr bwMode="auto">
            <a:xfrm>
              <a:off x="7616907" y="2533875"/>
              <a:ext cx="330200" cy="257175"/>
            </a:xfrm>
            <a:custGeom>
              <a:avLst/>
              <a:gdLst>
                <a:gd name="T0" fmla="*/ 177 w 208"/>
                <a:gd name="T1" fmla="*/ 162 h 162"/>
                <a:gd name="T2" fmla="*/ 208 w 208"/>
                <a:gd name="T3" fmla="*/ 112 h 162"/>
                <a:gd name="T4" fmla="*/ 31 w 208"/>
                <a:gd name="T5" fmla="*/ 0 h 162"/>
                <a:gd name="T6" fmla="*/ 0 w 208"/>
                <a:gd name="T7" fmla="*/ 49 h 162"/>
                <a:gd name="T8" fmla="*/ 177 w 208"/>
                <a:gd name="T9" fmla="*/ 162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" h="162">
                  <a:moveTo>
                    <a:pt x="177" y="162"/>
                  </a:moveTo>
                  <a:lnTo>
                    <a:pt x="208" y="112"/>
                  </a:lnTo>
                  <a:lnTo>
                    <a:pt x="31" y="0"/>
                  </a:lnTo>
                  <a:lnTo>
                    <a:pt x="0" y="49"/>
                  </a:lnTo>
                  <a:lnTo>
                    <a:pt x="177" y="162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aleway" panose="020B0503030101060003" pitchFamily="34" charset="0"/>
              </a:endParaRPr>
            </a:p>
          </p:txBody>
        </p:sp>
        <p:sp>
          <p:nvSpPr>
            <p:cNvPr id="36" name="Freeform 34"/>
            <p:cNvSpPr>
              <a:spLocks/>
            </p:cNvSpPr>
            <p:nvPr/>
          </p:nvSpPr>
          <p:spPr bwMode="auto">
            <a:xfrm>
              <a:off x="7707394" y="2584675"/>
              <a:ext cx="433388" cy="338138"/>
            </a:xfrm>
            <a:custGeom>
              <a:avLst/>
              <a:gdLst>
                <a:gd name="T0" fmla="*/ 99 w 139"/>
                <a:gd name="T1" fmla="*/ 101 h 108"/>
                <a:gd name="T2" fmla="*/ 132 w 139"/>
                <a:gd name="T3" fmla="*/ 94 h 108"/>
                <a:gd name="T4" fmla="*/ 125 w 139"/>
                <a:gd name="T5" fmla="*/ 61 h 108"/>
                <a:gd name="T6" fmla="*/ 40 w 139"/>
                <a:gd name="T7" fmla="*/ 7 h 108"/>
                <a:gd name="T8" fmla="*/ 7 w 139"/>
                <a:gd name="T9" fmla="*/ 15 h 108"/>
                <a:gd name="T10" fmla="*/ 15 w 139"/>
                <a:gd name="T11" fmla="*/ 47 h 108"/>
                <a:gd name="T12" fmla="*/ 99 w 139"/>
                <a:gd name="T13" fmla="*/ 101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9" h="108">
                  <a:moveTo>
                    <a:pt x="99" y="101"/>
                  </a:moveTo>
                  <a:cubicBezTo>
                    <a:pt x="111" y="108"/>
                    <a:pt x="125" y="105"/>
                    <a:pt x="132" y="94"/>
                  </a:cubicBezTo>
                  <a:cubicBezTo>
                    <a:pt x="139" y="83"/>
                    <a:pt x="136" y="68"/>
                    <a:pt x="125" y="61"/>
                  </a:cubicBezTo>
                  <a:cubicBezTo>
                    <a:pt x="40" y="7"/>
                    <a:pt x="40" y="7"/>
                    <a:pt x="40" y="7"/>
                  </a:cubicBezTo>
                  <a:cubicBezTo>
                    <a:pt x="29" y="0"/>
                    <a:pt x="14" y="4"/>
                    <a:pt x="7" y="15"/>
                  </a:cubicBezTo>
                  <a:cubicBezTo>
                    <a:pt x="0" y="26"/>
                    <a:pt x="3" y="40"/>
                    <a:pt x="15" y="47"/>
                  </a:cubicBezTo>
                  <a:lnTo>
                    <a:pt x="99" y="101"/>
                  </a:lnTo>
                  <a:close/>
                </a:path>
              </a:pathLst>
            </a:custGeom>
            <a:solidFill>
              <a:srgbClr val="4E4E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aleway" panose="020B0503030101060003" pitchFamily="34" charset="0"/>
              </a:endParaRPr>
            </a:p>
          </p:txBody>
        </p:sp>
        <p:sp>
          <p:nvSpPr>
            <p:cNvPr id="37" name="Freeform 35"/>
            <p:cNvSpPr>
              <a:spLocks noEditPoints="1"/>
            </p:cNvSpPr>
            <p:nvPr/>
          </p:nvSpPr>
          <p:spPr bwMode="auto">
            <a:xfrm>
              <a:off x="6994607" y="2070325"/>
              <a:ext cx="777875" cy="682625"/>
            </a:xfrm>
            <a:custGeom>
              <a:avLst/>
              <a:gdLst>
                <a:gd name="T0" fmla="*/ 124 w 249"/>
                <a:gd name="T1" fmla="*/ 0 h 218"/>
                <a:gd name="T2" fmla="*/ 183 w 249"/>
                <a:gd name="T3" fmla="*/ 16 h 218"/>
                <a:gd name="T4" fmla="*/ 217 w 249"/>
                <a:gd name="T5" fmla="*/ 167 h 218"/>
                <a:gd name="T6" fmla="*/ 124 w 249"/>
                <a:gd name="T7" fmla="*/ 218 h 218"/>
                <a:gd name="T8" fmla="*/ 124 w 249"/>
                <a:gd name="T9" fmla="*/ 198 h 218"/>
                <a:gd name="T10" fmla="*/ 200 w 249"/>
                <a:gd name="T11" fmla="*/ 156 h 218"/>
                <a:gd name="T12" fmla="*/ 200 w 249"/>
                <a:gd name="T13" fmla="*/ 156 h 218"/>
                <a:gd name="T14" fmla="*/ 172 w 249"/>
                <a:gd name="T15" fmla="*/ 34 h 218"/>
                <a:gd name="T16" fmla="*/ 124 w 249"/>
                <a:gd name="T17" fmla="*/ 20 h 218"/>
                <a:gd name="T18" fmla="*/ 124 w 249"/>
                <a:gd name="T19" fmla="*/ 0 h 218"/>
                <a:gd name="T20" fmla="*/ 32 w 249"/>
                <a:gd name="T21" fmla="*/ 51 h 218"/>
                <a:gd name="T22" fmla="*/ 124 w 249"/>
                <a:gd name="T23" fmla="*/ 0 h 218"/>
                <a:gd name="T24" fmla="*/ 124 w 249"/>
                <a:gd name="T25" fmla="*/ 20 h 218"/>
                <a:gd name="T26" fmla="*/ 49 w 249"/>
                <a:gd name="T27" fmla="*/ 61 h 218"/>
                <a:gd name="T28" fmla="*/ 77 w 249"/>
                <a:gd name="T29" fmla="*/ 184 h 218"/>
                <a:gd name="T30" fmla="*/ 124 w 249"/>
                <a:gd name="T31" fmla="*/ 198 h 218"/>
                <a:gd name="T32" fmla="*/ 124 w 249"/>
                <a:gd name="T33" fmla="*/ 218 h 218"/>
                <a:gd name="T34" fmla="*/ 66 w 249"/>
                <a:gd name="T35" fmla="*/ 201 h 218"/>
                <a:gd name="T36" fmla="*/ 32 w 249"/>
                <a:gd name="T37" fmla="*/ 51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49" h="218">
                  <a:moveTo>
                    <a:pt x="124" y="0"/>
                  </a:moveTo>
                  <a:cubicBezTo>
                    <a:pt x="144" y="0"/>
                    <a:pt x="165" y="5"/>
                    <a:pt x="183" y="16"/>
                  </a:cubicBezTo>
                  <a:cubicBezTo>
                    <a:pt x="234" y="49"/>
                    <a:pt x="249" y="116"/>
                    <a:pt x="217" y="167"/>
                  </a:cubicBezTo>
                  <a:cubicBezTo>
                    <a:pt x="196" y="200"/>
                    <a:pt x="161" y="218"/>
                    <a:pt x="124" y="218"/>
                  </a:cubicBezTo>
                  <a:cubicBezTo>
                    <a:pt x="124" y="198"/>
                    <a:pt x="124" y="198"/>
                    <a:pt x="124" y="198"/>
                  </a:cubicBezTo>
                  <a:cubicBezTo>
                    <a:pt x="154" y="198"/>
                    <a:pt x="183" y="183"/>
                    <a:pt x="200" y="156"/>
                  </a:cubicBezTo>
                  <a:cubicBezTo>
                    <a:pt x="200" y="156"/>
                    <a:pt x="200" y="156"/>
                    <a:pt x="200" y="156"/>
                  </a:cubicBezTo>
                  <a:cubicBezTo>
                    <a:pt x="226" y="115"/>
                    <a:pt x="213" y="60"/>
                    <a:pt x="172" y="34"/>
                  </a:cubicBezTo>
                  <a:cubicBezTo>
                    <a:pt x="157" y="24"/>
                    <a:pt x="141" y="20"/>
                    <a:pt x="124" y="20"/>
                  </a:cubicBezTo>
                  <a:lnTo>
                    <a:pt x="124" y="0"/>
                  </a:lnTo>
                  <a:close/>
                  <a:moveTo>
                    <a:pt x="32" y="51"/>
                  </a:moveTo>
                  <a:cubicBezTo>
                    <a:pt x="53" y="18"/>
                    <a:pt x="88" y="0"/>
                    <a:pt x="124" y="0"/>
                  </a:cubicBezTo>
                  <a:cubicBezTo>
                    <a:pt x="124" y="20"/>
                    <a:pt x="124" y="20"/>
                    <a:pt x="124" y="20"/>
                  </a:cubicBezTo>
                  <a:cubicBezTo>
                    <a:pt x="95" y="20"/>
                    <a:pt x="66" y="35"/>
                    <a:pt x="49" y="61"/>
                  </a:cubicBezTo>
                  <a:cubicBezTo>
                    <a:pt x="23" y="103"/>
                    <a:pt x="35" y="158"/>
                    <a:pt x="77" y="184"/>
                  </a:cubicBezTo>
                  <a:cubicBezTo>
                    <a:pt x="92" y="193"/>
                    <a:pt x="108" y="198"/>
                    <a:pt x="124" y="198"/>
                  </a:cubicBezTo>
                  <a:cubicBezTo>
                    <a:pt x="124" y="218"/>
                    <a:pt x="124" y="218"/>
                    <a:pt x="124" y="218"/>
                  </a:cubicBezTo>
                  <a:cubicBezTo>
                    <a:pt x="104" y="218"/>
                    <a:pt x="84" y="213"/>
                    <a:pt x="66" y="201"/>
                  </a:cubicBezTo>
                  <a:cubicBezTo>
                    <a:pt x="15" y="169"/>
                    <a:pt x="0" y="102"/>
                    <a:pt x="32" y="51"/>
                  </a:cubicBezTo>
                  <a:close/>
                </a:path>
              </a:pathLst>
            </a:custGeom>
            <a:solidFill>
              <a:srgbClr val="4E4E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aleway" panose="020B0503030101060003" pitchFamily="34" charset="0"/>
              </a:endParaRPr>
            </a:p>
          </p:txBody>
        </p:sp>
        <p:sp>
          <p:nvSpPr>
            <p:cNvPr id="38" name="Freeform 36"/>
            <p:cNvSpPr>
              <a:spLocks/>
            </p:cNvSpPr>
            <p:nvPr/>
          </p:nvSpPr>
          <p:spPr bwMode="auto">
            <a:xfrm>
              <a:off x="7694694" y="2589438"/>
              <a:ext cx="93663" cy="95250"/>
            </a:xfrm>
            <a:custGeom>
              <a:avLst/>
              <a:gdLst>
                <a:gd name="T0" fmla="*/ 15 w 30"/>
                <a:gd name="T1" fmla="*/ 1 h 30"/>
                <a:gd name="T2" fmla="*/ 0 w 30"/>
                <a:gd name="T3" fmla="*/ 16 h 30"/>
                <a:gd name="T4" fmla="*/ 15 w 30"/>
                <a:gd name="T5" fmla="*/ 30 h 30"/>
                <a:gd name="T6" fmla="*/ 30 w 30"/>
                <a:gd name="T7" fmla="*/ 15 h 30"/>
                <a:gd name="T8" fmla="*/ 15 w 30"/>
                <a:gd name="T9" fmla="*/ 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0">
                  <a:moveTo>
                    <a:pt x="15" y="1"/>
                  </a:moveTo>
                  <a:cubicBezTo>
                    <a:pt x="7" y="1"/>
                    <a:pt x="0" y="7"/>
                    <a:pt x="0" y="16"/>
                  </a:cubicBezTo>
                  <a:cubicBezTo>
                    <a:pt x="1" y="24"/>
                    <a:pt x="7" y="30"/>
                    <a:pt x="15" y="30"/>
                  </a:cubicBezTo>
                  <a:cubicBezTo>
                    <a:pt x="24" y="30"/>
                    <a:pt x="30" y="23"/>
                    <a:pt x="30" y="15"/>
                  </a:cubicBezTo>
                  <a:cubicBezTo>
                    <a:pt x="30" y="7"/>
                    <a:pt x="23" y="0"/>
                    <a:pt x="1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aleway" panose="020B0503030101060003" pitchFamily="34" charset="0"/>
              </a:endParaRPr>
            </a:p>
          </p:txBody>
        </p:sp>
        <p:sp>
          <p:nvSpPr>
            <p:cNvPr id="39" name="Freeform 37"/>
            <p:cNvSpPr>
              <a:spLocks/>
            </p:cNvSpPr>
            <p:nvPr/>
          </p:nvSpPr>
          <p:spPr bwMode="auto">
            <a:xfrm>
              <a:off x="7820107" y="2665638"/>
              <a:ext cx="584200" cy="196850"/>
            </a:xfrm>
            <a:custGeom>
              <a:avLst/>
              <a:gdLst>
                <a:gd name="T0" fmla="*/ 187 w 187"/>
                <a:gd name="T1" fmla="*/ 35 h 63"/>
                <a:gd name="T2" fmla="*/ 187 w 187"/>
                <a:gd name="T3" fmla="*/ 35 h 63"/>
                <a:gd name="T4" fmla="*/ 160 w 187"/>
                <a:gd name="T5" fmla="*/ 62 h 63"/>
                <a:gd name="T6" fmla="*/ 27 w 187"/>
                <a:gd name="T7" fmla="*/ 54 h 63"/>
                <a:gd name="T8" fmla="*/ 0 w 187"/>
                <a:gd name="T9" fmla="*/ 27 h 63"/>
                <a:gd name="T10" fmla="*/ 0 w 187"/>
                <a:gd name="T11" fmla="*/ 27 h 63"/>
                <a:gd name="T12" fmla="*/ 27 w 187"/>
                <a:gd name="T13" fmla="*/ 0 h 63"/>
                <a:gd name="T14" fmla="*/ 160 w 187"/>
                <a:gd name="T15" fmla="*/ 8 h 63"/>
                <a:gd name="T16" fmla="*/ 187 w 187"/>
                <a:gd name="T17" fmla="*/ 35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7" h="63">
                  <a:moveTo>
                    <a:pt x="187" y="35"/>
                  </a:moveTo>
                  <a:cubicBezTo>
                    <a:pt x="187" y="35"/>
                    <a:pt x="187" y="35"/>
                    <a:pt x="187" y="35"/>
                  </a:cubicBezTo>
                  <a:cubicBezTo>
                    <a:pt x="187" y="49"/>
                    <a:pt x="175" y="63"/>
                    <a:pt x="160" y="62"/>
                  </a:cubicBezTo>
                  <a:cubicBezTo>
                    <a:pt x="27" y="54"/>
                    <a:pt x="27" y="54"/>
                    <a:pt x="27" y="54"/>
                  </a:cubicBezTo>
                  <a:cubicBezTo>
                    <a:pt x="12" y="53"/>
                    <a:pt x="0" y="42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60" y="8"/>
                    <a:pt x="160" y="8"/>
                    <a:pt x="160" y="8"/>
                  </a:cubicBezTo>
                  <a:cubicBezTo>
                    <a:pt x="175" y="9"/>
                    <a:pt x="187" y="20"/>
                    <a:pt x="187" y="35"/>
                  </a:cubicBezTo>
                  <a:close/>
                </a:path>
              </a:pathLst>
            </a:custGeom>
            <a:solidFill>
              <a:srgbClr val="F4C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aleway" panose="020B0503030101060003" pitchFamily="34" charset="0"/>
              </a:endParaRPr>
            </a:p>
          </p:txBody>
        </p:sp>
        <p:sp>
          <p:nvSpPr>
            <p:cNvPr id="40" name="Freeform 38"/>
            <p:cNvSpPr>
              <a:spLocks/>
            </p:cNvSpPr>
            <p:nvPr/>
          </p:nvSpPr>
          <p:spPr bwMode="auto">
            <a:xfrm>
              <a:off x="7797882" y="2668813"/>
              <a:ext cx="177800" cy="150813"/>
            </a:xfrm>
            <a:custGeom>
              <a:avLst/>
              <a:gdLst>
                <a:gd name="T0" fmla="*/ 36 w 57"/>
                <a:gd name="T1" fmla="*/ 4 h 48"/>
                <a:gd name="T2" fmla="*/ 48 w 57"/>
                <a:gd name="T3" fmla="*/ 6 h 48"/>
                <a:gd name="T4" fmla="*/ 42 w 57"/>
                <a:gd name="T5" fmla="*/ 48 h 48"/>
                <a:gd name="T6" fmla="*/ 31 w 57"/>
                <a:gd name="T7" fmla="*/ 47 h 48"/>
                <a:gd name="T8" fmla="*/ 36 w 57"/>
                <a:gd name="T9" fmla="*/ 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48">
                  <a:moveTo>
                    <a:pt x="36" y="4"/>
                  </a:moveTo>
                  <a:cubicBezTo>
                    <a:pt x="48" y="6"/>
                    <a:pt x="48" y="6"/>
                    <a:pt x="48" y="6"/>
                  </a:cubicBezTo>
                  <a:cubicBezTo>
                    <a:pt x="57" y="22"/>
                    <a:pt x="54" y="35"/>
                    <a:pt x="42" y="48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0" y="43"/>
                    <a:pt x="11" y="0"/>
                    <a:pt x="36" y="4"/>
                  </a:cubicBezTo>
                  <a:close/>
                </a:path>
              </a:pathLst>
            </a:custGeom>
            <a:solidFill>
              <a:srgbClr val="FED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aleway" panose="020B0503030101060003" pitchFamily="34" charset="0"/>
              </a:endParaRPr>
            </a:p>
          </p:txBody>
        </p:sp>
      </p:grpSp>
      <p:sp>
        <p:nvSpPr>
          <p:cNvPr id="5" name="Rectangle 4"/>
          <p:cNvSpPr/>
          <p:nvPr/>
        </p:nvSpPr>
        <p:spPr>
          <a:xfrm>
            <a:off x="550333" y="1511413"/>
            <a:ext cx="447675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Clr>
                <a:schemeClr val="accent2"/>
              </a:buClr>
            </a:pPr>
            <a:endParaRPr lang="en-US" sz="1600" dirty="0" smtClean="0">
              <a:latin typeface="Calibri Light"/>
              <a:cs typeface="Calibri Light"/>
            </a:endParaRPr>
          </a:p>
          <a:p>
            <a:pPr marL="285750" indent="-285750" algn="just">
              <a:buClr>
                <a:schemeClr val="accent2"/>
              </a:buClr>
              <a:buFont typeface="Wingdings" charset="2"/>
              <a:buChar char="§"/>
            </a:pPr>
            <a:r>
              <a:rPr lang="en-US" sz="1600" dirty="0">
                <a:latin typeface="Calibri Light"/>
                <a:cs typeface="Calibri Light"/>
              </a:rPr>
              <a:t>Open Tour guide</a:t>
            </a:r>
          </a:p>
          <a:p>
            <a:pPr marL="285750" indent="-285750" algn="just">
              <a:buClr>
                <a:schemeClr val="accent2"/>
              </a:buClr>
              <a:buFont typeface="Wingdings" charset="2"/>
              <a:buChar char="§"/>
            </a:pPr>
            <a:r>
              <a:rPr lang="en-US" sz="1600" dirty="0" smtClean="0">
                <a:latin typeface="Calibri Light"/>
                <a:cs typeface="Calibri Light"/>
              </a:rPr>
              <a:t>Rely </a:t>
            </a:r>
            <a:r>
              <a:rPr lang="en-US" sz="1600" dirty="0">
                <a:latin typeface="Calibri Light"/>
                <a:cs typeface="Calibri Light"/>
              </a:rPr>
              <a:t>on Open Data (CSV Import</a:t>
            </a:r>
            <a:r>
              <a:rPr lang="en-US" sz="1600" dirty="0" smtClean="0">
                <a:latin typeface="Calibri Light"/>
                <a:cs typeface="Calibri Light"/>
              </a:rPr>
              <a:t>)</a:t>
            </a:r>
            <a:endParaRPr lang="en-US" sz="1600" dirty="0">
              <a:latin typeface="Calibri Light"/>
              <a:cs typeface="Calibri Light"/>
            </a:endParaRPr>
          </a:p>
          <a:p>
            <a:pPr marL="285750" indent="-285750" algn="just">
              <a:buClr>
                <a:schemeClr val="accent2"/>
              </a:buClr>
              <a:buFont typeface="Wingdings" charset="2"/>
              <a:buChar char="§"/>
            </a:pPr>
            <a:r>
              <a:rPr lang="en-US" sz="1600" dirty="0">
                <a:latin typeface="Calibri Light"/>
                <a:cs typeface="Calibri Light"/>
              </a:rPr>
              <a:t>Bridge information gaps</a:t>
            </a:r>
          </a:p>
          <a:p>
            <a:pPr marL="285750" indent="-285750" algn="just">
              <a:buClr>
                <a:schemeClr val="accent2"/>
              </a:buClr>
              <a:buFont typeface="Wingdings" charset="2"/>
              <a:buChar char="§"/>
            </a:pPr>
            <a:r>
              <a:rPr lang="en-US" sz="1600" dirty="0">
                <a:latin typeface="Calibri Light"/>
                <a:cs typeface="Calibri Light"/>
              </a:rPr>
              <a:t>Filter and save tours based on </a:t>
            </a:r>
            <a:r>
              <a:rPr lang="en-US" sz="1600" dirty="0" smtClean="0">
                <a:latin typeface="Calibri Light"/>
                <a:cs typeface="Calibri Light"/>
              </a:rPr>
              <a:t>preferences</a:t>
            </a:r>
            <a:endParaRPr lang="en-US" sz="1600" dirty="0">
              <a:latin typeface="Calibri Light" panose="020F0302020204030204" pitchFamily="34" charset="0"/>
            </a:endParaRPr>
          </a:p>
          <a:p>
            <a:pPr marL="285750" indent="-285750" algn="just">
              <a:buClr>
                <a:schemeClr val="accent2"/>
              </a:buClr>
              <a:buFont typeface="Wingdings" charset="2"/>
              <a:buChar char="§"/>
            </a:pPr>
            <a:r>
              <a:rPr lang="en-US" sz="1600" dirty="0" smtClean="0">
                <a:latin typeface="Calibri Light"/>
                <a:cs typeface="Calibri Light"/>
              </a:rPr>
              <a:t>Community </a:t>
            </a:r>
            <a:r>
              <a:rPr lang="en-US" sz="1600" dirty="0" smtClean="0">
                <a:latin typeface="Calibri Light"/>
                <a:cs typeface="Calibri Light"/>
              </a:rPr>
              <a:t>features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Calibri Light" panose="020F0302020204030204" pitchFamily="34" charset="0"/>
            </a:endParaRPr>
          </a:p>
          <a:p>
            <a:pPr marL="285750" indent="-285750" algn="just">
              <a:buClr>
                <a:schemeClr val="accent2"/>
              </a:buClr>
              <a:buFont typeface="Wingdings" charset="2"/>
              <a:buChar char="§"/>
            </a:pPr>
            <a:endParaRPr lang="en-US" sz="1600" dirty="0">
              <a:solidFill>
                <a:schemeClr val="bg1">
                  <a:lumMod val="50000"/>
                </a:schemeClr>
              </a:solidFill>
              <a:latin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3586558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 </a:t>
            </a:r>
            <a:r>
              <a:rPr lang="en-US" dirty="0" smtClean="0">
                <a:solidFill>
                  <a:srgbClr val="000000">
                    <a:lumMod val="50000"/>
                    <a:lumOff val="50000"/>
                  </a:srgbClr>
                </a:solidFill>
              </a:rPr>
              <a:t>EXAMPLE USER SCENARIO</a:t>
            </a:r>
            <a:endParaRPr lang="es-ES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D1EDE-7116-2443-9BDD-368CE5B37660}" type="slidenum">
              <a:rPr lang="en-US" smtClean="0"/>
              <a:t>5</a:t>
            </a:fld>
            <a:endParaRPr lang="en-US" dirty="0"/>
          </a:p>
        </p:txBody>
      </p:sp>
      <p:sp>
        <p:nvSpPr>
          <p:cNvPr id="4" name="Rectangle 4"/>
          <p:cNvSpPr/>
          <p:nvPr/>
        </p:nvSpPr>
        <p:spPr>
          <a:xfrm>
            <a:off x="447793" y="1082152"/>
            <a:ext cx="4476750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chemeClr val="accent2"/>
              </a:buClr>
              <a:buFont typeface="Wingdings" charset="2"/>
              <a:buChar char="§"/>
            </a:pPr>
            <a:r>
              <a:rPr lang="en-US" sz="1300" dirty="0">
                <a:latin typeface="Calibri Light"/>
                <a:cs typeface="Calibri Light"/>
              </a:rPr>
              <a:t>Wolfgang is visiting Vienna</a:t>
            </a:r>
          </a:p>
          <a:p>
            <a:pPr marL="285750" indent="-285750">
              <a:buClr>
                <a:schemeClr val="accent2"/>
              </a:buClr>
              <a:buFont typeface="Wingdings" charset="2"/>
              <a:buChar char="§"/>
            </a:pPr>
            <a:r>
              <a:rPr lang="en-US" sz="1300" dirty="0">
                <a:latin typeface="Calibri Light"/>
                <a:cs typeface="Calibri Light"/>
              </a:rPr>
              <a:t>He has a free day, and wants to visit the city</a:t>
            </a:r>
          </a:p>
          <a:p>
            <a:pPr marL="285750" indent="-285750">
              <a:buClr>
                <a:schemeClr val="accent2"/>
              </a:buClr>
              <a:buFont typeface="Wingdings" charset="2"/>
              <a:buChar char="§"/>
            </a:pPr>
            <a:r>
              <a:rPr lang="en-US" sz="1300" dirty="0">
                <a:latin typeface="Calibri Light"/>
                <a:cs typeface="Calibri Light"/>
              </a:rPr>
              <a:t>His preferred budget is around 60 Euros </a:t>
            </a:r>
          </a:p>
          <a:p>
            <a:pPr marL="285750" indent="-285750">
              <a:buClr>
                <a:schemeClr val="accent2"/>
              </a:buClr>
              <a:buFont typeface="Wingdings" charset="2"/>
              <a:buChar char="§"/>
            </a:pPr>
            <a:r>
              <a:rPr lang="en-US" sz="1300" dirty="0">
                <a:latin typeface="Calibri Light"/>
                <a:cs typeface="Calibri Light"/>
              </a:rPr>
              <a:t>He inputs preferences, and gets a suggested tour</a:t>
            </a:r>
          </a:p>
          <a:p>
            <a:pPr marL="285750" indent="-285750">
              <a:buClr>
                <a:schemeClr val="accent2"/>
              </a:buClr>
              <a:buFont typeface="Wingdings" charset="2"/>
              <a:buChar char="§"/>
            </a:pPr>
            <a:r>
              <a:rPr lang="en-US" sz="1300" dirty="0">
                <a:latin typeface="Calibri Light"/>
                <a:cs typeface="Calibri Light"/>
              </a:rPr>
              <a:t>He can export the tour as </a:t>
            </a:r>
            <a:r>
              <a:rPr lang="en-US" sz="1300" dirty="0" smtClean="0">
                <a:latin typeface="Calibri Light"/>
                <a:cs typeface="Calibri Light"/>
              </a:rPr>
              <a:t>PDF</a:t>
            </a:r>
            <a:endParaRPr lang="en-US" sz="1300" dirty="0">
              <a:latin typeface="Calibri Light"/>
              <a:cs typeface="Calibri Light"/>
            </a:endParaRPr>
          </a:p>
          <a:p>
            <a:pPr marL="285750" indent="-285750">
              <a:buClr>
                <a:schemeClr val="accent2"/>
              </a:buClr>
              <a:buFont typeface="Wingdings" charset="2"/>
              <a:buChar char="§"/>
            </a:pPr>
            <a:r>
              <a:rPr lang="en-US" sz="1300" dirty="0">
                <a:latin typeface="Calibri Light"/>
                <a:cs typeface="Calibri Light"/>
              </a:rPr>
              <a:t>He can rate his </a:t>
            </a:r>
            <a:r>
              <a:rPr lang="en-US" sz="1300" dirty="0" smtClean="0">
                <a:latin typeface="Calibri Light"/>
                <a:cs typeface="Calibri Light"/>
              </a:rPr>
              <a:t>favorite </a:t>
            </a:r>
            <a:r>
              <a:rPr lang="en-US" sz="1300" dirty="0">
                <a:latin typeface="Calibri Light"/>
                <a:cs typeface="Calibri Light"/>
              </a:rPr>
              <a:t>spots on the tour</a:t>
            </a:r>
          </a:p>
          <a:p>
            <a:pPr marL="285750" indent="-285750">
              <a:buClr>
                <a:schemeClr val="accent2"/>
              </a:buClr>
              <a:buFont typeface="Wingdings" charset="2"/>
              <a:buChar char="§"/>
            </a:pPr>
            <a:endParaRPr lang="en-US" sz="12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285750" indent="-285750">
              <a:buClr>
                <a:schemeClr val="accent2"/>
              </a:buClr>
              <a:buFont typeface="Wingdings" charset="2"/>
              <a:buChar char="§"/>
            </a:pP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9" name="Picture 8" descr="Use Case Diagr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1099" y="1136641"/>
            <a:ext cx="4325929" cy="2743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914802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 </a:t>
            </a:r>
            <a:r>
              <a:rPr lang="en-US" dirty="0" smtClean="0">
                <a:solidFill>
                  <a:srgbClr val="000000">
                    <a:lumMod val="50000"/>
                    <a:lumOff val="50000"/>
                  </a:srgbClr>
                </a:solidFill>
              </a:rPr>
              <a:t>OVERVIEW</a:t>
            </a:r>
            <a:endParaRPr lang="es-ES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D1EDE-7116-2443-9BDD-368CE5B37660}" type="slidenum">
              <a:rPr lang="en-US" smtClean="0"/>
              <a:t>6</a:t>
            </a:fld>
            <a:endParaRPr lang="en-US" dirty="0"/>
          </a:p>
        </p:txBody>
      </p:sp>
      <p:pic>
        <p:nvPicPr>
          <p:cNvPr id="2" name="Picture 1" descr="Untitl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742" y="660169"/>
            <a:ext cx="5499942" cy="4063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068046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00">
                    <a:lumMod val="50000"/>
                    <a:lumOff val="50000"/>
                  </a:srgbClr>
                </a:solidFill>
              </a:rPr>
              <a:t>CLASS DIAGRAM</a:t>
            </a:r>
            <a:endParaRPr lang="es-ES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D1EDE-7116-2443-9BDD-368CE5B37660}" type="slidenum">
              <a:rPr lang="en-US" smtClean="0"/>
              <a:t>7</a:t>
            </a:fld>
            <a:endParaRPr lang="en-US" dirty="0"/>
          </a:p>
        </p:txBody>
      </p:sp>
      <p:pic>
        <p:nvPicPr>
          <p:cNvPr id="4" name="Picture 3" descr="Class Diagr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3657" y="645573"/>
            <a:ext cx="4624166" cy="3859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975895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000000">
                    <a:lumMod val="50000"/>
                    <a:lumOff val="50000"/>
                  </a:srgbClr>
                </a:solidFill>
              </a:rPr>
              <a:t>TECHNOLOGIES USED</a:t>
            </a:r>
            <a:endParaRPr lang="es-ES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D1EDE-7116-2443-9BDD-368CE5B37660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50331" y="494012"/>
            <a:ext cx="6985239" cy="46782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Clr>
                <a:schemeClr val="accent2"/>
              </a:buClr>
              <a:buFont typeface="Wingdings" charset="2"/>
              <a:buChar char="§"/>
            </a:pPr>
            <a:r>
              <a:rPr lang="en-US" sz="1400" b="1" dirty="0" smtClean="0">
                <a:latin typeface="+mj-lt"/>
                <a:cs typeface="Calibri Light"/>
              </a:rPr>
              <a:t>Coding</a:t>
            </a:r>
          </a:p>
          <a:p>
            <a:pPr marL="742950" lvl="1" indent="-285750" algn="just">
              <a:buClr>
                <a:schemeClr val="accent2"/>
              </a:buClr>
              <a:buFont typeface="Wingdings" charset="2"/>
              <a:buChar char="§"/>
            </a:pPr>
            <a:r>
              <a:rPr lang="en-US" sz="1400" dirty="0" smtClean="0">
                <a:latin typeface="Calibri Light"/>
                <a:cs typeface="Calibri Light"/>
              </a:rPr>
              <a:t>Java</a:t>
            </a:r>
            <a:r>
              <a:rPr lang="en-US" sz="1400" dirty="0">
                <a:latin typeface="Calibri Light"/>
                <a:cs typeface="Calibri Light"/>
              </a:rPr>
              <a:t>, </a:t>
            </a:r>
            <a:r>
              <a:rPr lang="en-US" sz="1400" dirty="0" err="1">
                <a:latin typeface="Calibri Light"/>
                <a:cs typeface="Calibri Light"/>
              </a:rPr>
              <a:t>jQuery</a:t>
            </a:r>
            <a:r>
              <a:rPr lang="en-US" sz="1400" dirty="0">
                <a:latin typeface="Calibri Light"/>
                <a:cs typeface="Calibri Light"/>
              </a:rPr>
              <a:t>, Ajax, HTML, CSS, </a:t>
            </a:r>
            <a:r>
              <a:rPr lang="en-US" sz="1400" dirty="0" smtClean="0">
                <a:latin typeface="Calibri Light"/>
                <a:cs typeface="Calibri Light"/>
              </a:rPr>
              <a:t>XML</a:t>
            </a:r>
          </a:p>
          <a:p>
            <a:pPr marL="285750" indent="-285750" algn="just">
              <a:buClr>
                <a:schemeClr val="accent2"/>
              </a:buClr>
              <a:buFont typeface="Wingdings" charset="2"/>
              <a:buChar char="§"/>
            </a:pPr>
            <a:endParaRPr lang="en-US" sz="1400" dirty="0" smtClean="0">
              <a:latin typeface="Calibri Light"/>
              <a:cs typeface="Calibri Light"/>
            </a:endParaRPr>
          </a:p>
          <a:p>
            <a:pPr marL="285750" indent="-285750" algn="just">
              <a:buClr>
                <a:schemeClr val="accent2"/>
              </a:buClr>
              <a:buFont typeface="Wingdings" charset="2"/>
              <a:buChar char="§"/>
            </a:pPr>
            <a:r>
              <a:rPr lang="en-US" sz="1400" b="1" dirty="0" smtClean="0">
                <a:latin typeface="+mj-lt"/>
                <a:cs typeface="Calibri Light"/>
              </a:rPr>
              <a:t>IDE</a:t>
            </a:r>
          </a:p>
          <a:p>
            <a:pPr marL="742950" lvl="1" indent="-285750" algn="just">
              <a:buClr>
                <a:schemeClr val="accent2"/>
              </a:buClr>
              <a:buFont typeface="Wingdings" charset="2"/>
              <a:buChar char="§"/>
            </a:pPr>
            <a:r>
              <a:rPr lang="en-US" sz="1400" dirty="0" smtClean="0">
                <a:latin typeface="Calibri Light"/>
                <a:cs typeface="Calibri Light"/>
              </a:rPr>
              <a:t>Eclipse </a:t>
            </a:r>
            <a:r>
              <a:rPr lang="en-US" sz="1400" dirty="0">
                <a:latin typeface="Calibri Light"/>
                <a:cs typeface="Calibri Light"/>
              </a:rPr>
              <a:t>with log4j, </a:t>
            </a:r>
            <a:r>
              <a:rPr lang="en-US" sz="1400" dirty="0" err="1" smtClean="0">
                <a:latin typeface="Calibri Light"/>
                <a:cs typeface="Calibri Light"/>
              </a:rPr>
              <a:t>EGit</a:t>
            </a:r>
            <a:r>
              <a:rPr lang="en-US" sz="1400" dirty="0" smtClean="0">
                <a:latin typeface="Calibri Light"/>
                <a:cs typeface="Calibri Light"/>
              </a:rPr>
              <a:t>, </a:t>
            </a:r>
            <a:r>
              <a:rPr lang="en-US" sz="1400" dirty="0" err="1" smtClean="0">
                <a:latin typeface="Calibri Light"/>
                <a:cs typeface="Calibri Light"/>
              </a:rPr>
              <a:t>Mockito</a:t>
            </a:r>
            <a:r>
              <a:rPr lang="en-US" sz="1400" dirty="0" smtClean="0">
                <a:latin typeface="Calibri Light"/>
                <a:cs typeface="Calibri Light"/>
              </a:rPr>
              <a:t> </a:t>
            </a:r>
            <a:r>
              <a:rPr lang="en-US" sz="1400" dirty="0" err="1">
                <a:latin typeface="Calibri Light"/>
                <a:cs typeface="Calibri Light"/>
              </a:rPr>
              <a:t>JUnit</a:t>
            </a:r>
            <a:r>
              <a:rPr lang="en-US" sz="1400" dirty="0">
                <a:latin typeface="Calibri Light"/>
                <a:cs typeface="Calibri Light"/>
              </a:rPr>
              <a:t>, </a:t>
            </a:r>
            <a:r>
              <a:rPr lang="en-US" sz="1400" dirty="0" err="1">
                <a:latin typeface="Calibri Light"/>
                <a:cs typeface="Calibri Light"/>
              </a:rPr>
              <a:t>jRebel</a:t>
            </a:r>
            <a:r>
              <a:rPr lang="en-US" sz="1400" dirty="0">
                <a:latin typeface="Calibri Light"/>
                <a:cs typeface="Calibri Light"/>
              </a:rPr>
              <a:t>, Jetty </a:t>
            </a:r>
            <a:r>
              <a:rPr lang="en-US" sz="1400" dirty="0" smtClean="0">
                <a:latin typeface="Calibri Light"/>
                <a:cs typeface="Calibri Light"/>
              </a:rPr>
              <a:t>Servlet (HTTP requests)</a:t>
            </a:r>
          </a:p>
          <a:p>
            <a:pPr marL="285750" indent="-285750" algn="just">
              <a:buClr>
                <a:schemeClr val="accent2"/>
              </a:buClr>
              <a:buFont typeface="Wingdings" charset="2"/>
              <a:buChar char="§"/>
            </a:pPr>
            <a:endParaRPr lang="en-US" sz="1400" dirty="0" smtClean="0">
              <a:latin typeface="Calibri Light"/>
              <a:cs typeface="Calibri Light"/>
            </a:endParaRPr>
          </a:p>
          <a:p>
            <a:pPr marL="285750" indent="-285750" algn="just">
              <a:buClr>
                <a:schemeClr val="accent2"/>
              </a:buClr>
              <a:buFont typeface="Wingdings" charset="2"/>
              <a:buChar char="§"/>
            </a:pPr>
            <a:r>
              <a:rPr lang="en-US" sz="1400" b="1" dirty="0" smtClean="0">
                <a:latin typeface="+mj-lt"/>
                <a:cs typeface="Calibri Light"/>
              </a:rPr>
              <a:t>Frameworks</a:t>
            </a:r>
          </a:p>
          <a:p>
            <a:pPr marL="742950" lvl="1" indent="-285750" algn="just">
              <a:buClr>
                <a:schemeClr val="accent2"/>
              </a:buClr>
              <a:buFont typeface="Wingdings" charset="2"/>
              <a:buChar char="§"/>
            </a:pPr>
            <a:r>
              <a:rPr lang="en-US" sz="1400" dirty="0" smtClean="0">
                <a:latin typeface="Calibri Light"/>
                <a:cs typeface="Calibri Light"/>
              </a:rPr>
              <a:t>Wicket</a:t>
            </a:r>
            <a:r>
              <a:rPr lang="en-US" sz="1400" dirty="0">
                <a:latin typeface="Calibri Light"/>
                <a:cs typeface="Calibri Light"/>
              </a:rPr>
              <a:t>, Spring, </a:t>
            </a:r>
            <a:r>
              <a:rPr lang="en-US" sz="1400" dirty="0" smtClean="0">
                <a:latin typeface="Calibri Light"/>
                <a:cs typeface="Calibri Light"/>
              </a:rPr>
              <a:t>Hibernate</a:t>
            </a:r>
          </a:p>
          <a:p>
            <a:pPr marL="285750" indent="-285750" algn="just">
              <a:buClr>
                <a:schemeClr val="accent2"/>
              </a:buClr>
              <a:buFont typeface="Wingdings" charset="2"/>
              <a:buChar char="§"/>
            </a:pPr>
            <a:endParaRPr lang="en-US" sz="1400" dirty="0" smtClean="0">
              <a:latin typeface="Calibri Light"/>
              <a:cs typeface="Calibri Light"/>
            </a:endParaRPr>
          </a:p>
          <a:p>
            <a:pPr marL="285750" indent="-285750" algn="just">
              <a:buClr>
                <a:schemeClr val="accent2"/>
              </a:buClr>
              <a:buFont typeface="Wingdings" charset="2"/>
              <a:buChar char="§"/>
            </a:pPr>
            <a:r>
              <a:rPr lang="en-US" sz="1400" b="1" dirty="0" smtClean="0">
                <a:latin typeface="+mj-lt"/>
                <a:cs typeface="Calibri Light"/>
              </a:rPr>
              <a:t>Database</a:t>
            </a:r>
            <a:r>
              <a:rPr lang="en-US" sz="1400" b="1" dirty="0">
                <a:latin typeface="+mj-lt"/>
                <a:cs typeface="Calibri Light"/>
              </a:rPr>
              <a:t>: </a:t>
            </a:r>
            <a:r>
              <a:rPr lang="en-US" sz="1400" dirty="0" err="1" smtClean="0">
                <a:latin typeface="Calibri Light"/>
                <a:cs typeface="Calibri Light"/>
              </a:rPr>
              <a:t>PostgreSQL</a:t>
            </a:r>
            <a:r>
              <a:rPr lang="en-US" sz="1400" dirty="0" smtClean="0">
                <a:latin typeface="Calibri Light"/>
                <a:cs typeface="Calibri Light"/>
              </a:rPr>
              <a:t> + </a:t>
            </a:r>
            <a:r>
              <a:rPr lang="en-US" sz="1400" dirty="0" err="1" smtClean="0">
                <a:latin typeface="Calibri Light"/>
                <a:cs typeface="Calibri Light"/>
              </a:rPr>
              <a:t>pgAdmin</a:t>
            </a:r>
            <a:endParaRPr lang="en-US" sz="1400" dirty="0" smtClean="0">
              <a:latin typeface="Calibri Light"/>
              <a:cs typeface="Calibri Light"/>
            </a:endParaRPr>
          </a:p>
          <a:p>
            <a:pPr algn="just">
              <a:buClr>
                <a:schemeClr val="accent2"/>
              </a:buClr>
            </a:pPr>
            <a:endParaRPr lang="en-US" sz="1400" dirty="0">
              <a:latin typeface="Calibri Light"/>
              <a:cs typeface="Calibri Light"/>
            </a:endParaRPr>
          </a:p>
          <a:p>
            <a:pPr marL="285750" indent="-285750" algn="just">
              <a:buClr>
                <a:schemeClr val="accent2"/>
              </a:buClr>
              <a:buFont typeface="Wingdings" charset="2"/>
              <a:buChar char="§"/>
            </a:pPr>
            <a:r>
              <a:rPr lang="en-US" sz="1400" b="1" dirty="0" smtClean="0">
                <a:latin typeface="+mj-lt"/>
                <a:cs typeface="Calibri Light"/>
              </a:rPr>
              <a:t>Google </a:t>
            </a:r>
            <a:r>
              <a:rPr lang="en-US" sz="1400" b="1" dirty="0">
                <a:latin typeface="+mj-lt"/>
                <a:cs typeface="Calibri Light"/>
              </a:rPr>
              <a:t>Maps </a:t>
            </a:r>
            <a:r>
              <a:rPr lang="en-US" sz="1400" b="1" dirty="0" smtClean="0">
                <a:latin typeface="+mj-lt"/>
                <a:cs typeface="Calibri Light"/>
              </a:rPr>
              <a:t>API</a:t>
            </a:r>
            <a:endParaRPr lang="en-US" sz="1400" dirty="0">
              <a:latin typeface="+mj-lt"/>
              <a:cs typeface="Calibri Light"/>
            </a:endParaRPr>
          </a:p>
          <a:p>
            <a:pPr marL="285750" indent="-285750" algn="just">
              <a:buClr>
                <a:schemeClr val="accent2"/>
              </a:buClr>
              <a:buFont typeface="Wingdings" charset="2"/>
              <a:buChar char="§"/>
            </a:pPr>
            <a:endParaRPr lang="en-US" sz="1400" dirty="0" smtClean="0">
              <a:latin typeface="Calibri Light"/>
              <a:cs typeface="Calibri Light"/>
            </a:endParaRPr>
          </a:p>
          <a:p>
            <a:pPr marL="285750" indent="-285750" algn="just">
              <a:buClr>
                <a:schemeClr val="accent2"/>
              </a:buClr>
              <a:buFont typeface="Wingdings" charset="2"/>
              <a:buChar char="§"/>
            </a:pPr>
            <a:r>
              <a:rPr lang="en-US" sz="1400" b="1" dirty="0" smtClean="0">
                <a:latin typeface="+mj-lt"/>
                <a:cs typeface="Calibri Light"/>
              </a:rPr>
              <a:t>Bootstrap</a:t>
            </a:r>
          </a:p>
          <a:p>
            <a:pPr marL="742950" lvl="1" indent="-285750" algn="just">
              <a:buClr>
                <a:schemeClr val="accent2"/>
              </a:buClr>
              <a:buFont typeface="Wingdings" charset="2"/>
              <a:buChar char="§"/>
            </a:pPr>
            <a:r>
              <a:rPr lang="en-US" sz="1400" dirty="0" smtClean="0">
                <a:latin typeface="Calibri Light"/>
                <a:cs typeface="Calibri Light"/>
              </a:rPr>
              <a:t>Template</a:t>
            </a:r>
            <a:r>
              <a:rPr lang="en-US" sz="1400" dirty="0">
                <a:latin typeface="Calibri Light"/>
                <a:cs typeface="Calibri Light"/>
              </a:rPr>
              <a:t>, Responsive </a:t>
            </a:r>
            <a:r>
              <a:rPr lang="en-US" sz="1400" dirty="0" smtClean="0">
                <a:latin typeface="Calibri Light"/>
                <a:cs typeface="Calibri Light"/>
              </a:rPr>
              <a:t>layout</a:t>
            </a:r>
          </a:p>
          <a:p>
            <a:pPr marL="285750" indent="-285750" algn="just">
              <a:buClr>
                <a:schemeClr val="accent2"/>
              </a:buClr>
              <a:buFont typeface="Wingdings" charset="2"/>
              <a:buChar char="§"/>
            </a:pPr>
            <a:endParaRPr lang="en-US" sz="1400" dirty="0">
              <a:latin typeface="Calibri Light"/>
              <a:cs typeface="Calibri Light"/>
            </a:endParaRPr>
          </a:p>
          <a:p>
            <a:pPr marL="285750" indent="-285750" algn="just">
              <a:buClr>
                <a:schemeClr val="accent2"/>
              </a:buClr>
              <a:buFont typeface="Wingdings" charset="2"/>
              <a:buChar char="§"/>
            </a:pPr>
            <a:r>
              <a:rPr lang="en-US" sz="1400" b="1" dirty="0" err="1">
                <a:latin typeface="+mj-lt"/>
                <a:cs typeface="Calibri Light"/>
              </a:rPr>
              <a:t>jsPDF</a:t>
            </a:r>
            <a:r>
              <a:rPr lang="en-US" sz="1400" b="1" dirty="0">
                <a:latin typeface="+mj-lt"/>
                <a:cs typeface="Calibri Light"/>
              </a:rPr>
              <a:t> + </a:t>
            </a:r>
            <a:r>
              <a:rPr lang="en-US" sz="1400" b="1" dirty="0" smtClean="0">
                <a:latin typeface="+mj-lt"/>
                <a:cs typeface="Calibri Light"/>
              </a:rPr>
              <a:t>html2canvas: </a:t>
            </a:r>
            <a:r>
              <a:rPr lang="en-US" sz="1400" dirty="0" smtClean="0">
                <a:latin typeface="Calibri Light"/>
                <a:cs typeface="Calibri Light"/>
              </a:rPr>
              <a:t>PDF </a:t>
            </a:r>
            <a:r>
              <a:rPr lang="en-US" sz="1400" dirty="0">
                <a:latin typeface="Calibri Light"/>
                <a:cs typeface="Calibri Light"/>
              </a:rPr>
              <a:t>export to save </a:t>
            </a:r>
            <a:r>
              <a:rPr lang="en-US" sz="1400" dirty="0" smtClean="0">
                <a:latin typeface="Calibri Light"/>
                <a:cs typeface="Calibri Light"/>
              </a:rPr>
              <a:t>Tours</a:t>
            </a:r>
          </a:p>
          <a:p>
            <a:pPr marL="285750" indent="-285750" algn="just">
              <a:buClr>
                <a:schemeClr val="accent2"/>
              </a:buClr>
              <a:buFont typeface="Wingdings" charset="2"/>
              <a:buChar char="§"/>
            </a:pPr>
            <a:endParaRPr lang="en-US" sz="1400" dirty="0">
              <a:latin typeface="Calibri Light"/>
              <a:cs typeface="Calibri Light"/>
            </a:endParaRPr>
          </a:p>
          <a:p>
            <a:pPr marL="285750" indent="-285750" algn="just">
              <a:buClr>
                <a:schemeClr val="accent2"/>
              </a:buClr>
              <a:buFont typeface="Wingdings" charset="2"/>
              <a:buChar char="§"/>
            </a:pPr>
            <a:r>
              <a:rPr lang="en-US" sz="1400" b="1" dirty="0" err="1">
                <a:latin typeface="+mj-lt"/>
                <a:cs typeface="Calibri Light"/>
              </a:rPr>
              <a:t>C</a:t>
            </a:r>
            <a:r>
              <a:rPr lang="en-US" sz="1400" b="1" dirty="0" err="1" smtClean="0">
                <a:latin typeface="+mj-lt"/>
                <a:cs typeface="Calibri Light"/>
              </a:rPr>
              <a:t>hardinJS</a:t>
            </a:r>
            <a:r>
              <a:rPr lang="en-US" sz="1400" b="1" dirty="0" smtClean="0">
                <a:latin typeface="+mj-lt"/>
                <a:cs typeface="Calibri Light"/>
              </a:rPr>
              <a:t>:</a:t>
            </a:r>
            <a:r>
              <a:rPr lang="en-US" sz="1400" dirty="0" smtClean="0">
                <a:latin typeface="Calibri Light"/>
                <a:cs typeface="Calibri Light"/>
              </a:rPr>
              <a:t> </a:t>
            </a:r>
            <a:r>
              <a:rPr lang="en-US" sz="1400" dirty="0">
                <a:latin typeface="Calibri Light"/>
                <a:cs typeface="Calibri Light"/>
              </a:rPr>
              <a:t>Help instructions displayed in the GUI</a:t>
            </a:r>
          </a:p>
          <a:p>
            <a:pPr algn="just">
              <a:buClr>
                <a:schemeClr val="accent2"/>
              </a:buClr>
            </a:pPr>
            <a:endParaRPr lang="en-US" sz="1600" dirty="0">
              <a:solidFill>
                <a:schemeClr val="bg1">
                  <a:lumMod val="50000"/>
                </a:schemeClr>
              </a:solidFill>
              <a:latin typeface="Calibri Light" panose="020F0302020204030204" pitchFamily="34" charset="0"/>
            </a:endParaRPr>
          </a:p>
          <a:p>
            <a:pPr marL="285750" indent="-285750" algn="just">
              <a:buClr>
                <a:schemeClr val="accent2"/>
              </a:buClr>
              <a:buFont typeface="Wingdings" charset="2"/>
              <a:buChar char="§"/>
            </a:pPr>
            <a:endParaRPr lang="en-US" sz="1600" dirty="0" smtClean="0"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39080857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TECHNOLOGY STACK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D1EDE-7116-2443-9BDD-368CE5B37660}" type="slidenum">
              <a:rPr lang="en-US" smtClean="0"/>
              <a:t>9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50331" y="725101"/>
            <a:ext cx="4790867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Clr>
                <a:schemeClr val="accent2"/>
              </a:buClr>
              <a:buFont typeface="Wingdings" charset="2"/>
              <a:buChar char="§"/>
            </a:pPr>
            <a:endParaRPr lang="en-US" sz="1600" dirty="0">
              <a:latin typeface="Calibri Light"/>
              <a:cs typeface="Calibri Light"/>
            </a:endParaRPr>
          </a:p>
          <a:p>
            <a:pPr marL="285750" indent="-285750" algn="just">
              <a:buClr>
                <a:schemeClr val="accent2"/>
              </a:buClr>
              <a:buFont typeface="Wingdings" charset="2"/>
              <a:buChar char="§"/>
            </a:pPr>
            <a:r>
              <a:rPr lang="en-US" b="1" dirty="0" smtClean="0">
                <a:latin typeface="+mj-lt"/>
                <a:cs typeface="Calibri Light"/>
              </a:rPr>
              <a:t>Presentation</a:t>
            </a:r>
          </a:p>
          <a:p>
            <a:pPr marL="742950" lvl="2" indent="-285750" algn="just">
              <a:buClr>
                <a:schemeClr val="accent2"/>
              </a:buClr>
              <a:buFont typeface="Wingdings" charset="2"/>
              <a:buChar char="§"/>
            </a:pPr>
            <a:r>
              <a:rPr lang="en-US" sz="1400" dirty="0">
                <a:latin typeface="Calibri Light"/>
                <a:cs typeface="Calibri Light"/>
              </a:rPr>
              <a:t>Wicket: Component-oriented to control and render requests in the GUI.</a:t>
            </a:r>
          </a:p>
          <a:p>
            <a:pPr marL="285750" indent="-285750" algn="just">
              <a:buClr>
                <a:schemeClr val="accent2"/>
              </a:buClr>
              <a:buFont typeface="Wingdings" charset="2"/>
              <a:buChar char="§"/>
            </a:pPr>
            <a:endParaRPr lang="en-US" sz="1400" dirty="0" smtClean="0">
              <a:latin typeface="Calibri Light"/>
              <a:cs typeface="Calibri Light"/>
            </a:endParaRPr>
          </a:p>
          <a:p>
            <a:pPr marL="285750" lvl="1" indent="-285750" algn="just">
              <a:buClr>
                <a:schemeClr val="accent2"/>
              </a:buClr>
              <a:buFont typeface="Wingdings" charset="2"/>
              <a:buChar char="§"/>
            </a:pPr>
            <a:r>
              <a:rPr lang="en-US" b="1" dirty="0">
                <a:latin typeface="+mj-lt"/>
                <a:cs typeface="Calibri Light"/>
              </a:rPr>
              <a:t>Business </a:t>
            </a:r>
            <a:r>
              <a:rPr lang="en-US" b="1" dirty="0" smtClean="0">
                <a:latin typeface="+mj-lt"/>
                <a:cs typeface="Calibri Light"/>
              </a:rPr>
              <a:t>logic</a:t>
            </a:r>
          </a:p>
          <a:p>
            <a:pPr marL="742950" lvl="2" indent="-285750" algn="just">
              <a:buClr>
                <a:schemeClr val="accent2"/>
              </a:buClr>
              <a:buFont typeface="Wingdings" charset="2"/>
              <a:buChar char="§"/>
            </a:pPr>
            <a:r>
              <a:rPr lang="en-US" sz="1400" dirty="0">
                <a:latin typeface="Calibri Light"/>
                <a:cs typeface="Calibri Light"/>
              </a:rPr>
              <a:t>Spring (MVC): Declarative transaction management via @</a:t>
            </a:r>
            <a:r>
              <a:rPr lang="en-US" sz="1400" dirty="0" err="1" smtClean="0">
                <a:latin typeface="Calibri Light"/>
                <a:cs typeface="Calibri Light"/>
              </a:rPr>
              <a:t>SpringBean</a:t>
            </a:r>
            <a:r>
              <a:rPr lang="en-US" sz="1400" dirty="0" smtClean="0">
                <a:latin typeface="Calibri Light"/>
                <a:cs typeface="Calibri Light"/>
              </a:rPr>
              <a:t>.</a:t>
            </a:r>
            <a:endParaRPr lang="en-US" sz="1400" dirty="0">
              <a:latin typeface="Calibri Light"/>
              <a:cs typeface="Calibri Light"/>
            </a:endParaRPr>
          </a:p>
          <a:p>
            <a:pPr marL="457200" lvl="2" algn="just">
              <a:buClr>
                <a:schemeClr val="accent2"/>
              </a:buClr>
            </a:pPr>
            <a:endParaRPr lang="en-US" sz="1400" dirty="0">
              <a:latin typeface="Calibri Light"/>
              <a:cs typeface="Calibri Light"/>
            </a:endParaRPr>
          </a:p>
          <a:p>
            <a:pPr marL="285750" indent="-285750" algn="just">
              <a:buClr>
                <a:schemeClr val="accent2"/>
              </a:buClr>
              <a:buFont typeface="Wingdings" charset="2"/>
              <a:buChar char="§"/>
            </a:pPr>
            <a:r>
              <a:rPr lang="en-US" b="1" dirty="0" smtClean="0">
                <a:latin typeface="+mj-lt"/>
                <a:cs typeface="Calibri Light"/>
              </a:rPr>
              <a:t>Data access</a:t>
            </a:r>
          </a:p>
          <a:p>
            <a:pPr marL="742950" lvl="2" indent="-285750" algn="just">
              <a:buClr>
                <a:schemeClr val="accent2"/>
              </a:buClr>
              <a:buFont typeface="Wingdings" charset="2"/>
              <a:buChar char="§"/>
            </a:pPr>
            <a:r>
              <a:rPr lang="en-US" sz="1400" dirty="0">
                <a:latin typeface="Calibri Light"/>
                <a:cs typeface="Calibri Light"/>
              </a:rPr>
              <a:t>Hibernate JPA: Data persistence to DB via @</a:t>
            </a:r>
            <a:r>
              <a:rPr lang="en-US" sz="1400" dirty="0" smtClean="0">
                <a:latin typeface="Calibri Light"/>
                <a:cs typeface="Calibri Light"/>
              </a:rPr>
              <a:t>Entity.</a:t>
            </a:r>
            <a:endParaRPr lang="en-US" sz="1400" dirty="0">
              <a:latin typeface="Calibri Light"/>
              <a:cs typeface="Calibri Light"/>
            </a:endParaRPr>
          </a:p>
          <a:p>
            <a:pPr marL="285750" indent="-285750" algn="just">
              <a:buClr>
                <a:schemeClr val="accent2"/>
              </a:buClr>
              <a:buFont typeface="Wingdings" charset="2"/>
              <a:buChar char="§"/>
            </a:pPr>
            <a:endParaRPr lang="en-US" sz="1400" dirty="0" smtClean="0">
              <a:latin typeface="Calibri Light"/>
              <a:cs typeface="Calibri Light"/>
            </a:endParaRPr>
          </a:p>
          <a:p>
            <a:pPr marL="285750" indent="-285750" algn="just">
              <a:buClr>
                <a:schemeClr val="accent2"/>
              </a:buClr>
              <a:buFont typeface="Wingdings" charset="2"/>
              <a:buChar char="§"/>
            </a:pPr>
            <a:r>
              <a:rPr lang="en-US" b="1" dirty="0" err="1" smtClean="0">
                <a:latin typeface="+mj-lt"/>
                <a:cs typeface="Calibri Light"/>
              </a:rPr>
              <a:t>PostgreSQL</a:t>
            </a:r>
            <a:endParaRPr lang="en-US" b="1" dirty="0">
              <a:latin typeface="+mj-lt"/>
              <a:cs typeface="Calibri Light"/>
            </a:endParaRPr>
          </a:p>
          <a:p>
            <a:pPr marL="742950" lvl="1" indent="-285750" algn="just">
              <a:buClr>
                <a:schemeClr val="accent2"/>
              </a:buClr>
              <a:buFont typeface="Wingdings" charset="2"/>
              <a:buChar char="§"/>
            </a:pPr>
            <a:r>
              <a:rPr lang="en-US" sz="1400" dirty="0" smtClean="0">
                <a:latin typeface="Calibri Light"/>
                <a:cs typeface="Calibri Light"/>
              </a:rPr>
              <a:t>Open </a:t>
            </a:r>
            <a:r>
              <a:rPr lang="en-US" sz="1400" dirty="0">
                <a:latin typeface="Calibri Light"/>
                <a:cs typeface="Calibri Light"/>
              </a:rPr>
              <a:t>source in the enterprise (Oracle), powerful for Web Applications, focused on data </a:t>
            </a:r>
            <a:r>
              <a:rPr lang="en-US" sz="1400" dirty="0" smtClean="0">
                <a:latin typeface="Calibri Light"/>
                <a:cs typeface="Calibri Light"/>
              </a:rPr>
              <a:t>integrity.</a:t>
            </a:r>
            <a:endParaRPr lang="en-US" sz="1400" dirty="0">
              <a:latin typeface="Calibri Light"/>
              <a:cs typeface="Calibri Light"/>
            </a:endParaRPr>
          </a:p>
        </p:txBody>
      </p:sp>
      <p:pic>
        <p:nvPicPr>
          <p:cNvPr id="4" name="Picture 3" descr="apache-wick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8020" y="1096458"/>
            <a:ext cx="2605234" cy="545972"/>
          </a:xfrm>
          <a:prstGeom prst="rect">
            <a:avLst/>
          </a:prstGeom>
        </p:spPr>
      </p:pic>
      <p:pic>
        <p:nvPicPr>
          <p:cNvPr id="6" name="Picture 5" descr="postgresql-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3651080"/>
            <a:ext cx="847242" cy="941993"/>
          </a:xfrm>
          <a:prstGeom prst="rect">
            <a:avLst/>
          </a:prstGeom>
        </p:spPr>
      </p:pic>
      <p:pic>
        <p:nvPicPr>
          <p:cNvPr id="7" name="Picture 6" descr="hiber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5860" y="2659867"/>
            <a:ext cx="998317" cy="823612"/>
          </a:xfrm>
          <a:prstGeom prst="rect">
            <a:avLst/>
          </a:prstGeom>
        </p:spPr>
      </p:pic>
      <p:pic>
        <p:nvPicPr>
          <p:cNvPr id="8" name="Picture 7" descr="logo-spring-io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1274" y="1807362"/>
            <a:ext cx="2011093" cy="634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023953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Personalizado 3">
      <a:dk1>
        <a:srgbClr val="000000"/>
      </a:dk1>
      <a:lt1>
        <a:srgbClr val="FFFFFF"/>
      </a:lt1>
      <a:dk2>
        <a:srgbClr val="FF6F00"/>
      </a:dk2>
      <a:lt2>
        <a:srgbClr val="FFF8E1"/>
      </a:lt2>
      <a:accent1>
        <a:srgbClr val="CC4646"/>
      </a:accent1>
      <a:accent2>
        <a:srgbClr val="CC4646"/>
      </a:accent2>
      <a:accent3>
        <a:srgbClr val="CC4646"/>
      </a:accent3>
      <a:accent4>
        <a:srgbClr val="CC4646"/>
      </a:accent4>
      <a:accent5>
        <a:srgbClr val="EF5350"/>
      </a:accent5>
      <a:accent6>
        <a:srgbClr val="EF5350"/>
      </a:accent6>
      <a:hlink>
        <a:srgbClr val="FFB300"/>
      </a:hlink>
      <a:folHlink>
        <a:srgbClr val="FF8F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8786</TotalTime>
  <Words>439</Words>
  <Application>Microsoft Macintosh PowerPoint</Application>
  <PresentationFormat>On-screen Show (16:9)</PresentationFormat>
  <Paragraphs>119</Paragraphs>
  <Slides>14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 </vt:lpstr>
      <vt:lpstr>PowerPoint Presentation</vt:lpstr>
      <vt:lpstr>MANAGEMENT TEAM </vt:lpstr>
      <vt:lpstr>WHAT IS CVIENNA?</vt:lpstr>
      <vt:lpstr> EXAMPLE USER SCENARIO</vt:lpstr>
      <vt:lpstr> OVERVIEW</vt:lpstr>
      <vt:lpstr>CLASS DIAGRAM</vt:lpstr>
      <vt:lpstr>TECHNOLOGIES USED</vt:lpstr>
      <vt:lpstr>TECHNOLOGY STACK</vt:lpstr>
      <vt:lpstr>WHAT WENT WELL DURING THE PROJECT?</vt:lpstr>
      <vt:lpstr>WHAT WE LIKED</vt:lpstr>
      <vt:lpstr>PROBLEMS ENCOUNTERED DURING THE PROJECT</vt:lpstr>
      <vt:lpstr>LESSONS LEARNED</vt:lpstr>
      <vt:lpstr>PowerPoint Presentation</vt:lpstr>
    </vt:vector>
  </TitlesOfParts>
  <Company>Ergun Kayis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Mirije Shefiti</dc:creator>
  <cp:lastModifiedBy>David Rodríguez-Pastrana Parareda</cp:lastModifiedBy>
  <cp:revision>1246</cp:revision>
  <cp:lastPrinted>2015-03-02T20:38:25Z</cp:lastPrinted>
  <dcterms:created xsi:type="dcterms:W3CDTF">2014-07-08T04:55:45Z</dcterms:created>
  <dcterms:modified xsi:type="dcterms:W3CDTF">2015-06-25T12:57:32Z</dcterms:modified>
</cp:coreProperties>
</file>