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8" r:id="rId3"/>
    <p:sldId id="260" r:id="rId4"/>
    <p:sldId id="261" r:id="rId5"/>
    <p:sldId id="263" r:id="rId6"/>
    <p:sldId id="306" r:id="rId7"/>
    <p:sldId id="309" r:id="rId8"/>
    <p:sldId id="307" r:id="rId9"/>
    <p:sldId id="305" r:id="rId10"/>
    <p:sldId id="283" r:id="rId11"/>
  </p:sldIdLst>
  <p:sldSz cx="9144000" cy="5143500" type="screen16x9"/>
  <p:notesSz cx="6858000" cy="9144000"/>
  <p:embeddedFontLst>
    <p:embeddedFont>
      <p:font typeface="Abel" panose="02000506030000020004" pitchFamily="2" charset="0"/>
      <p:regular r:id="rId14"/>
    </p:embeddedFont>
    <p:embeddedFont>
      <p:font typeface="Barlow Semi Condensed" panose="00000506000000000000" pitchFamily="2" charset="0"/>
      <p:regular r:id="rId15"/>
      <p:bold r:id="rId16"/>
      <p:italic r:id="rId17"/>
      <p:boldItalic r:id="rId18"/>
    </p:embeddedFont>
    <p:embeddedFont>
      <p:font typeface="Barlow Semi Condensed Medium" panose="00000606000000000000" pitchFamily="2" charset="0"/>
      <p:regular r:id="rId19"/>
      <p:bold r:id="rId20"/>
      <p:italic r:id="rId21"/>
      <p:boldItalic r:id="rId22"/>
    </p:embeddedFont>
    <p:embeddedFont>
      <p:font typeface="Fjalla One" panose="02000506040000020004" pitchFamily="2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5582667-6102-27E7-ED8E-01A166EB4B6B}" name="Guest User" initials="GU" userId="Guest User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949"/>
    <a:srgbClr val="F1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AAB2E-8B43-4D9B-B8F2-E8A84C90DF3F}" v="98" dt="2024-10-02T17:42:21.864"/>
    <p1510:client id="{09459046-2972-4A11-BCD4-B9CAC3CD165C}" v="630" dt="2024-10-02T16:56:00.492"/>
    <p1510:client id="{0EFDCF76-A33B-4A92-A8CB-9CF1D16D7DAA}" v="1156" dt="2024-10-02T17:55:40.466"/>
    <p1510:client id="{47FCA00B-EF87-456A-95CD-FAAFB192524B}" v="4" dt="2024-10-04T09:13:53.384"/>
    <p1510:client id="{4D1102C6-9D53-4314-A1F5-3CF201086490}" v="11" dt="2024-10-03T16:17:36.839"/>
    <p1510:client id="{77F4ED7F-D53C-4FC3-951F-5D1A444D8D78}" v="121" dt="2024-10-02T12:00:55.286"/>
    <p1510:client id="{7C8669DB-A308-4535-8E86-5388A21BB9A5}" v="192" dt="2024-10-02T14:21:36.394"/>
    <p1510:client id="{80D4F734-6EE9-4B83-B95D-18FE09964458}" v="1529" dt="2024-10-02T17:32:07.751"/>
    <p1510:client id="{C48F5D2D-34BD-4252-9A02-5B7CB8693793}" v="348" dt="2024-10-02T17:06:42.837"/>
    <p1510:client id="{DBF41521-A0E3-48FD-95DC-BCE270F0CE98}" v="302" dt="2024-10-02T17:54:17.257"/>
  </p1510:revLst>
</p1510:revInfo>
</file>

<file path=ppt/tableStyles.xml><?xml version="1.0" encoding="utf-8"?>
<a:tblStyleLst xmlns:a="http://schemas.openxmlformats.org/drawingml/2006/main" def="{BCF453D3-C018-4417-8C25-A0F5659EF6F8}">
  <a:tblStyle styleId="{BCF453D3-C018-4417-8C25-A0F5659EF6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AF621A-F49E-9D28-76A9-114F0F2C74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89B54-E7DB-E65B-634F-81C7F896ED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AAADF-21FA-4A08-9B70-6B4C2F111051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25896-FD0A-CBC5-20A6-E0C3F2B27D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A9E3F-044D-C99A-58A1-8D4C4E079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2FAF9-B8BD-4905-B80F-E56AD1DA7C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322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024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862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769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939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218880D-445B-775B-B2D0-63FC8B9C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userDrawn="1">
  <p:cSld name="Caption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3F13075F-CDE4-AFD4-FC4E-8B53F563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275033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73" r:id="rId8"/>
    <p:sldLayoutId id="2147483674" r:id="rId9"/>
    <p:sldLayoutId id="2147483675" r:id="rId10"/>
    <p:sldLayoutId id="2147483676" r:id="rId11"/>
    <p:sldLayoutId id="2147483681" r:id="rId1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556939" y="1339077"/>
            <a:ext cx="4483173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200">
                <a:latin typeface="Fjalla One" panose="02000506040000020004" pitchFamily="2" charset="0"/>
              </a:rPr>
              <a:t>Sistema de Difusão de Áudio Digital Multi-Canal</a:t>
            </a:r>
            <a:endParaRPr lang="en-US" sz="3200">
              <a:latin typeface="Fjalla One" panose="02000506040000020004" pitchFamily="2" charset="0"/>
            </a:endParaRPr>
          </a:p>
        </p:txBody>
      </p:sp>
      <p:pic>
        <p:nvPicPr>
          <p:cNvPr id="1026" name="Picture 2" descr="Universidade de Aveiro gere escola na China | Hipersuper">
            <a:extLst>
              <a:ext uri="{FF2B5EF4-FFF2-40B4-BE49-F238E27FC236}">
                <a16:creationId xmlns:a16="http://schemas.microsoft.com/office/drawing/2014/main" id="{10F16D2B-ECAE-4A9C-8D41-C1BB5450E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4" y="64253"/>
            <a:ext cx="1993903" cy="7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178;p39">
            <a:extLst>
              <a:ext uri="{FF2B5EF4-FFF2-40B4-BE49-F238E27FC236}">
                <a16:creationId xmlns:a16="http://schemas.microsoft.com/office/drawing/2014/main" id="{D6E5929B-68C8-E059-9524-7247B773F9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72808" y="3362559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2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David Pelicano nº 113391</a:t>
            </a:r>
            <a:br>
              <a:rPr lang="pt-PT" sz="1200">
                <a:latin typeface="Barlow Semi Condensed"/>
                <a:ea typeface="Barlow Semi Condensed"/>
                <a:cs typeface="Barlow Semi Condensed"/>
              </a:rPr>
            </a:br>
            <a:r>
              <a:rPr lang="pt-PT" sz="12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Henrique Ferreira nº 113600</a:t>
            </a:r>
            <a:br>
              <a:rPr lang="pt-PT" sz="1200">
                <a:latin typeface="Barlow Semi Condensed"/>
                <a:ea typeface="Barlow Semi Condensed"/>
                <a:cs typeface="Barlow Semi Condensed"/>
              </a:rPr>
            </a:br>
            <a:r>
              <a:rPr lang="pt-PT" sz="12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Martina Duque nº 113261</a:t>
            </a:r>
            <a:br>
              <a:rPr lang="pt-PT" sz="1200">
                <a:latin typeface="Barlow Semi Condensed"/>
                <a:ea typeface="Barlow Semi Condensed"/>
                <a:cs typeface="Barlow Semi Condensed"/>
              </a:rPr>
            </a:br>
            <a:r>
              <a:rPr lang="pt-PT" sz="12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Pedro Melo nº 114208</a:t>
            </a:r>
            <a:br>
              <a:rPr lang="pt-PT" sz="1200">
                <a:latin typeface="Barlow Semi Condensed"/>
                <a:ea typeface="Barlow Semi Condensed"/>
                <a:cs typeface="Barlow Semi Condensed"/>
              </a:rPr>
            </a:br>
            <a:r>
              <a:rPr lang="pt-PT" sz="12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Sofia Marrafa nº114591</a:t>
            </a:r>
          </a:p>
          <a:p>
            <a:r>
              <a:rPr lang="pt-PT" sz="1200">
                <a:solidFill>
                  <a:srgbClr val="494949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Tomás Oliveira nº 113939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1200">
              <a:solidFill>
                <a:srgbClr val="49494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" name="Google Shape;2106;p37">
            <a:extLst>
              <a:ext uri="{FF2B5EF4-FFF2-40B4-BE49-F238E27FC236}">
                <a16:creationId xmlns:a16="http://schemas.microsoft.com/office/drawing/2014/main" id="{5B4DF042-EFC5-5556-DD6F-2284BADF44C5}"/>
              </a:ext>
            </a:extLst>
          </p:cNvPr>
          <p:cNvGrpSpPr/>
          <p:nvPr/>
        </p:nvGrpSpPr>
        <p:grpSpPr>
          <a:xfrm rot="887959">
            <a:off x="2104109" y="1510792"/>
            <a:ext cx="159843" cy="186385"/>
            <a:chOff x="731647" y="573573"/>
            <a:chExt cx="635100" cy="734640"/>
          </a:xfrm>
        </p:grpSpPr>
        <p:grpSp>
          <p:nvGrpSpPr>
            <p:cNvPr id="4" name="Google Shape;2107;p37">
              <a:extLst>
                <a:ext uri="{FF2B5EF4-FFF2-40B4-BE49-F238E27FC236}">
                  <a16:creationId xmlns:a16="http://schemas.microsoft.com/office/drawing/2014/main" id="{8C586CE6-68BC-C287-AEBA-57CE0BFA2FD8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9" name="Google Shape;2108;p37">
                <a:extLst>
                  <a:ext uri="{FF2B5EF4-FFF2-40B4-BE49-F238E27FC236}">
                    <a16:creationId xmlns:a16="http://schemas.microsoft.com/office/drawing/2014/main" id="{E385F063-DC4E-961D-B78E-609440330A98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109;p37">
                <a:extLst>
                  <a:ext uri="{FF2B5EF4-FFF2-40B4-BE49-F238E27FC236}">
                    <a16:creationId xmlns:a16="http://schemas.microsoft.com/office/drawing/2014/main" id="{F9AE1C48-BED9-9C7C-8803-6FD655F45B30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2110;p37">
              <a:extLst>
                <a:ext uri="{FF2B5EF4-FFF2-40B4-BE49-F238E27FC236}">
                  <a16:creationId xmlns:a16="http://schemas.microsoft.com/office/drawing/2014/main" id="{875AA5F4-FA8A-91CC-DB93-7120E29D0CEB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6" name="Google Shape;2111;p37">
                <a:extLst>
                  <a:ext uri="{FF2B5EF4-FFF2-40B4-BE49-F238E27FC236}">
                    <a16:creationId xmlns:a16="http://schemas.microsoft.com/office/drawing/2014/main" id="{1CD54509-C9AB-BD9A-417B-8840ADCC7823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7" name="Google Shape;2112;p37">
                <a:extLst>
                  <a:ext uri="{FF2B5EF4-FFF2-40B4-BE49-F238E27FC236}">
                    <a16:creationId xmlns:a16="http://schemas.microsoft.com/office/drawing/2014/main" id="{B693F032-6C1A-BBA0-8CD4-E8CA3CC81B39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8" name="Google Shape;2113;p37">
                <a:extLst>
                  <a:ext uri="{FF2B5EF4-FFF2-40B4-BE49-F238E27FC236}">
                    <a16:creationId xmlns:a16="http://schemas.microsoft.com/office/drawing/2014/main" id="{DC00BE46-B39C-4EE0-573D-7C5EC04B2190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1" name="Google Shape;2108;p37">
            <a:extLst>
              <a:ext uri="{FF2B5EF4-FFF2-40B4-BE49-F238E27FC236}">
                <a16:creationId xmlns:a16="http://schemas.microsoft.com/office/drawing/2014/main" id="{2F235035-DB3E-6341-7651-9C0EE191716F}"/>
              </a:ext>
            </a:extLst>
          </p:cNvPr>
          <p:cNvSpPr/>
          <p:nvPr/>
        </p:nvSpPr>
        <p:spPr>
          <a:xfrm rot="887959">
            <a:off x="2004957" y="1942097"/>
            <a:ext cx="63561" cy="70651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108;p37">
            <a:extLst>
              <a:ext uri="{FF2B5EF4-FFF2-40B4-BE49-F238E27FC236}">
                <a16:creationId xmlns:a16="http://schemas.microsoft.com/office/drawing/2014/main" id="{11A7CFE7-89BF-9081-C4C3-8EEAD0AC423F}"/>
              </a:ext>
            </a:extLst>
          </p:cNvPr>
          <p:cNvSpPr/>
          <p:nvPr/>
        </p:nvSpPr>
        <p:spPr>
          <a:xfrm rot="887959">
            <a:off x="2717817" y="993964"/>
            <a:ext cx="45719" cy="4571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108;p37">
            <a:extLst>
              <a:ext uri="{FF2B5EF4-FFF2-40B4-BE49-F238E27FC236}">
                <a16:creationId xmlns:a16="http://schemas.microsoft.com/office/drawing/2014/main" id="{0BB9C188-0C3E-1D74-4E1E-8CD25300E8E4}"/>
              </a:ext>
            </a:extLst>
          </p:cNvPr>
          <p:cNvSpPr/>
          <p:nvPr/>
        </p:nvSpPr>
        <p:spPr>
          <a:xfrm rot="887959">
            <a:off x="733205" y="1371842"/>
            <a:ext cx="45719" cy="4571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108;p37">
            <a:extLst>
              <a:ext uri="{FF2B5EF4-FFF2-40B4-BE49-F238E27FC236}">
                <a16:creationId xmlns:a16="http://schemas.microsoft.com/office/drawing/2014/main" id="{6C634B7D-D516-55E4-3FD5-4BD913CFB814}"/>
              </a:ext>
            </a:extLst>
          </p:cNvPr>
          <p:cNvSpPr/>
          <p:nvPr/>
        </p:nvSpPr>
        <p:spPr>
          <a:xfrm rot="887959">
            <a:off x="1497005" y="1286222"/>
            <a:ext cx="111412" cy="124251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2106;p37">
            <a:extLst>
              <a:ext uri="{FF2B5EF4-FFF2-40B4-BE49-F238E27FC236}">
                <a16:creationId xmlns:a16="http://schemas.microsoft.com/office/drawing/2014/main" id="{D7DCCBDD-CD42-AD23-6A49-5361A15F2555}"/>
              </a:ext>
            </a:extLst>
          </p:cNvPr>
          <p:cNvGrpSpPr/>
          <p:nvPr/>
        </p:nvGrpSpPr>
        <p:grpSpPr>
          <a:xfrm rot="887959">
            <a:off x="1431191" y="2009642"/>
            <a:ext cx="88003" cy="115535"/>
            <a:chOff x="731647" y="573573"/>
            <a:chExt cx="635100" cy="734640"/>
          </a:xfrm>
        </p:grpSpPr>
        <p:grpSp>
          <p:nvGrpSpPr>
            <p:cNvPr id="16" name="Google Shape;2107;p37">
              <a:extLst>
                <a:ext uri="{FF2B5EF4-FFF2-40B4-BE49-F238E27FC236}">
                  <a16:creationId xmlns:a16="http://schemas.microsoft.com/office/drawing/2014/main" id="{EA412850-03FE-3023-BFFE-CF60FC64776E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" name="Google Shape;2108;p37">
                <a:extLst>
                  <a:ext uri="{FF2B5EF4-FFF2-40B4-BE49-F238E27FC236}">
                    <a16:creationId xmlns:a16="http://schemas.microsoft.com/office/drawing/2014/main" id="{AD4E2081-2886-2E95-FED5-A1A10CDA116A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109;p37">
                <a:extLst>
                  <a:ext uri="{FF2B5EF4-FFF2-40B4-BE49-F238E27FC236}">
                    <a16:creationId xmlns:a16="http://schemas.microsoft.com/office/drawing/2014/main" id="{67DF7676-FE34-E580-6A94-F1BF7EBF339D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2110;p37">
              <a:extLst>
                <a:ext uri="{FF2B5EF4-FFF2-40B4-BE49-F238E27FC236}">
                  <a16:creationId xmlns:a16="http://schemas.microsoft.com/office/drawing/2014/main" id="{DA8A473B-76DB-FBE2-CD20-AB831E28B7CC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8" name="Google Shape;2111;p37">
                <a:extLst>
                  <a:ext uri="{FF2B5EF4-FFF2-40B4-BE49-F238E27FC236}">
                    <a16:creationId xmlns:a16="http://schemas.microsoft.com/office/drawing/2014/main" id="{C016D1F0-9634-EE06-9EC9-D386DBBE4F8F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9" name="Google Shape;2112;p37">
                <a:extLst>
                  <a:ext uri="{FF2B5EF4-FFF2-40B4-BE49-F238E27FC236}">
                    <a16:creationId xmlns:a16="http://schemas.microsoft.com/office/drawing/2014/main" id="{4EB3D444-1048-2833-AC03-4D0A619EB503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0" name="Google Shape;2113;p37">
                <a:extLst>
                  <a:ext uri="{FF2B5EF4-FFF2-40B4-BE49-F238E27FC236}">
                    <a16:creationId xmlns:a16="http://schemas.microsoft.com/office/drawing/2014/main" id="{FC71A1D5-CCF0-BFBB-E41E-507149547BBE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3" name="Google Shape;2108;p37">
            <a:extLst>
              <a:ext uri="{FF2B5EF4-FFF2-40B4-BE49-F238E27FC236}">
                <a16:creationId xmlns:a16="http://schemas.microsoft.com/office/drawing/2014/main" id="{C070D9DD-E309-7D7C-DC3A-98DEA8E60995}"/>
              </a:ext>
            </a:extLst>
          </p:cNvPr>
          <p:cNvSpPr/>
          <p:nvPr/>
        </p:nvSpPr>
        <p:spPr>
          <a:xfrm rot="887959">
            <a:off x="2768597" y="1933968"/>
            <a:ext cx="130082" cy="113755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108;p37">
            <a:extLst>
              <a:ext uri="{FF2B5EF4-FFF2-40B4-BE49-F238E27FC236}">
                <a16:creationId xmlns:a16="http://schemas.microsoft.com/office/drawing/2014/main" id="{19072044-33C9-5414-ED9D-DD7A8ED46BB3}"/>
              </a:ext>
            </a:extLst>
          </p:cNvPr>
          <p:cNvSpPr/>
          <p:nvPr/>
        </p:nvSpPr>
        <p:spPr>
          <a:xfrm rot="887959">
            <a:off x="2112703" y="535153"/>
            <a:ext cx="130082" cy="113755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106;p37">
            <a:extLst>
              <a:ext uri="{FF2B5EF4-FFF2-40B4-BE49-F238E27FC236}">
                <a16:creationId xmlns:a16="http://schemas.microsoft.com/office/drawing/2014/main" id="{E90EFC55-D849-AB7A-6784-E63A258BFB66}"/>
              </a:ext>
            </a:extLst>
          </p:cNvPr>
          <p:cNvGrpSpPr/>
          <p:nvPr/>
        </p:nvGrpSpPr>
        <p:grpSpPr>
          <a:xfrm rot="887959">
            <a:off x="1070116" y="900406"/>
            <a:ext cx="88003" cy="115535"/>
            <a:chOff x="731647" y="573573"/>
            <a:chExt cx="635100" cy="734640"/>
          </a:xfrm>
        </p:grpSpPr>
        <p:grpSp>
          <p:nvGrpSpPr>
            <p:cNvPr id="27" name="Google Shape;2107;p37">
              <a:extLst>
                <a:ext uri="{FF2B5EF4-FFF2-40B4-BE49-F238E27FC236}">
                  <a16:creationId xmlns:a16="http://schemas.microsoft.com/office/drawing/2014/main" id="{24F50917-C482-3051-3EC2-17B6B34860BB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32" name="Google Shape;2108;p37">
                <a:extLst>
                  <a:ext uri="{FF2B5EF4-FFF2-40B4-BE49-F238E27FC236}">
                    <a16:creationId xmlns:a16="http://schemas.microsoft.com/office/drawing/2014/main" id="{F8AA426F-FBD4-C42F-C290-D0468551AFC8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109;p37">
                <a:extLst>
                  <a:ext uri="{FF2B5EF4-FFF2-40B4-BE49-F238E27FC236}">
                    <a16:creationId xmlns:a16="http://schemas.microsoft.com/office/drawing/2014/main" id="{D1A007F8-5D88-0FB4-927D-BE5495177F59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110;p37">
              <a:extLst>
                <a:ext uri="{FF2B5EF4-FFF2-40B4-BE49-F238E27FC236}">
                  <a16:creationId xmlns:a16="http://schemas.microsoft.com/office/drawing/2014/main" id="{1C77DA2F-7B50-19BA-DCA6-6B35BACE4616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9" name="Google Shape;2111;p37">
                <a:extLst>
                  <a:ext uri="{FF2B5EF4-FFF2-40B4-BE49-F238E27FC236}">
                    <a16:creationId xmlns:a16="http://schemas.microsoft.com/office/drawing/2014/main" id="{1282B2B5-B80B-5C61-8282-DA4EB02F894A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0" name="Google Shape;2112;p37">
                <a:extLst>
                  <a:ext uri="{FF2B5EF4-FFF2-40B4-BE49-F238E27FC236}">
                    <a16:creationId xmlns:a16="http://schemas.microsoft.com/office/drawing/2014/main" id="{3CD55F28-DF2F-996B-1B3B-A3079EE192C0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1" name="Google Shape;2113;p37">
                <a:extLst>
                  <a:ext uri="{FF2B5EF4-FFF2-40B4-BE49-F238E27FC236}">
                    <a16:creationId xmlns:a16="http://schemas.microsoft.com/office/drawing/2014/main" id="{68AB5743-FCD1-F78B-5256-07588D7C990A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E59541F-61FE-3E78-59FE-A1F368DE3DA2}"/>
              </a:ext>
            </a:extLst>
          </p:cNvPr>
          <p:cNvSpPr txBox="1"/>
          <p:nvPr/>
        </p:nvSpPr>
        <p:spPr>
          <a:xfrm>
            <a:off x="8636000" y="4781274"/>
            <a:ext cx="284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>
                <a:solidFill>
                  <a:srgbClr val="494949"/>
                </a:solidFill>
                <a:latin typeface="Barlow Semi Condensed" panose="00000506000000000000" pitchFamily="2" charset="0"/>
              </a:rPr>
              <a:t>1</a:t>
            </a:r>
          </a:p>
        </p:txBody>
      </p:sp>
      <p:pic>
        <p:nvPicPr>
          <p:cNvPr id="4098" name="Picture 2" descr="Antena - ícones de tecnologia grátis">
            <a:extLst>
              <a:ext uri="{FF2B5EF4-FFF2-40B4-BE49-F238E27FC236}">
                <a16:creationId xmlns:a16="http://schemas.microsoft.com/office/drawing/2014/main" id="{30CA6DC2-72AB-6B6C-165C-6F0AC90C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85" y="1898136"/>
            <a:ext cx="3377804" cy="337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6A96DA-CC52-D340-0207-37797A0255D5}"/>
              </a:ext>
            </a:extLst>
          </p:cNvPr>
          <p:cNvSpPr txBox="1"/>
          <p:nvPr/>
        </p:nvSpPr>
        <p:spPr>
          <a:xfrm>
            <a:off x="6673740" y="3380256"/>
            <a:ext cx="2246312" cy="1415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200">
                <a:solidFill>
                  <a:srgbClr val="494949"/>
                </a:solidFill>
                <a:latin typeface="Barlow Semi Condensed"/>
              </a:rPr>
              <a:t>David Pelicano nº 113391</a:t>
            </a:r>
            <a:br>
              <a:rPr lang="pt-PT" sz="1200">
                <a:solidFill>
                  <a:srgbClr val="494949"/>
                </a:solidFill>
                <a:latin typeface="Barlow Semi Condensed"/>
              </a:rPr>
            </a:br>
            <a:r>
              <a:rPr lang="pt-PT" sz="1200">
                <a:solidFill>
                  <a:srgbClr val="494949"/>
                </a:solidFill>
                <a:latin typeface="Barlow Semi Condensed"/>
              </a:rPr>
              <a:t>Henrique Ferreira nº 113600</a:t>
            </a:r>
            <a:br>
              <a:rPr lang="pt-PT" sz="1200">
                <a:solidFill>
                  <a:srgbClr val="494949"/>
                </a:solidFill>
                <a:latin typeface="Barlow Semi Condensed"/>
              </a:rPr>
            </a:br>
            <a:r>
              <a:rPr lang="pt-PT" sz="1200">
                <a:solidFill>
                  <a:srgbClr val="494949"/>
                </a:solidFill>
                <a:latin typeface="Barlow Semi Condensed"/>
              </a:rPr>
              <a:t>Martina Duque nº 113261</a:t>
            </a:r>
            <a:br>
              <a:rPr lang="pt-PT" sz="1200">
                <a:solidFill>
                  <a:srgbClr val="494949"/>
                </a:solidFill>
                <a:latin typeface="Barlow Semi Condensed"/>
              </a:rPr>
            </a:br>
            <a:r>
              <a:rPr lang="pt-PT" sz="1200">
                <a:solidFill>
                  <a:srgbClr val="494949"/>
                </a:solidFill>
                <a:latin typeface="Barlow Semi Condensed"/>
              </a:rPr>
              <a:t>Pedro Melo nº 114208</a:t>
            </a:r>
            <a:br>
              <a:rPr lang="pt-PT" sz="1200">
                <a:solidFill>
                  <a:srgbClr val="494949"/>
                </a:solidFill>
                <a:latin typeface="Barlow Semi Condensed"/>
              </a:rPr>
            </a:br>
            <a:r>
              <a:rPr lang="pt-PT" sz="1200">
                <a:solidFill>
                  <a:srgbClr val="494949"/>
                </a:solidFill>
                <a:latin typeface="Barlow Semi Condensed"/>
              </a:rPr>
              <a:t>Sofia Marrafa nº114591</a:t>
            </a:r>
            <a:endParaRPr lang="en-US" sz="1200">
              <a:latin typeface="Barlow Semi Condensed"/>
            </a:endParaRPr>
          </a:p>
          <a:p>
            <a:pPr algn="r"/>
            <a:r>
              <a:rPr lang="pt-PT" sz="1200">
                <a:solidFill>
                  <a:srgbClr val="494949"/>
                </a:solidFill>
                <a:latin typeface="Barlow Semi Condensed"/>
              </a:rPr>
              <a:t>Tomás Oliveira nº 113939</a:t>
            </a:r>
            <a:endParaRPr lang="pt-PT" sz="1200">
              <a:latin typeface="Barlow Semi Condensed"/>
            </a:endParaRPr>
          </a:p>
          <a:p>
            <a:pPr algn="l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B49928-A74B-009B-7C07-AF292D1CA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pt-PT" b="1"/>
          </a:p>
          <a:p>
            <a:pPr marL="0" indent="0"/>
            <a:endParaRPr lang="pt-PT"/>
          </a:p>
          <a:p>
            <a:pPr marL="0" indent="0"/>
            <a:r>
              <a:rPr lang="pt-PT" b="1"/>
              <a:t>Curso</a:t>
            </a:r>
            <a:r>
              <a:rPr lang="pt-PT"/>
              <a:t>: Licenciatura em Engenharia de Computadores e Informática</a:t>
            </a:r>
            <a:endParaRPr lang="en-US"/>
          </a:p>
          <a:p>
            <a:pPr marL="0" indent="0"/>
            <a:endParaRPr lang="pt-PT"/>
          </a:p>
          <a:p>
            <a:pPr marL="0" indent="0"/>
            <a:r>
              <a:rPr lang="pt-PT" b="1"/>
              <a:t>Unidade Curricular</a:t>
            </a:r>
            <a:r>
              <a:rPr lang="pt-PT"/>
              <a:t>: Projeto de Engenharia de Computadores e Informática</a:t>
            </a:r>
            <a:endParaRPr lang="en-US"/>
          </a:p>
          <a:p>
            <a:pPr marL="0" indent="0"/>
            <a:endParaRPr lang="pt-PT"/>
          </a:p>
          <a:p>
            <a:pPr marL="0" indent="0"/>
            <a:r>
              <a:rPr lang="pt-PT" b="1"/>
              <a:t>Orientadores:</a:t>
            </a:r>
            <a:endParaRPr lang="en-US"/>
          </a:p>
          <a:p>
            <a:pPr marL="0" indent="0"/>
            <a:r>
              <a:rPr lang="pt-PT"/>
              <a:t>Daniel Albuquerque</a:t>
            </a:r>
            <a:endParaRPr lang="en-US"/>
          </a:p>
          <a:p>
            <a:pPr marL="0" indent="0"/>
            <a:r>
              <a:rPr lang="pt-PT"/>
              <a:t>Guilherme Campos </a:t>
            </a:r>
          </a:p>
          <a:p>
            <a:endParaRPr lang="en-US"/>
          </a:p>
        </p:txBody>
      </p:sp>
      <p:pic>
        <p:nvPicPr>
          <p:cNvPr id="3074" name="Picture 2" descr="DETIHub - Patrocinadores">
            <a:extLst>
              <a:ext uri="{FF2B5EF4-FFF2-40B4-BE49-F238E27FC236}">
                <a16:creationId xmlns:a16="http://schemas.microsoft.com/office/drawing/2014/main" id="{5FA07EDB-FF57-48D3-2283-F419980B9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95" y="-458401"/>
            <a:ext cx="2166097" cy="216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5DF9EE-C4D0-8260-2DAC-7C630853BD8B}"/>
              </a:ext>
            </a:extLst>
          </p:cNvPr>
          <p:cNvSpPr txBox="1"/>
          <p:nvPr/>
        </p:nvSpPr>
        <p:spPr>
          <a:xfrm>
            <a:off x="8636000" y="4796118"/>
            <a:ext cx="45475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100">
                <a:solidFill>
                  <a:srgbClr val="494949"/>
                </a:solidFill>
                <a:latin typeface="Barlow Semi Condensed" panose="00000506000000000000" pitchFamily="2" charset="0"/>
              </a:rPr>
              <a:t>10</a:t>
            </a:r>
          </a:p>
        </p:txBody>
      </p:sp>
      <p:pic>
        <p:nvPicPr>
          <p:cNvPr id="11" name="Imagem 10" descr="Uma imagem com tipografia&#10;&#10;Descrição gerada automaticamente">
            <a:extLst>
              <a:ext uri="{FF2B5EF4-FFF2-40B4-BE49-F238E27FC236}">
                <a16:creationId xmlns:a16="http://schemas.microsoft.com/office/drawing/2014/main" id="{E40C4740-450E-47F2-2FDC-F157CD548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550" y="1718505"/>
            <a:ext cx="3661300" cy="10507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490710" y="1176503"/>
            <a:ext cx="637478" cy="70468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490710" y="2074240"/>
            <a:ext cx="637478" cy="703579"/>
            <a:chOff x="731647" y="1650460"/>
            <a:chExt cx="635100" cy="733491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85524" y="3035426"/>
            <a:ext cx="637478" cy="705009"/>
            <a:chOff x="731647" y="2728277"/>
            <a:chExt cx="635100" cy="734983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77251" y="3931730"/>
            <a:ext cx="637478" cy="704741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389960" y="296975"/>
            <a:ext cx="2953478" cy="5525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Índice</a:t>
            </a: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215159" y="1241741"/>
            <a:ext cx="2953478" cy="368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pt-PT">
                <a:solidFill>
                  <a:schemeClr val="tx1"/>
                </a:solidFill>
              </a:rPr>
              <a:t>Contexto e </a:t>
            </a:r>
            <a:r>
              <a:rPr lang="en-GB" err="1">
                <a:solidFill>
                  <a:schemeClr val="tx1"/>
                </a:solidFill>
              </a:rPr>
              <a:t>Objetivos</a:t>
            </a:r>
            <a:endParaRPr lang="en-GB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PT">
              <a:solidFill>
                <a:schemeClr val="tx1"/>
              </a:solidFill>
            </a:endParaRP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222320" y="2148628"/>
            <a:ext cx="2953478" cy="368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err="1">
                <a:solidFill>
                  <a:schemeClr val="tx1"/>
                </a:solidFill>
              </a:rPr>
              <a:t>Problema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241168" y="3014871"/>
            <a:ext cx="2953478" cy="771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pt-PT" sz="1800">
                <a:solidFill>
                  <a:schemeClr val="tx1">
                    <a:lumMod val="50000"/>
                  </a:schemeClr>
                </a:solidFill>
                <a:effectLst/>
                <a:latin typeface="Barlow Semi Condensed Medium" panose="00000606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Trabalhos Relacionados e Tecnologias</a:t>
            </a:r>
            <a:endParaRPr lang="en-GB">
              <a:solidFill>
                <a:schemeClr val="tx1">
                  <a:lumMod val="50000"/>
                </a:schemeClr>
              </a:solidFill>
              <a:latin typeface="Barlow Semi Condensed Medium" panose="00000606000000000000" pitchFamily="2" charset="0"/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211760" y="4028094"/>
            <a:ext cx="2953478" cy="3683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pt-PT">
                <a:solidFill>
                  <a:schemeClr val="tx1"/>
                </a:solidFill>
              </a:rPr>
              <a:t>Tarefas</a:t>
            </a: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73461" y="1326463"/>
            <a:ext cx="458912" cy="3332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81336" y="2231089"/>
            <a:ext cx="458912" cy="3332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90713" y="3184919"/>
            <a:ext cx="458912" cy="3332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81838" y="4091097"/>
            <a:ext cx="458912" cy="3332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" name="Google Shape;2106;p37">
            <a:extLst>
              <a:ext uri="{FF2B5EF4-FFF2-40B4-BE49-F238E27FC236}">
                <a16:creationId xmlns:a16="http://schemas.microsoft.com/office/drawing/2014/main" id="{B06EADD4-4D56-E6E1-1D3D-50E802898A27}"/>
              </a:ext>
            </a:extLst>
          </p:cNvPr>
          <p:cNvGrpSpPr/>
          <p:nvPr/>
        </p:nvGrpSpPr>
        <p:grpSpPr>
          <a:xfrm>
            <a:off x="4860549" y="1248316"/>
            <a:ext cx="636509" cy="704680"/>
            <a:chOff x="731647" y="573573"/>
            <a:chExt cx="635100" cy="734640"/>
          </a:xfrm>
        </p:grpSpPr>
        <p:grpSp>
          <p:nvGrpSpPr>
            <p:cNvPr id="3" name="Google Shape;2107;p37">
              <a:extLst>
                <a:ext uri="{FF2B5EF4-FFF2-40B4-BE49-F238E27FC236}">
                  <a16:creationId xmlns:a16="http://schemas.microsoft.com/office/drawing/2014/main" id="{879644A9-620A-D02C-CB46-4EF89A8CC238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8" name="Google Shape;2108;p37">
                <a:extLst>
                  <a:ext uri="{FF2B5EF4-FFF2-40B4-BE49-F238E27FC236}">
                    <a16:creationId xmlns:a16="http://schemas.microsoft.com/office/drawing/2014/main" id="{D0622C4C-7242-5F33-795D-0E2F0D5860E2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09;p37">
                <a:extLst>
                  <a:ext uri="{FF2B5EF4-FFF2-40B4-BE49-F238E27FC236}">
                    <a16:creationId xmlns:a16="http://schemas.microsoft.com/office/drawing/2014/main" id="{A82D127A-8339-AE61-79FE-0BDAA2BC69E2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2110;p37">
              <a:extLst>
                <a:ext uri="{FF2B5EF4-FFF2-40B4-BE49-F238E27FC236}">
                  <a16:creationId xmlns:a16="http://schemas.microsoft.com/office/drawing/2014/main" id="{F71F23CE-46E7-F5BA-6734-C28299081740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5" name="Google Shape;2111;p37">
                <a:extLst>
                  <a:ext uri="{FF2B5EF4-FFF2-40B4-BE49-F238E27FC236}">
                    <a16:creationId xmlns:a16="http://schemas.microsoft.com/office/drawing/2014/main" id="{49E07F4A-DFC6-5A11-C0B0-E9F526DEAD76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6" name="Google Shape;2112;p37">
                <a:extLst>
                  <a:ext uri="{FF2B5EF4-FFF2-40B4-BE49-F238E27FC236}">
                    <a16:creationId xmlns:a16="http://schemas.microsoft.com/office/drawing/2014/main" id="{92D09191-6069-DA73-3C40-AD831C185958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7" name="Google Shape;2113;p37">
                <a:extLst>
                  <a:ext uri="{FF2B5EF4-FFF2-40B4-BE49-F238E27FC236}">
                    <a16:creationId xmlns:a16="http://schemas.microsoft.com/office/drawing/2014/main" id="{919AD978-A274-5867-53DD-23D29B82016C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0" name="Google Shape;2114;p37">
            <a:extLst>
              <a:ext uri="{FF2B5EF4-FFF2-40B4-BE49-F238E27FC236}">
                <a16:creationId xmlns:a16="http://schemas.microsoft.com/office/drawing/2014/main" id="{3C444D09-2676-C8D2-3A20-96484400168F}"/>
              </a:ext>
            </a:extLst>
          </p:cNvPr>
          <p:cNvGrpSpPr/>
          <p:nvPr/>
        </p:nvGrpSpPr>
        <p:grpSpPr>
          <a:xfrm>
            <a:off x="4860549" y="2146053"/>
            <a:ext cx="636509" cy="703579"/>
            <a:chOff x="731647" y="1650460"/>
            <a:chExt cx="635100" cy="733491"/>
          </a:xfrm>
        </p:grpSpPr>
        <p:grpSp>
          <p:nvGrpSpPr>
            <p:cNvPr id="11" name="Google Shape;2115;p37">
              <a:extLst>
                <a:ext uri="{FF2B5EF4-FFF2-40B4-BE49-F238E27FC236}">
                  <a16:creationId xmlns:a16="http://schemas.microsoft.com/office/drawing/2014/main" id="{1EA82755-19CB-3B26-5567-B39DDEE3FF57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6" name="Google Shape;2116;p37">
                <a:extLst>
                  <a:ext uri="{FF2B5EF4-FFF2-40B4-BE49-F238E27FC236}">
                    <a16:creationId xmlns:a16="http://schemas.microsoft.com/office/drawing/2014/main" id="{67EB65EC-08F3-E6C2-E5F7-E98688CF7595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117;p37">
                <a:extLst>
                  <a:ext uri="{FF2B5EF4-FFF2-40B4-BE49-F238E27FC236}">
                    <a16:creationId xmlns:a16="http://schemas.microsoft.com/office/drawing/2014/main" id="{AC668292-B672-65F0-7DE5-FA26511009E0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18;p37">
              <a:extLst>
                <a:ext uri="{FF2B5EF4-FFF2-40B4-BE49-F238E27FC236}">
                  <a16:creationId xmlns:a16="http://schemas.microsoft.com/office/drawing/2014/main" id="{6C60293A-5135-DE40-B4D0-4A9C46CAFDE4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3" name="Google Shape;2119;p37">
                <a:extLst>
                  <a:ext uri="{FF2B5EF4-FFF2-40B4-BE49-F238E27FC236}">
                    <a16:creationId xmlns:a16="http://schemas.microsoft.com/office/drawing/2014/main" id="{92257BF1-CA6F-4B77-77D4-C50A03FCD1C0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4" name="Google Shape;2120;p37">
                <a:extLst>
                  <a:ext uri="{FF2B5EF4-FFF2-40B4-BE49-F238E27FC236}">
                    <a16:creationId xmlns:a16="http://schemas.microsoft.com/office/drawing/2014/main" id="{DE9C842D-3C42-EE8B-73CC-6453FC94F433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5" name="Google Shape;2121;p37">
                <a:extLst>
                  <a:ext uri="{FF2B5EF4-FFF2-40B4-BE49-F238E27FC236}">
                    <a16:creationId xmlns:a16="http://schemas.microsoft.com/office/drawing/2014/main" id="{E8A22E49-F3FF-9271-4EFB-7023656EBCAB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8" name="Google Shape;2122;p37">
            <a:extLst>
              <a:ext uri="{FF2B5EF4-FFF2-40B4-BE49-F238E27FC236}">
                <a16:creationId xmlns:a16="http://schemas.microsoft.com/office/drawing/2014/main" id="{A57AC6A8-9612-FE60-DD7C-5CC2BE2ABFB8}"/>
              </a:ext>
            </a:extLst>
          </p:cNvPr>
          <p:cNvGrpSpPr/>
          <p:nvPr/>
        </p:nvGrpSpPr>
        <p:grpSpPr>
          <a:xfrm>
            <a:off x="4855364" y="3107239"/>
            <a:ext cx="623084" cy="705009"/>
            <a:chOff x="731647" y="2728277"/>
            <a:chExt cx="635100" cy="734983"/>
          </a:xfrm>
        </p:grpSpPr>
        <p:grpSp>
          <p:nvGrpSpPr>
            <p:cNvPr id="29" name="Google Shape;2123;p37">
              <a:extLst>
                <a:ext uri="{FF2B5EF4-FFF2-40B4-BE49-F238E27FC236}">
                  <a16:creationId xmlns:a16="http://schemas.microsoft.com/office/drawing/2014/main" id="{D62A64C3-0666-78BD-315E-C77C5C3D111B}"/>
                </a:ext>
              </a:extLst>
            </p:cNvPr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34" name="Google Shape;2124;p37">
                <a:extLst>
                  <a:ext uri="{FF2B5EF4-FFF2-40B4-BE49-F238E27FC236}">
                    <a16:creationId xmlns:a16="http://schemas.microsoft.com/office/drawing/2014/main" id="{CE29CB73-6469-355F-60EC-9D35A6B5D408}"/>
                  </a:ext>
                </a:extLst>
              </p:cNvPr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125;p37">
                <a:extLst>
                  <a:ext uri="{FF2B5EF4-FFF2-40B4-BE49-F238E27FC236}">
                    <a16:creationId xmlns:a16="http://schemas.microsoft.com/office/drawing/2014/main" id="{F1F009BF-012D-0F7C-65DC-265B2A9930AB}"/>
                  </a:ext>
                </a:extLst>
              </p:cNvPr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2126;p37">
              <a:extLst>
                <a:ext uri="{FF2B5EF4-FFF2-40B4-BE49-F238E27FC236}">
                  <a16:creationId xmlns:a16="http://schemas.microsoft.com/office/drawing/2014/main" id="{53D7863B-63C7-0E7B-C795-7FA2FD313CEB}"/>
                </a:ext>
              </a:extLst>
            </p:cNvPr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31" name="Google Shape;2127;p37">
                <a:extLst>
                  <a:ext uri="{FF2B5EF4-FFF2-40B4-BE49-F238E27FC236}">
                    <a16:creationId xmlns:a16="http://schemas.microsoft.com/office/drawing/2014/main" id="{5DAB970D-A4FB-8D99-E9ED-C3C574915488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2" name="Google Shape;2128;p37">
                <a:extLst>
                  <a:ext uri="{FF2B5EF4-FFF2-40B4-BE49-F238E27FC236}">
                    <a16:creationId xmlns:a16="http://schemas.microsoft.com/office/drawing/2014/main" id="{43308CEA-484C-EC78-D95E-2E7FF339B5CE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3" name="Google Shape;2129;p37">
                <a:extLst>
                  <a:ext uri="{FF2B5EF4-FFF2-40B4-BE49-F238E27FC236}">
                    <a16:creationId xmlns:a16="http://schemas.microsoft.com/office/drawing/2014/main" id="{0589F52D-4F1C-D96B-2B66-BE1619EE0E99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44" name="Google Shape;2140;p37">
            <a:extLst>
              <a:ext uri="{FF2B5EF4-FFF2-40B4-BE49-F238E27FC236}">
                <a16:creationId xmlns:a16="http://schemas.microsoft.com/office/drawing/2014/main" id="{C2B13D24-D67E-1D0D-E43C-C6106B9752A2}"/>
              </a:ext>
            </a:extLst>
          </p:cNvPr>
          <p:cNvSpPr txBox="1">
            <a:spLocks/>
          </p:cNvSpPr>
          <p:nvPr/>
        </p:nvSpPr>
        <p:spPr>
          <a:xfrm>
            <a:off x="5581554" y="1324172"/>
            <a:ext cx="2953478" cy="36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pt-PT">
                <a:solidFill>
                  <a:schemeClr val="tx1"/>
                </a:solidFill>
              </a:rPr>
              <a:t>Calendário</a:t>
            </a:r>
          </a:p>
        </p:txBody>
      </p:sp>
      <p:sp>
        <p:nvSpPr>
          <p:cNvPr id="45" name="Google Shape;2141;p37">
            <a:extLst>
              <a:ext uri="{FF2B5EF4-FFF2-40B4-BE49-F238E27FC236}">
                <a16:creationId xmlns:a16="http://schemas.microsoft.com/office/drawing/2014/main" id="{6A6B70BA-5F20-4141-4E2A-59A03A0E67C4}"/>
              </a:ext>
            </a:extLst>
          </p:cNvPr>
          <p:cNvSpPr txBox="1">
            <a:spLocks/>
          </p:cNvSpPr>
          <p:nvPr/>
        </p:nvSpPr>
        <p:spPr>
          <a:xfrm>
            <a:off x="5581554" y="2195981"/>
            <a:ext cx="2953478" cy="36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pt-PT" sz="1800" b="0" i="0">
                <a:solidFill>
                  <a:srgbClr val="3D3D3D"/>
                </a:solidFill>
                <a:effectLst/>
                <a:latin typeface="Barlow Semi Condensed Medium" panose="00000606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Resultados Esperados</a:t>
            </a:r>
            <a:endParaRPr lang="pt-PT">
              <a:effectLst/>
              <a:latin typeface="Barlow Semi Condensed Medium" panose="00000606000000000000" pitchFamily="2" charset="0"/>
            </a:endParaRPr>
          </a:p>
          <a:p>
            <a:pPr>
              <a:lnSpc>
                <a:spcPct val="115000"/>
              </a:lnSpc>
            </a:pPr>
            <a:endParaRPr lang="en-GB">
              <a:solidFill>
                <a:schemeClr val="tx1"/>
              </a:solidFill>
              <a:latin typeface="Barlow Semi Condensed" panose="00000506000000000000" pitchFamily="2" charset="0"/>
            </a:endParaRPr>
          </a:p>
        </p:txBody>
      </p:sp>
      <p:sp>
        <p:nvSpPr>
          <p:cNvPr id="46" name="Google Shape;2143;p37">
            <a:extLst>
              <a:ext uri="{FF2B5EF4-FFF2-40B4-BE49-F238E27FC236}">
                <a16:creationId xmlns:a16="http://schemas.microsoft.com/office/drawing/2014/main" id="{69600A1F-CC7A-93CB-C39E-DCDABF7B53C2}"/>
              </a:ext>
            </a:extLst>
          </p:cNvPr>
          <p:cNvSpPr txBox="1">
            <a:spLocks/>
          </p:cNvSpPr>
          <p:nvPr/>
        </p:nvSpPr>
        <p:spPr>
          <a:xfrm>
            <a:off x="5581554" y="3188995"/>
            <a:ext cx="2953478" cy="46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marR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i="0">
                <a:solidFill>
                  <a:srgbClr val="3D3D3D"/>
                </a:solidFill>
                <a:effectLst/>
                <a:latin typeface="Barlow Semi Condensed Medium" panose="00000606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Plano de </a:t>
            </a:r>
            <a:r>
              <a:rPr lang="en-GB" sz="1800" b="0" i="0" err="1">
                <a:solidFill>
                  <a:srgbClr val="3D3D3D"/>
                </a:solidFill>
                <a:effectLst/>
                <a:latin typeface="Barlow Semi Condensed Medium" panose="00000606000000000000" pitchFamily="2" charset="0"/>
                <a:ea typeface="Arial" panose="020B0604020202020204" pitchFamily="34" charset="0"/>
                <a:cs typeface="Arial" panose="020B0604020202020204" pitchFamily="34" charset="0"/>
              </a:rPr>
              <a:t>Comunicação</a:t>
            </a:r>
            <a:endParaRPr lang="pt-PT">
              <a:effectLst/>
              <a:latin typeface="Barlow Semi Condensed Medium" panose="00000606000000000000" pitchFamily="2" charset="0"/>
            </a:endParaRPr>
          </a:p>
        </p:txBody>
      </p:sp>
      <p:sp>
        <p:nvSpPr>
          <p:cNvPr id="48" name="Google Shape;2147;p37">
            <a:extLst>
              <a:ext uri="{FF2B5EF4-FFF2-40B4-BE49-F238E27FC236}">
                <a16:creationId xmlns:a16="http://schemas.microsoft.com/office/drawing/2014/main" id="{69FE205A-D649-7F6A-D399-ED533051AA7F}"/>
              </a:ext>
            </a:extLst>
          </p:cNvPr>
          <p:cNvSpPr txBox="1">
            <a:spLocks/>
          </p:cNvSpPr>
          <p:nvPr/>
        </p:nvSpPr>
        <p:spPr>
          <a:xfrm>
            <a:off x="4968046" y="1415967"/>
            <a:ext cx="448550" cy="33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/>
              <a:t>05</a:t>
            </a:r>
          </a:p>
        </p:txBody>
      </p:sp>
      <p:sp>
        <p:nvSpPr>
          <p:cNvPr id="49" name="Google Shape;2148;p37">
            <a:extLst>
              <a:ext uri="{FF2B5EF4-FFF2-40B4-BE49-F238E27FC236}">
                <a16:creationId xmlns:a16="http://schemas.microsoft.com/office/drawing/2014/main" id="{AE609D57-1AF5-7439-42EA-2C8B3F2A7943}"/>
              </a:ext>
            </a:extLst>
          </p:cNvPr>
          <p:cNvSpPr txBox="1">
            <a:spLocks/>
          </p:cNvSpPr>
          <p:nvPr/>
        </p:nvSpPr>
        <p:spPr>
          <a:xfrm>
            <a:off x="4960552" y="2302902"/>
            <a:ext cx="448550" cy="33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/>
              <a:t>06</a:t>
            </a:r>
          </a:p>
        </p:txBody>
      </p:sp>
      <p:sp>
        <p:nvSpPr>
          <p:cNvPr id="50" name="Google Shape;2149;p37">
            <a:extLst>
              <a:ext uri="{FF2B5EF4-FFF2-40B4-BE49-F238E27FC236}">
                <a16:creationId xmlns:a16="http://schemas.microsoft.com/office/drawing/2014/main" id="{C35D7FE7-6409-639F-A657-785D05961184}"/>
              </a:ext>
            </a:extLst>
          </p:cNvPr>
          <p:cNvSpPr txBox="1">
            <a:spLocks/>
          </p:cNvSpPr>
          <p:nvPr/>
        </p:nvSpPr>
        <p:spPr>
          <a:xfrm>
            <a:off x="4960552" y="3256732"/>
            <a:ext cx="448550" cy="33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/>
              <a:t>07</a:t>
            </a:r>
          </a:p>
        </p:txBody>
      </p:sp>
      <p:sp>
        <p:nvSpPr>
          <p:cNvPr id="2315" name="TextBox 2314">
            <a:extLst>
              <a:ext uri="{FF2B5EF4-FFF2-40B4-BE49-F238E27FC236}">
                <a16:creationId xmlns:a16="http://schemas.microsoft.com/office/drawing/2014/main" id="{BAD3661C-FF77-B639-CC6A-E646D96D5BD6}"/>
              </a:ext>
            </a:extLst>
          </p:cNvPr>
          <p:cNvSpPr txBox="1"/>
          <p:nvPr/>
        </p:nvSpPr>
        <p:spPr>
          <a:xfrm>
            <a:off x="8636000" y="4781274"/>
            <a:ext cx="284052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100">
                <a:solidFill>
                  <a:srgbClr val="494949"/>
                </a:solidFill>
                <a:latin typeface="Barlow Semi Condensed"/>
              </a:rPr>
              <a:t>2</a:t>
            </a:r>
          </a:p>
          <a:p>
            <a:endParaRPr lang="en-GB" sz="1100">
              <a:solidFill>
                <a:srgbClr val="494949"/>
              </a:solidFill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31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619572" y="729118"/>
            <a:ext cx="1831202" cy="1856015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9"/>
          <p:cNvSpPr txBox="1"/>
          <p:nvPr/>
        </p:nvSpPr>
        <p:spPr>
          <a:xfrm>
            <a:off x="3836671" y="1843539"/>
            <a:ext cx="1470331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200" y="2766096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err="1">
                <a:latin typeface="Fjalla One" panose="02000506040000020004" pitchFamily="2" charset="0"/>
              </a:rPr>
              <a:t>Difusão</a:t>
            </a:r>
            <a:r>
              <a:rPr lang="en-GB"/>
              <a:t> de </a:t>
            </a:r>
            <a:r>
              <a:rPr lang="en-GB" err="1"/>
              <a:t>Áudio</a:t>
            </a:r>
            <a:endParaRPr lang="en-GB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200" y="3552117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>
                <a:latin typeface="Barlow Semi Condensed"/>
                <a:ea typeface="Barlow Semi Condensed"/>
                <a:cs typeface="Barlow Semi Condensed"/>
                <a:sym typeface="Barlow Semi Condensed"/>
              </a:rPr>
              <a:t>O projeto </a:t>
            </a:r>
            <a:r>
              <a:rPr lang="pt-PT"/>
              <a:t>visa desenvolver</a:t>
            </a:r>
            <a:r>
              <a:rPr lang="pt-PT">
                <a:latin typeface="Barlow Semi Condensed"/>
                <a:ea typeface="Barlow Semi Condensed"/>
                <a:cs typeface="Barlow Semi Condensed"/>
                <a:sym typeface="Barlow Semi Condensed"/>
              </a:rPr>
              <a:t> um sistema sem fios de difusão </a:t>
            </a:r>
            <a:r>
              <a:rPr lang="pt-PT"/>
              <a:t>de áudio</a:t>
            </a:r>
            <a:r>
              <a:rPr lang="pt-PT">
                <a:latin typeface="Barlow Semi Condensed"/>
                <a:ea typeface="Barlow Semi Condensed"/>
                <a:cs typeface="Barlow Semi Condensed"/>
                <a:sym typeface="Barlow Semi Condensed"/>
              </a:rPr>
              <a:t> digital, versátil e de alta fidelidade, para uso de diversos ambientes como lojas, hotéis e estádios.</a:t>
            </a:r>
            <a:endParaRPr lang="en-US">
              <a:latin typeface="Barlow Semi Condensed"/>
              <a:ea typeface="Barlow Semi Condensed"/>
              <a:cs typeface="Barlow Semi Condensed"/>
            </a:endParaRPr>
          </a:p>
        </p:txBody>
      </p:sp>
      <p:pic>
        <p:nvPicPr>
          <p:cNvPr id="1026" name="Picture 2" descr="Caixas de som - ícones de música grátis">
            <a:extLst>
              <a:ext uri="{FF2B5EF4-FFF2-40B4-BE49-F238E27FC236}">
                <a16:creationId xmlns:a16="http://schemas.microsoft.com/office/drawing/2014/main" id="{EE25E6B7-622D-458C-CAA3-4ED0EBECD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569" y="756971"/>
            <a:ext cx="527957" cy="52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aixas de som - ícones de música grátis">
            <a:extLst>
              <a:ext uri="{FF2B5EF4-FFF2-40B4-BE49-F238E27FC236}">
                <a16:creationId xmlns:a16="http://schemas.microsoft.com/office/drawing/2014/main" id="{80FCEDC4-F538-DB70-648B-968BA6FCB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268" y="869014"/>
            <a:ext cx="432707" cy="43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aixas de som - ícones de música grátis">
            <a:extLst>
              <a:ext uri="{FF2B5EF4-FFF2-40B4-BE49-F238E27FC236}">
                <a16:creationId xmlns:a16="http://schemas.microsoft.com/office/drawing/2014/main" id="{1EC814D5-5DB8-2A12-F350-E6EB869E6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843" y="824855"/>
            <a:ext cx="429105" cy="42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aixas de som - ícones de música grátis">
            <a:extLst>
              <a:ext uri="{FF2B5EF4-FFF2-40B4-BE49-F238E27FC236}">
                <a16:creationId xmlns:a16="http://schemas.microsoft.com/office/drawing/2014/main" id="{4E64161B-09C6-A782-8B76-BCE71092D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042" y="712725"/>
            <a:ext cx="527957" cy="52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aixas de som - ícones de música grátis">
            <a:extLst>
              <a:ext uri="{FF2B5EF4-FFF2-40B4-BE49-F238E27FC236}">
                <a16:creationId xmlns:a16="http://schemas.microsoft.com/office/drawing/2014/main" id="{AB61BF91-AAC9-0564-71C5-02A0BE051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389" y="1983923"/>
            <a:ext cx="527957" cy="52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aixas de som - ícones de música grátis">
            <a:extLst>
              <a:ext uri="{FF2B5EF4-FFF2-40B4-BE49-F238E27FC236}">
                <a16:creationId xmlns:a16="http://schemas.microsoft.com/office/drawing/2014/main" id="{146A76F0-79F0-D066-2BC9-1804BB1EC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494" y="2109467"/>
            <a:ext cx="402413" cy="40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2106;p37">
            <a:extLst>
              <a:ext uri="{FF2B5EF4-FFF2-40B4-BE49-F238E27FC236}">
                <a16:creationId xmlns:a16="http://schemas.microsoft.com/office/drawing/2014/main" id="{AB4C685A-EBD2-FCE6-BA6B-D97F3DE2BB1D}"/>
              </a:ext>
            </a:extLst>
          </p:cNvPr>
          <p:cNvGrpSpPr/>
          <p:nvPr/>
        </p:nvGrpSpPr>
        <p:grpSpPr>
          <a:xfrm>
            <a:off x="3284304" y="657277"/>
            <a:ext cx="132166" cy="119776"/>
            <a:chOff x="731647" y="573573"/>
            <a:chExt cx="635100" cy="734640"/>
          </a:xfrm>
        </p:grpSpPr>
        <p:grpSp>
          <p:nvGrpSpPr>
            <p:cNvPr id="9" name="Google Shape;2107;p37">
              <a:extLst>
                <a:ext uri="{FF2B5EF4-FFF2-40B4-BE49-F238E27FC236}">
                  <a16:creationId xmlns:a16="http://schemas.microsoft.com/office/drawing/2014/main" id="{D12C9698-8491-A535-6EB9-33A980410DF7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4" name="Google Shape;2108;p37">
                <a:extLst>
                  <a:ext uri="{FF2B5EF4-FFF2-40B4-BE49-F238E27FC236}">
                    <a16:creationId xmlns:a16="http://schemas.microsoft.com/office/drawing/2014/main" id="{8670BCCA-5424-4023-8F8A-7CF17D9A2558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109;p37">
                <a:extLst>
                  <a:ext uri="{FF2B5EF4-FFF2-40B4-BE49-F238E27FC236}">
                    <a16:creationId xmlns:a16="http://schemas.microsoft.com/office/drawing/2014/main" id="{A91FE8F3-F276-1779-2965-2B1DEDB40993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2110;p37">
              <a:extLst>
                <a:ext uri="{FF2B5EF4-FFF2-40B4-BE49-F238E27FC236}">
                  <a16:creationId xmlns:a16="http://schemas.microsoft.com/office/drawing/2014/main" id="{35CFD684-920D-4B55-4641-4C2902D7F50F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1" name="Google Shape;2111;p37">
                <a:extLst>
                  <a:ext uri="{FF2B5EF4-FFF2-40B4-BE49-F238E27FC236}">
                    <a16:creationId xmlns:a16="http://schemas.microsoft.com/office/drawing/2014/main" id="{8CB21C96-92EE-4244-BA0E-92E06305948D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2" name="Google Shape;2112;p37">
                <a:extLst>
                  <a:ext uri="{FF2B5EF4-FFF2-40B4-BE49-F238E27FC236}">
                    <a16:creationId xmlns:a16="http://schemas.microsoft.com/office/drawing/2014/main" id="{70D6D481-DF19-B849-22F4-0C94E0A3064F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3" name="Google Shape;2113;p37">
                <a:extLst>
                  <a:ext uri="{FF2B5EF4-FFF2-40B4-BE49-F238E27FC236}">
                    <a16:creationId xmlns:a16="http://schemas.microsoft.com/office/drawing/2014/main" id="{CD8F4E11-4F22-B32E-6FDF-B9DF48D0322A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6" name="Google Shape;2108;p37">
            <a:extLst>
              <a:ext uri="{FF2B5EF4-FFF2-40B4-BE49-F238E27FC236}">
                <a16:creationId xmlns:a16="http://schemas.microsoft.com/office/drawing/2014/main" id="{B6B43A01-02FF-CDB2-4CEF-F40B71653513}"/>
              </a:ext>
            </a:extLst>
          </p:cNvPr>
          <p:cNvSpPr/>
          <p:nvPr/>
        </p:nvSpPr>
        <p:spPr>
          <a:xfrm>
            <a:off x="3347290" y="848511"/>
            <a:ext cx="63561" cy="70651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108;p37">
            <a:extLst>
              <a:ext uri="{FF2B5EF4-FFF2-40B4-BE49-F238E27FC236}">
                <a16:creationId xmlns:a16="http://schemas.microsoft.com/office/drawing/2014/main" id="{ABAA1C33-5FC8-471E-BA89-B69889442B67}"/>
              </a:ext>
            </a:extLst>
          </p:cNvPr>
          <p:cNvSpPr/>
          <p:nvPr/>
        </p:nvSpPr>
        <p:spPr>
          <a:xfrm>
            <a:off x="3589104" y="962077"/>
            <a:ext cx="45719" cy="4571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108;p37">
            <a:extLst>
              <a:ext uri="{FF2B5EF4-FFF2-40B4-BE49-F238E27FC236}">
                <a16:creationId xmlns:a16="http://schemas.microsoft.com/office/drawing/2014/main" id="{F2A25FD0-192E-FA91-E01C-945B93573F3A}"/>
              </a:ext>
            </a:extLst>
          </p:cNvPr>
          <p:cNvSpPr/>
          <p:nvPr/>
        </p:nvSpPr>
        <p:spPr>
          <a:xfrm>
            <a:off x="3741504" y="1114477"/>
            <a:ext cx="45719" cy="4571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108;p37">
            <a:extLst>
              <a:ext uri="{FF2B5EF4-FFF2-40B4-BE49-F238E27FC236}">
                <a16:creationId xmlns:a16="http://schemas.microsoft.com/office/drawing/2014/main" id="{89AC590F-A69A-8683-1F40-1A6D6361EF49}"/>
              </a:ext>
            </a:extLst>
          </p:cNvPr>
          <p:cNvSpPr/>
          <p:nvPr/>
        </p:nvSpPr>
        <p:spPr>
          <a:xfrm>
            <a:off x="3016190" y="704115"/>
            <a:ext cx="69150" cy="4572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106;p37">
            <a:extLst>
              <a:ext uri="{FF2B5EF4-FFF2-40B4-BE49-F238E27FC236}">
                <a16:creationId xmlns:a16="http://schemas.microsoft.com/office/drawing/2014/main" id="{B32ECE23-28FD-C36D-E5D3-DBFBBBA8A526}"/>
              </a:ext>
            </a:extLst>
          </p:cNvPr>
          <p:cNvGrpSpPr/>
          <p:nvPr/>
        </p:nvGrpSpPr>
        <p:grpSpPr>
          <a:xfrm>
            <a:off x="3288607" y="1100124"/>
            <a:ext cx="88003" cy="115535"/>
            <a:chOff x="731647" y="573573"/>
            <a:chExt cx="635100" cy="734640"/>
          </a:xfrm>
        </p:grpSpPr>
        <p:grpSp>
          <p:nvGrpSpPr>
            <p:cNvPr id="21" name="Google Shape;2107;p37">
              <a:extLst>
                <a:ext uri="{FF2B5EF4-FFF2-40B4-BE49-F238E27FC236}">
                  <a16:creationId xmlns:a16="http://schemas.microsoft.com/office/drawing/2014/main" id="{E1E95151-E4A5-5069-4A7F-989BBF9EB0D8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6" name="Google Shape;2108;p37">
                <a:extLst>
                  <a:ext uri="{FF2B5EF4-FFF2-40B4-BE49-F238E27FC236}">
                    <a16:creationId xmlns:a16="http://schemas.microsoft.com/office/drawing/2014/main" id="{57483016-6D75-FC69-8841-91E8F93E8ED2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109;p37">
                <a:extLst>
                  <a:ext uri="{FF2B5EF4-FFF2-40B4-BE49-F238E27FC236}">
                    <a16:creationId xmlns:a16="http://schemas.microsoft.com/office/drawing/2014/main" id="{A3CEFE5A-6459-4F2C-70BE-F04052EE227C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110;p37">
              <a:extLst>
                <a:ext uri="{FF2B5EF4-FFF2-40B4-BE49-F238E27FC236}">
                  <a16:creationId xmlns:a16="http://schemas.microsoft.com/office/drawing/2014/main" id="{40FE2B26-B82D-2C1C-CB47-47E3912E1DF3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3" name="Google Shape;2111;p37">
                <a:extLst>
                  <a:ext uri="{FF2B5EF4-FFF2-40B4-BE49-F238E27FC236}">
                    <a16:creationId xmlns:a16="http://schemas.microsoft.com/office/drawing/2014/main" id="{3A458169-1C70-B623-E4A8-9B4F894894F9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4" name="Google Shape;2112;p37">
                <a:extLst>
                  <a:ext uri="{FF2B5EF4-FFF2-40B4-BE49-F238E27FC236}">
                    <a16:creationId xmlns:a16="http://schemas.microsoft.com/office/drawing/2014/main" id="{51B400B4-237B-B1B7-1070-25E2C82B5CE0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5" name="Google Shape;2113;p37">
                <a:extLst>
                  <a:ext uri="{FF2B5EF4-FFF2-40B4-BE49-F238E27FC236}">
                    <a16:creationId xmlns:a16="http://schemas.microsoft.com/office/drawing/2014/main" id="{A78B9BD4-6C26-744F-4CF1-1A595685172D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8" name="Google Shape;2106;p37">
            <a:extLst>
              <a:ext uri="{FF2B5EF4-FFF2-40B4-BE49-F238E27FC236}">
                <a16:creationId xmlns:a16="http://schemas.microsoft.com/office/drawing/2014/main" id="{DDC6B66A-3E6A-66C9-B8FE-4601B7128410}"/>
              </a:ext>
            </a:extLst>
          </p:cNvPr>
          <p:cNvGrpSpPr/>
          <p:nvPr/>
        </p:nvGrpSpPr>
        <p:grpSpPr>
          <a:xfrm>
            <a:off x="5551619" y="1919271"/>
            <a:ext cx="46735" cy="45720"/>
            <a:chOff x="731647" y="573573"/>
            <a:chExt cx="635100" cy="734640"/>
          </a:xfrm>
        </p:grpSpPr>
        <p:grpSp>
          <p:nvGrpSpPr>
            <p:cNvPr id="29" name="Google Shape;2107;p37">
              <a:extLst>
                <a:ext uri="{FF2B5EF4-FFF2-40B4-BE49-F238E27FC236}">
                  <a16:creationId xmlns:a16="http://schemas.microsoft.com/office/drawing/2014/main" id="{942F9A62-31AF-3101-F71E-CC8621CF5922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34" name="Google Shape;2108;p37">
                <a:extLst>
                  <a:ext uri="{FF2B5EF4-FFF2-40B4-BE49-F238E27FC236}">
                    <a16:creationId xmlns:a16="http://schemas.microsoft.com/office/drawing/2014/main" id="{175074F5-F9D9-3539-3BBD-8303423FA9E5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109;p37">
                <a:extLst>
                  <a:ext uri="{FF2B5EF4-FFF2-40B4-BE49-F238E27FC236}">
                    <a16:creationId xmlns:a16="http://schemas.microsoft.com/office/drawing/2014/main" id="{1CC3B5BF-EC15-A32B-71FB-A7BABE744C43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2110;p37">
              <a:extLst>
                <a:ext uri="{FF2B5EF4-FFF2-40B4-BE49-F238E27FC236}">
                  <a16:creationId xmlns:a16="http://schemas.microsoft.com/office/drawing/2014/main" id="{8BC7A783-377F-8485-88B1-001D35E613CC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31" name="Google Shape;2111;p37">
                <a:extLst>
                  <a:ext uri="{FF2B5EF4-FFF2-40B4-BE49-F238E27FC236}">
                    <a16:creationId xmlns:a16="http://schemas.microsoft.com/office/drawing/2014/main" id="{84D5EE5D-ED4D-9812-3D42-A486EC768428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2" name="Google Shape;2112;p37">
                <a:extLst>
                  <a:ext uri="{FF2B5EF4-FFF2-40B4-BE49-F238E27FC236}">
                    <a16:creationId xmlns:a16="http://schemas.microsoft.com/office/drawing/2014/main" id="{A6DA2CC5-F535-30A2-426A-41BE92D7661E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3" name="Google Shape;2113;p37">
                <a:extLst>
                  <a:ext uri="{FF2B5EF4-FFF2-40B4-BE49-F238E27FC236}">
                    <a16:creationId xmlns:a16="http://schemas.microsoft.com/office/drawing/2014/main" id="{832D1CEE-24B9-2DDD-B5B9-8CA887E3A925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36" name="Google Shape;2108;p37">
            <a:extLst>
              <a:ext uri="{FF2B5EF4-FFF2-40B4-BE49-F238E27FC236}">
                <a16:creationId xmlns:a16="http://schemas.microsoft.com/office/drawing/2014/main" id="{4FF9F894-C61F-598B-FEFD-EA7522414D47}"/>
              </a:ext>
            </a:extLst>
          </p:cNvPr>
          <p:cNvSpPr/>
          <p:nvPr/>
        </p:nvSpPr>
        <p:spPr>
          <a:xfrm>
            <a:off x="5860304" y="1931029"/>
            <a:ext cx="63561" cy="70651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2108;p37">
            <a:extLst>
              <a:ext uri="{FF2B5EF4-FFF2-40B4-BE49-F238E27FC236}">
                <a16:creationId xmlns:a16="http://schemas.microsoft.com/office/drawing/2014/main" id="{4AB59DE3-ED47-8952-3C4C-C633EE5454C0}"/>
              </a:ext>
            </a:extLst>
          </p:cNvPr>
          <p:cNvSpPr/>
          <p:nvPr/>
        </p:nvSpPr>
        <p:spPr>
          <a:xfrm>
            <a:off x="6102118" y="2044595"/>
            <a:ext cx="45719" cy="4571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2108;p37">
            <a:extLst>
              <a:ext uri="{FF2B5EF4-FFF2-40B4-BE49-F238E27FC236}">
                <a16:creationId xmlns:a16="http://schemas.microsoft.com/office/drawing/2014/main" id="{77627DE5-A59C-C36A-5886-33F44BDC8C43}"/>
              </a:ext>
            </a:extLst>
          </p:cNvPr>
          <p:cNvSpPr/>
          <p:nvPr/>
        </p:nvSpPr>
        <p:spPr>
          <a:xfrm>
            <a:off x="6254518" y="2196995"/>
            <a:ext cx="45719" cy="4571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2108;p37">
            <a:extLst>
              <a:ext uri="{FF2B5EF4-FFF2-40B4-BE49-F238E27FC236}">
                <a16:creationId xmlns:a16="http://schemas.microsoft.com/office/drawing/2014/main" id="{7E06A19D-A643-9396-40A9-B069DADBC507}"/>
              </a:ext>
            </a:extLst>
          </p:cNvPr>
          <p:cNvSpPr/>
          <p:nvPr/>
        </p:nvSpPr>
        <p:spPr>
          <a:xfrm>
            <a:off x="5405567" y="1848484"/>
            <a:ext cx="69150" cy="4572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2106;p37">
            <a:extLst>
              <a:ext uri="{FF2B5EF4-FFF2-40B4-BE49-F238E27FC236}">
                <a16:creationId xmlns:a16="http://schemas.microsoft.com/office/drawing/2014/main" id="{2584A375-CF76-DD41-43C9-683CF856E445}"/>
              </a:ext>
            </a:extLst>
          </p:cNvPr>
          <p:cNvGrpSpPr/>
          <p:nvPr/>
        </p:nvGrpSpPr>
        <p:grpSpPr>
          <a:xfrm>
            <a:off x="5801621" y="2182642"/>
            <a:ext cx="88003" cy="115535"/>
            <a:chOff x="731647" y="573573"/>
            <a:chExt cx="635100" cy="734640"/>
          </a:xfrm>
        </p:grpSpPr>
        <p:grpSp>
          <p:nvGrpSpPr>
            <p:cNvPr id="41" name="Google Shape;2107;p37">
              <a:extLst>
                <a:ext uri="{FF2B5EF4-FFF2-40B4-BE49-F238E27FC236}">
                  <a16:creationId xmlns:a16="http://schemas.microsoft.com/office/drawing/2014/main" id="{10C749B7-6E7A-F532-62EE-1AD327664817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46" name="Google Shape;2108;p37">
                <a:extLst>
                  <a:ext uri="{FF2B5EF4-FFF2-40B4-BE49-F238E27FC236}">
                    <a16:creationId xmlns:a16="http://schemas.microsoft.com/office/drawing/2014/main" id="{BE1F5798-EDAA-EE1E-EA1F-0CB0B536946C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109;p37">
                <a:extLst>
                  <a:ext uri="{FF2B5EF4-FFF2-40B4-BE49-F238E27FC236}">
                    <a16:creationId xmlns:a16="http://schemas.microsoft.com/office/drawing/2014/main" id="{214A6F9F-0CC0-A6D9-9EE0-BF470AAB1181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2110;p37">
              <a:extLst>
                <a:ext uri="{FF2B5EF4-FFF2-40B4-BE49-F238E27FC236}">
                  <a16:creationId xmlns:a16="http://schemas.microsoft.com/office/drawing/2014/main" id="{2F5CD8AD-EA78-4E37-33B9-97A582B44EF4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43" name="Google Shape;2111;p37">
                <a:extLst>
                  <a:ext uri="{FF2B5EF4-FFF2-40B4-BE49-F238E27FC236}">
                    <a16:creationId xmlns:a16="http://schemas.microsoft.com/office/drawing/2014/main" id="{2D877994-4984-A0EE-0D8B-44C77065642C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4" name="Google Shape;2112;p37">
                <a:extLst>
                  <a:ext uri="{FF2B5EF4-FFF2-40B4-BE49-F238E27FC236}">
                    <a16:creationId xmlns:a16="http://schemas.microsoft.com/office/drawing/2014/main" id="{AB2C6006-1149-96A9-5CB8-6A0727880888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5" name="Google Shape;2113;p37">
                <a:extLst>
                  <a:ext uri="{FF2B5EF4-FFF2-40B4-BE49-F238E27FC236}">
                    <a16:creationId xmlns:a16="http://schemas.microsoft.com/office/drawing/2014/main" id="{F1530BD4-3421-2B00-DDA8-638906C5AA96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48" name="Google Shape;2106;p37">
            <a:extLst>
              <a:ext uri="{FF2B5EF4-FFF2-40B4-BE49-F238E27FC236}">
                <a16:creationId xmlns:a16="http://schemas.microsoft.com/office/drawing/2014/main" id="{299A18A0-27DD-0C4F-BA17-11E96018675E}"/>
              </a:ext>
            </a:extLst>
          </p:cNvPr>
          <p:cNvGrpSpPr/>
          <p:nvPr/>
        </p:nvGrpSpPr>
        <p:grpSpPr>
          <a:xfrm>
            <a:off x="5866032" y="1014415"/>
            <a:ext cx="56913" cy="65462"/>
            <a:chOff x="731647" y="573573"/>
            <a:chExt cx="635100" cy="734640"/>
          </a:xfrm>
        </p:grpSpPr>
        <p:grpSp>
          <p:nvGrpSpPr>
            <p:cNvPr id="49" name="Google Shape;2107;p37">
              <a:extLst>
                <a:ext uri="{FF2B5EF4-FFF2-40B4-BE49-F238E27FC236}">
                  <a16:creationId xmlns:a16="http://schemas.microsoft.com/office/drawing/2014/main" id="{F514E786-03A4-433E-E060-E0D11F62DF20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54" name="Google Shape;2108;p37">
                <a:extLst>
                  <a:ext uri="{FF2B5EF4-FFF2-40B4-BE49-F238E27FC236}">
                    <a16:creationId xmlns:a16="http://schemas.microsoft.com/office/drawing/2014/main" id="{024F25D0-301F-469D-FA45-650A2B527156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109;p37">
                <a:extLst>
                  <a:ext uri="{FF2B5EF4-FFF2-40B4-BE49-F238E27FC236}">
                    <a16:creationId xmlns:a16="http://schemas.microsoft.com/office/drawing/2014/main" id="{CFDD7421-0927-D95A-0CCC-BEFBE994C31A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2110;p37">
              <a:extLst>
                <a:ext uri="{FF2B5EF4-FFF2-40B4-BE49-F238E27FC236}">
                  <a16:creationId xmlns:a16="http://schemas.microsoft.com/office/drawing/2014/main" id="{4689B739-579A-107D-E635-FC626D041000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51" name="Google Shape;2111;p37">
                <a:extLst>
                  <a:ext uri="{FF2B5EF4-FFF2-40B4-BE49-F238E27FC236}">
                    <a16:creationId xmlns:a16="http://schemas.microsoft.com/office/drawing/2014/main" id="{77F9B733-F0A2-B646-F058-A688B737233C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52" name="Google Shape;2112;p37">
                <a:extLst>
                  <a:ext uri="{FF2B5EF4-FFF2-40B4-BE49-F238E27FC236}">
                    <a16:creationId xmlns:a16="http://schemas.microsoft.com/office/drawing/2014/main" id="{5C7E4078-6C32-BDBD-636A-778FF6012FC4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53" name="Google Shape;2113;p37">
                <a:extLst>
                  <a:ext uri="{FF2B5EF4-FFF2-40B4-BE49-F238E27FC236}">
                    <a16:creationId xmlns:a16="http://schemas.microsoft.com/office/drawing/2014/main" id="{B8B3632A-A3E0-2053-C769-4EC40EC1E57B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56" name="Google Shape;2108;p37">
            <a:extLst>
              <a:ext uri="{FF2B5EF4-FFF2-40B4-BE49-F238E27FC236}">
                <a16:creationId xmlns:a16="http://schemas.microsoft.com/office/drawing/2014/main" id="{B5697E4B-FA5C-CD60-5A61-BC95B492E211}"/>
              </a:ext>
            </a:extLst>
          </p:cNvPr>
          <p:cNvSpPr/>
          <p:nvPr/>
        </p:nvSpPr>
        <p:spPr>
          <a:xfrm>
            <a:off x="5618721" y="956200"/>
            <a:ext cx="63561" cy="70651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2108;p37">
            <a:extLst>
              <a:ext uri="{FF2B5EF4-FFF2-40B4-BE49-F238E27FC236}">
                <a16:creationId xmlns:a16="http://schemas.microsoft.com/office/drawing/2014/main" id="{7FA13803-E536-B25F-ED0A-45A29F2B9190}"/>
              </a:ext>
            </a:extLst>
          </p:cNvPr>
          <p:cNvSpPr/>
          <p:nvPr/>
        </p:nvSpPr>
        <p:spPr>
          <a:xfrm>
            <a:off x="5877226" y="902867"/>
            <a:ext cx="45719" cy="4571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2108;p37">
            <a:extLst>
              <a:ext uri="{FF2B5EF4-FFF2-40B4-BE49-F238E27FC236}">
                <a16:creationId xmlns:a16="http://schemas.microsoft.com/office/drawing/2014/main" id="{21CD4C31-B5E3-6974-63C6-731E3E51E1D1}"/>
              </a:ext>
            </a:extLst>
          </p:cNvPr>
          <p:cNvSpPr/>
          <p:nvPr/>
        </p:nvSpPr>
        <p:spPr>
          <a:xfrm>
            <a:off x="6046441" y="611881"/>
            <a:ext cx="45719" cy="4571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2108;p37">
            <a:extLst>
              <a:ext uri="{FF2B5EF4-FFF2-40B4-BE49-F238E27FC236}">
                <a16:creationId xmlns:a16="http://schemas.microsoft.com/office/drawing/2014/main" id="{BFEF84C9-F02C-3C2F-DB22-34B8694B6ABA}"/>
              </a:ext>
            </a:extLst>
          </p:cNvPr>
          <p:cNvSpPr/>
          <p:nvPr/>
        </p:nvSpPr>
        <p:spPr>
          <a:xfrm>
            <a:off x="5457929" y="1079876"/>
            <a:ext cx="69150" cy="4572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2106;p37">
            <a:extLst>
              <a:ext uri="{FF2B5EF4-FFF2-40B4-BE49-F238E27FC236}">
                <a16:creationId xmlns:a16="http://schemas.microsoft.com/office/drawing/2014/main" id="{7AFF3B0B-97B8-50CC-E22E-6B0E27B02E39}"/>
              </a:ext>
            </a:extLst>
          </p:cNvPr>
          <p:cNvGrpSpPr/>
          <p:nvPr/>
        </p:nvGrpSpPr>
        <p:grpSpPr>
          <a:xfrm>
            <a:off x="5707152" y="765194"/>
            <a:ext cx="104242" cy="138941"/>
            <a:chOff x="731647" y="573573"/>
            <a:chExt cx="635100" cy="734640"/>
          </a:xfrm>
        </p:grpSpPr>
        <p:grpSp>
          <p:nvGrpSpPr>
            <p:cNvPr id="61" name="Google Shape;2107;p37">
              <a:extLst>
                <a:ext uri="{FF2B5EF4-FFF2-40B4-BE49-F238E27FC236}">
                  <a16:creationId xmlns:a16="http://schemas.microsoft.com/office/drawing/2014/main" id="{0BFE0645-FBF5-A2EE-9DD9-96A9E670013F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027" name="Google Shape;2108;p37">
                <a:extLst>
                  <a:ext uri="{FF2B5EF4-FFF2-40B4-BE49-F238E27FC236}">
                    <a16:creationId xmlns:a16="http://schemas.microsoft.com/office/drawing/2014/main" id="{E0BA1885-2D52-8C89-2CBD-A35FE313AAE6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2109;p37">
                <a:extLst>
                  <a:ext uri="{FF2B5EF4-FFF2-40B4-BE49-F238E27FC236}">
                    <a16:creationId xmlns:a16="http://schemas.microsoft.com/office/drawing/2014/main" id="{686E2BCC-0FDF-53FF-34F1-2EAEF15AE1AE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2110;p37">
              <a:extLst>
                <a:ext uri="{FF2B5EF4-FFF2-40B4-BE49-F238E27FC236}">
                  <a16:creationId xmlns:a16="http://schemas.microsoft.com/office/drawing/2014/main" id="{C765B6B8-971D-85C6-D047-3113182AC176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63" name="Google Shape;2111;p37">
                <a:extLst>
                  <a:ext uri="{FF2B5EF4-FFF2-40B4-BE49-F238E27FC236}">
                    <a16:creationId xmlns:a16="http://schemas.microsoft.com/office/drawing/2014/main" id="{BE803BF2-F867-F6B3-429D-DF4234809D2E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024" name="Google Shape;2112;p37">
                <a:extLst>
                  <a:ext uri="{FF2B5EF4-FFF2-40B4-BE49-F238E27FC236}">
                    <a16:creationId xmlns:a16="http://schemas.microsoft.com/office/drawing/2014/main" id="{0E4B428E-6F3A-F39E-C6DA-AC17CD407415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025" name="Google Shape;2113;p37">
                <a:extLst>
                  <a:ext uri="{FF2B5EF4-FFF2-40B4-BE49-F238E27FC236}">
                    <a16:creationId xmlns:a16="http://schemas.microsoft.com/office/drawing/2014/main" id="{CA47FAE4-59A2-4A64-BDD3-529FADA1715D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033" name="Google Shape;2108;p37">
            <a:extLst>
              <a:ext uri="{FF2B5EF4-FFF2-40B4-BE49-F238E27FC236}">
                <a16:creationId xmlns:a16="http://schemas.microsoft.com/office/drawing/2014/main" id="{9992B9C5-E16B-43FE-DA28-344F8D4AF414}"/>
              </a:ext>
            </a:extLst>
          </p:cNvPr>
          <p:cNvSpPr/>
          <p:nvPr/>
        </p:nvSpPr>
        <p:spPr>
          <a:xfrm>
            <a:off x="3146271" y="1650190"/>
            <a:ext cx="45719" cy="4571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4" name="Picture 2" descr="Caixas de som - ícones de música grátis">
            <a:extLst>
              <a:ext uri="{FF2B5EF4-FFF2-40B4-BE49-F238E27FC236}">
                <a16:creationId xmlns:a16="http://schemas.microsoft.com/office/drawing/2014/main" id="{A274A307-21C2-9B79-2014-991F793D8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815" y="2008012"/>
            <a:ext cx="527957" cy="52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2" descr="Caixas de som - ícones de música grátis">
            <a:extLst>
              <a:ext uri="{FF2B5EF4-FFF2-40B4-BE49-F238E27FC236}">
                <a16:creationId xmlns:a16="http://schemas.microsoft.com/office/drawing/2014/main" id="{541A7BE2-65E4-F24D-2451-D4A2BA699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98" y="2099508"/>
            <a:ext cx="432707" cy="43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6" name="Google Shape;2106;p37">
            <a:extLst>
              <a:ext uri="{FF2B5EF4-FFF2-40B4-BE49-F238E27FC236}">
                <a16:creationId xmlns:a16="http://schemas.microsoft.com/office/drawing/2014/main" id="{2EF53A8F-1A60-989D-163B-93B24CE99161}"/>
              </a:ext>
            </a:extLst>
          </p:cNvPr>
          <p:cNvGrpSpPr/>
          <p:nvPr/>
        </p:nvGrpSpPr>
        <p:grpSpPr>
          <a:xfrm>
            <a:off x="3563750" y="2041168"/>
            <a:ext cx="97583" cy="125240"/>
            <a:chOff x="731647" y="573573"/>
            <a:chExt cx="635100" cy="734640"/>
          </a:xfrm>
        </p:grpSpPr>
        <p:grpSp>
          <p:nvGrpSpPr>
            <p:cNvPr id="1037" name="Google Shape;2107;p37">
              <a:extLst>
                <a:ext uri="{FF2B5EF4-FFF2-40B4-BE49-F238E27FC236}">
                  <a16:creationId xmlns:a16="http://schemas.microsoft.com/office/drawing/2014/main" id="{EAA81BA7-06FA-5424-D1DE-59057FA6D6C5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042" name="Google Shape;2108;p37">
                <a:extLst>
                  <a:ext uri="{FF2B5EF4-FFF2-40B4-BE49-F238E27FC236}">
                    <a16:creationId xmlns:a16="http://schemas.microsoft.com/office/drawing/2014/main" id="{2134C22D-641B-1B85-D3BB-49F90500F323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2109;p37">
                <a:extLst>
                  <a:ext uri="{FF2B5EF4-FFF2-40B4-BE49-F238E27FC236}">
                    <a16:creationId xmlns:a16="http://schemas.microsoft.com/office/drawing/2014/main" id="{A011A404-3F4C-AD17-637F-D626BDE20236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8" name="Google Shape;2110;p37">
              <a:extLst>
                <a:ext uri="{FF2B5EF4-FFF2-40B4-BE49-F238E27FC236}">
                  <a16:creationId xmlns:a16="http://schemas.microsoft.com/office/drawing/2014/main" id="{7BE85FD6-07AB-65EC-D76D-62E28CCDE7CA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039" name="Google Shape;2111;p37">
                <a:extLst>
                  <a:ext uri="{FF2B5EF4-FFF2-40B4-BE49-F238E27FC236}">
                    <a16:creationId xmlns:a16="http://schemas.microsoft.com/office/drawing/2014/main" id="{2BD89CD8-9B33-8386-1796-757F7F5B6FA0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040" name="Google Shape;2112;p37">
                <a:extLst>
                  <a:ext uri="{FF2B5EF4-FFF2-40B4-BE49-F238E27FC236}">
                    <a16:creationId xmlns:a16="http://schemas.microsoft.com/office/drawing/2014/main" id="{542D3C1F-F510-BF64-3EF7-5B1F6BCA3D37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041" name="Google Shape;2113;p37">
                <a:extLst>
                  <a:ext uri="{FF2B5EF4-FFF2-40B4-BE49-F238E27FC236}">
                    <a16:creationId xmlns:a16="http://schemas.microsoft.com/office/drawing/2014/main" id="{DF98D09F-508E-8AD5-4F3F-EDD15223E76C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044" name="Google Shape;2108;p37">
            <a:extLst>
              <a:ext uri="{FF2B5EF4-FFF2-40B4-BE49-F238E27FC236}">
                <a16:creationId xmlns:a16="http://schemas.microsoft.com/office/drawing/2014/main" id="{D15441D5-B305-3EF7-980B-DA8327AFEF08}"/>
              </a:ext>
            </a:extLst>
          </p:cNvPr>
          <p:cNvSpPr/>
          <p:nvPr/>
        </p:nvSpPr>
        <p:spPr>
          <a:xfrm>
            <a:off x="3390217" y="2095757"/>
            <a:ext cx="63561" cy="70651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2108;p37">
            <a:extLst>
              <a:ext uri="{FF2B5EF4-FFF2-40B4-BE49-F238E27FC236}">
                <a16:creationId xmlns:a16="http://schemas.microsoft.com/office/drawing/2014/main" id="{C3CD0A23-5B29-CDB6-F212-0CC6274702FF}"/>
              </a:ext>
            </a:extLst>
          </p:cNvPr>
          <p:cNvSpPr/>
          <p:nvPr/>
        </p:nvSpPr>
        <p:spPr>
          <a:xfrm>
            <a:off x="3632031" y="2209323"/>
            <a:ext cx="45719" cy="4571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2108;p37">
            <a:extLst>
              <a:ext uri="{FF2B5EF4-FFF2-40B4-BE49-F238E27FC236}">
                <a16:creationId xmlns:a16="http://schemas.microsoft.com/office/drawing/2014/main" id="{6299354F-F813-AF1A-1C04-AA1B0411FF1D}"/>
              </a:ext>
            </a:extLst>
          </p:cNvPr>
          <p:cNvSpPr/>
          <p:nvPr/>
        </p:nvSpPr>
        <p:spPr>
          <a:xfrm>
            <a:off x="3792800" y="2084310"/>
            <a:ext cx="45719" cy="4571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2108;p37">
            <a:extLst>
              <a:ext uri="{FF2B5EF4-FFF2-40B4-BE49-F238E27FC236}">
                <a16:creationId xmlns:a16="http://schemas.microsoft.com/office/drawing/2014/main" id="{CB2A7DDF-67B7-39B5-A949-EBD5C5666A4F}"/>
              </a:ext>
            </a:extLst>
          </p:cNvPr>
          <p:cNvSpPr/>
          <p:nvPr/>
        </p:nvSpPr>
        <p:spPr>
          <a:xfrm>
            <a:off x="3729227" y="1951360"/>
            <a:ext cx="69150" cy="4572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8" name="Google Shape;2106;p37">
            <a:extLst>
              <a:ext uri="{FF2B5EF4-FFF2-40B4-BE49-F238E27FC236}">
                <a16:creationId xmlns:a16="http://schemas.microsoft.com/office/drawing/2014/main" id="{6836A3C0-3620-9A4F-D4F7-4E766A5DEC40}"/>
              </a:ext>
            </a:extLst>
          </p:cNvPr>
          <p:cNvGrpSpPr/>
          <p:nvPr/>
        </p:nvGrpSpPr>
        <p:grpSpPr>
          <a:xfrm>
            <a:off x="3323383" y="2309061"/>
            <a:ext cx="128242" cy="139307"/>
            <a:chOff x="731647" y="573573"/>
            <a:chExt cx="635100" cy="734640"/>
          </a:xfrm>
        </p:grpSpPr>
        <p:grpSp>
          <p:nvGrpSpPr>
            <p:cNvPr id="1049" name="Google Shape;2107;p37">
              <a:extLst>
                <a:ext uri="{FF2B5EF4-FFF2-40B4-BE49-F238E27FC236}">
                  <a16:creationId xmlns:a16="http://schemas.microsoft.com/office/drawing/2014/main" id="{94959B76-BF87-BA2D-C495-E9A6865F79E7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054" name="Google Shape;2108;p37">
                <a:extLst>
                  <a:ext uri="{FF2B5EF4-FFF2-40B4-BE49-F238E27FC236}">
                    <a16:creationId xmlns:a16="http://schemas.microsoft.com/office/drawing/2014/main" id="{B695DE8C-9EB0-F103-8A40-13E347AD97E9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2109;p37">
                <a:extLst>
                  <a:ext uri="{FF2B5EF4-FFF2-40B4-BE49-F238E27FC236}">
                    <a16:creationId xmlns:a16="http://schemas.microsoft.com/office/drawing/2014/main" id="{DD06E22A-3572-1F14-84C0-04C646E0F71E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0" name="Google Shape;2110;p37">
              <a:extLst>
                <a:ext uri="{FF2B5EF4-FFF2-40B4-BE49-F238E27FC236}">
                  <a16:creationId xmlns:a16="http://schemas.microsoft.com/office/drawing/2014/main" id="{F4FC3B16-AF16-60B4-EA3F-B93722E3ECBF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051" name="Google Shape;2111;p37">
                <a:extLst>
                  <a:ext uri="{FF2B5EF4-FFF2-40B4-BE49-F238E27FC236}">
                    <a16:creationId xmlns:a16="http://schemas.microsoft.com/office/drawing/2014/main" id="{D9083099-2F54-6EA1-A09E-80969E6E343C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052" name="Google Shape;2112;p37">
                <a:extLst>
                  <a:ext uri="{FF2B5EF4-FFF2-40B4-BE49-F238E27FC236}">
                    <a16:creationId xmlns:a16="http://schemas.microsoft.com/office/drawing/2014/main" id="{CD209030-E319-522C-9651-376D68620094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053" name="Google Shape;2113;p37">
                <a:extLst>
                  <a:ext uri="{FF2B5EF4-FFF2-40B4-BE49-F238E27FC236}">
                    <a16:creationId xmlns:a16="http://schemas.microsoft.com/office/drawing/2014/main" id="{BB80B14E-1BAC-76DA-CA3D-39706DDF67D5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056" name="Google Shape;2108;p37">
            <a:extLst>
              <a:ext uri="{FF2B5EF4-FFF2-40B4-BE49-F238E27FC236}">
                <a16:creationId xmlns:a16="http://schemas.microsoft.com/office/drawing/2014/main" id="{1CA5E9C9-7C8D-818D-3F67-9129E495761C}"/>
              </a:ext>
            </a:extLst>
          </p:cNvPr>
          <p:cNvSpPr/>
          <p:nvPr/>
        </p:nvSpPr>
        <p:spPr>
          <a:xfrm>
            <a:off x="3937820" y="1951361"/>
            <a:ext cx="45719" cy="45719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7" name="Imagem 1056" descr="Uma imagem com esboço, desenho, design&#10;&#10;Descrição gerada automaticamente">
            <a:extLst>
              <a:ext uri="{FF2B5EF4-FFF2-40B4-BE49-F238E27FC236}">
                <a16:creationId xmlns:a16="http://schemas.microsoft.com/office/drawing/2014/main" id="{BB20D82B-47B5-B87B-820A-138A892E5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104" y="1246745"/>
            <a:ext cx="875825" cy="875825"/>
          </a:xfrm>
          <a:prstGeom prst="rect">
            <a:avLst/>
          </a:prstGeom>
        </p:spPr>
      </p:pic>
      <p:sp>
        <p:nvSpPr>
          <p:cNvPr id="1058" name="TextBox 1057">
            <a:extLst>
              <a:ext uri="{FF2B5EF4-FFF2-40B4-BE49-F238E27FC236}">
                <a16:creationId xmlns:a16="http://schemas.microsoft.com/office/drawing/2014/main" id="{B1C0F893-C14C-4150-FD47-62006F0579C2}"/>
              </a:ext>
            </a:extLst>
          </p:cNvPr>
          <p:cNvSpPr txBox="1"/>
          <p:nvPr/>
        </p:nvSpPr>
        <p:spPr>
          <a:xfrm>
            <a:off x="8636000" y="4781274"/>
            <a:ext cx="28405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100">
                <a:solidFill>
                  <a:srgbClr val="494949"/>
                </a:solidFill>
                <a:latin typeface="Barlow Semi Condensed"/>
              </a:rPr>
              <a:t>3</a:t>
            </a:r>
            <a:endParaRPr lang="en-US">
              <a:latin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br>
              <a:rPr lang="en"/>
            </a:br>
            <a:endParaRPr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647349" y="2651815"/>
            <a:ext cx="1835358" cy="985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Barlow Semi Condensed Medium"/>
              </a:rPr>
              <a:t>Instalação complexa   e dispendioso de implementar</a:t>
            </a: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16444" y="2651815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>
                <a:latin typeface="Barlow Semi Condensed Medium"/>
              </a:rPr>
              <a:t>Suscetível</a:t>
            </a:r>
            <a:r>
              <a:rPr lang="en">
                <a:latin typeface="Barlow Semi Condensed Medium"/>
              </a:rPr>
              <a:t> a </a:t>
            </a:r>
            <a:r>
              <a:rPr lang="pt-PT">
                <a:latin typeface="Barlow Semi Condensed Medium"/>
              </a:rPr>
              <a:t>falhas</a:t>
            </a:r>
            <a:r>
              <a:rPr lang="en">
                <a:latin typeface="Barlow Semi Condensed Medium"/>
              </a:rPr>
              <a:t> físicas</a:t>
            </a:r>
            <a:endParaRPr lang="pt-PT">
              <a:latin typeface="Barlow Semi Condensed Medium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347396" y="2651815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Barlow Semi Condensed Medium"/>
              </a:rPr>
              <a:t>Falta de  flexibilidade</a:t>
            </a:r>
            <a:r>
              <a:rPr lang="en"/>
              <a:t> </a:t>
            </a:r>
            <a:endParaRPr lang="pt-PT">
              <a:latin typeface="Barlow Semi Condensed"/>
              <a:ea typeface="Barlow Semi Condensed"/>
              <a:cs typeface="Barlow Semi Condensed"/>
            </a:endParaRPr>
          </a:p>
        </p:txBody>
      </p:sp>
      <p:pic>
        <p:nvPicPr>
          <p:cNvPr id="1026" name="Picture 2" descr="Ferramenta - ícones de construção e ferramentas grátis">
            <a:extLst>
              <a:ext uri="{FF2B5EF4-FFF2-40B4-BE49-F238E27FC236}">
                <a16:creationId xmlns:a16="http://schemas.microsoft.com/office/drawing/2014/main" id="{6AF74EE5-C7DF-93D0-6A93-6B7D0DD6D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44" y="2051065"/>
            <a:ext cx="594300" cy="59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sa de construção Vector Icon 356538 Vetor no Vecteezy">
            <a:extLst>
              <a:ext uri="{FF2B5EF4-FFF2-40B4-BE49-F238E27FC236}">
                <a16:creationId xmlns:a16="http://schemas.microsoft.com/office/drawing/2014/main" id="{A1A3521D-CF10-0367-21EF-17086E106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739" y="2051065"/>
            <a:ext cx="725261" cy="72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ícone de parede de tijolos de demolição, estilo de estrutura ...">
            <a:extLst>
              <a:ext uri="{FF2B5EF4-FFF2-40B4-BE49-F238E27FC236}">
                <a16:creationId xmlns:a16="http://schemas.microsoft.com/office/drawing/2014/main" id="{707E51BE-011A-EB35-22F2-22045F133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9" r="775" b="13324"/>
          <a:stretch/>
        </p:blipFill>
        <p:spPr bwMode="auto">
          <a:xfrm>
            <a:off x="6696824" y="1982976"/>
            <a:ext cx="1070736" cy="74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485189-5F8B-8647-A763-5E121B40F218}"/>
              </a:ext>
            </a:extLst>
          </p:cNvPr>
          <p:cNvSpPr txBox="1"/>
          <p:nvPr/>
        </p:nvSpPr>
        <p:spPr>
          <a:xfrm>
            <a:off x="8636000" y="4781274"/>
            <a:ext cx="28405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100">
                <a:solidFill>
                  <a:srgbClr val="494949"/>
                </a:solidFill>
                <a:latin typeface="Barlow Semi Condensed"/>
              </a:rPr>
              <a:t>4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/>
              <a:t>Trabalhos Relacionados e Tecnologias</a:t>
            </a:r>
          </a:p>
        </p:txBody>
      </p:sp>
      <p:graphicFrame>
        <p:nvGraphicFramePr>
          <p:cNvPr id="2242" name="Google Shape;2242;p42"/>
          <p:cNvGraphicFramePr/>
          <p:nvPr>
            <p:extLst>
              <p:ext uri="{D42A27DB-BD31-4B8C-83A1-F6EECF244321}">
                <p14:modId xmlns:p14="http://schemas.microsoft.com/office/powerpoint/2010/main" val="1899244483"/>
              </p:ext>
            </p:extLst>
          </p:nvPr>
        </p:nvGraphicFramePr>
        <p:xfrm>
          <a:off x="1391900" y="1433261"/>
          <a:ext cx="6613070" cy="2543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2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2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2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2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Complexidade</a:t>
                      </a:r>
                      <a:endParaRPr lang="en" sz="1600" err="1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Custo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</a:rPr>
                        <a:t>Alcance</a:t>
                      </a:r>
                      <a:endParaRPr lang="en" sz="1600" err="1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err="1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Flexibilidade</a:t>
                      </a:r>
                      <a:endParaRPr lang="en-GB"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</a:rPr>
                        <a:t>Ligação Cabo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</a:rPr>
                        <a:t>  DAB</a:t>
                      </a:r>
                      <a:endParaRPr lang="pt-PT"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</a:rPr>
                        <a:t>Bluetooth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>
                          <a:solidFill>
                            <a:srgbClr val="595959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5G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52" name="Google Shape;2252;p42"/>
          <p:cNvGrpSpPr/>
          <p:nvPr/>
        </p:nvGrpSpPr>
        <p:grpSpPr>
          <a:xfrm>
            <a:off x="7217698" y="2136614"/>
            <a:ext cx="202574" cy="202526"/>
            <a:chOff x="2081650" y="4993750"/>
            <a:chExt cx="483125" cy="483125"/>
          </a:xfrm>
        </p:grpSpPr>
        <p:sp>
          <p:nvSpPr>
            <p:cNvPr id="2253" name="Google Shape;2253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4" name="Google Shape;2254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55" name="Google Shape;2255;p42"/>
          <p:cNvGrpSpPr/>
          <p:nvPr/>
        </p:nvGrpSpPr>
        <p:grpSpPr>
          <a:xfrm>
            <a:off x="4553929" y="2162836"/>
            <a:ext cx="202574" cy="202526"/>
            <a:chOff x="2081650" y="4993750"/>
            <a:chExt cx="483125" cy="483125"/>
          </a:xfrm>
        </p:grpSpPr>
        <p:sp>
          <p:nvSpPr>
            <p:cNvPr id="2256" name="Google Shape;2256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7" name="Google Shape;2257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61" name="Google Shape;2261;p42"/>
          <p:cNvGrpSpPr/>
          <p:nvPr/>
        </p:nvGrpSpPr>
        <p:grpSpPr>
          <a:xfrm>
            <a:off x="3389996" y="3178754"/>
            <a:ext cx="202574" cy="202526"/>
            <a:chOff x="1487200" y="4993750"/>
            <a:chExt cx="483125" cy="483125"/>
          </a:xfrm>
        </p:grpSpPr>
        <p:sp>
          <p:nvSpPr>
            <p:cNvPr id="2262" name="Google Shape;2262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3" name="Google Shape;2263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67" name="Google Shape;2267;p42"/>
          <p:cNvGrpSpPr/>
          <p:nvPr/>
        </p:nvGrpSpPr>
        <p:grpSpPr>
          <a:xfrm>
            <a:off x="7247434" y="3178754"/>
            <a:ext cx="202574" cy="202526"/>
            <a:chOff x="1487200" y="4993750"/>
            <a:chExt cx="483125" cy="483125"/>
          </a:xfrm>
        </p:grpSpPr>
        <p:sp>
          <p:nvSpPr>
            <p:cNvPr id="2268" name="Google Shape;2268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9" name="Google Shape;2269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0" name="Google Shape;2270;p42"/>
          <p:cNvGrpSpPr/>
          <p:nvPr/>
        </p:nvGrpSpPr>
        <p:grpSpPr>
          <a:xfrm>
            <a:off x="5862464" y="3178754"/>
            <a:ext cx="202574" cy="202526"/>
            <a:chOff x="2081650" y="4993750"/>
            <a:chExt cx="483125" cy="483125"/>
          </a:xfrm>
        </p:grpSpPr>
        <p:sp>
          <p:nvSpPr>
            <p:cNvPr id="2271" name="Google Shape;2271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2" name="Google Shape;2272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9" name="Google Shape;2279;p42"/>
          <p:cNvGrpSpPr/>
          <p:nvPr/>
        </p:nvGrpSpPr>
        <p:grpSpPr>
          <a:xfrm>
            <a:off x="5857900" y="3674318"/>
            <a:ext cx="202574" cy="202526"/>
            <a:chOff x="1487200" y="4993750"/>
            <a:chExt cx="483125" cy="483125"/>
          </a:xfrm>
        </p:grpSpPr>
        <p:sp>
          <p:nvSpPr>
            <p:cNvPr id="2280" name="Google Shape;2280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1" name="Google Shape;2281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82" name="Google Shape;2282;p42"/>
          <p:cNvGrpSpPr/>
          <p:nvPr/>
        </p:nvGrpSpPr>
        <p:grpSpPr>
          <a:xfrm>
            <a:off x="4544662" y="3682669"/>
            <a:ext cx="202574" cy="202526"/>
            <a:chOff x="2081650" y="4993750"/>
            <a:chExt cx="483125" cy="483125"/>
          </a:xfrm>
        </p:grpSpPr>
        <p:sp>
          <p:nvSpPr>
            <p:cNvPr id="2283" name="Google Shape;2283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4" name="Google Shape;2284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91" name="Google Shape;2291;p42"/>
          <p:cNvGrpSpPr/>
          <p:nvPr/>
        </p:nvGrpSpPr>
        <p:grpSpPr>
          <a:xfrm>
            <a:off x="3384628" y="2674839"/>
            <a:ext cx="202574" cy="202526"/>
            <a:chOff x="2081650" y="4993750"/>
            <a:chExt cx="483125" cy="483125"/>
          </a:xfrm>
        </p:grpSpPr>
        <p:sp>
          <p:nvSpPr>
            <p:cNvPr id="2292" name="Google Shape;2292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3" name="Google Shape;2293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00" name="Google Shape;2300;p42"/>
          <p:cNvGrpSpPr/>
          <p:nvPr/>
        </p:nvGrpSpPr>
        <p:grpSpPr>
          <a:xfrm>
            <a:off x="7217698" y="2658030"/>
            <a:ext cx="202574" cy="202526"/>
            <a:chOff x="1487200" y="4993750"/>
            <a:chExt cx="483125" cy="483125"/>
          </a:xfrm>
        </p:grpSpPr>
        <p:sp>
          <p:nvSpPr>
            <p:cNvPr id="2301" name="Google Shape;2301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02" name="Google Shape;2302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8219025-2C39-8F9F-CC14-EB9AE7821970}"/>
              </a:ext>
            </a:extLst>
          </p:cNvPr>
          <p:cNvSpPr txBox="1"/>
          <p:nvPr/>
        </p:nvSpPr>
        <p:spPr>
          <a:xfrm>
            <a:off x="8636000" y="4781274"/>
            <a:ext cx="28405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100">
                <a:solidFill>
                  <a:srgbClr val="494949"/>
                </a:solidFill>
                <a:latin typeface="Barlow Semi Condensed"/>
              </a:rPr>
              <a:t>5</a:t>
            </a:r>
            <a:endParaRPr lang="en-GB" sz="1100">
              <a:solidFill>
                <a:srgbClr val="494949"/>
              </a:solidFill>
              <a:latin typeface="Barlow Semi Condensed" panose="00000506000000000000" pitchFamily="2" charset="0"/>
            </a:endParaRPr>
          </a:p>
        </p:txBody>
      </p:sp>
      <p:grpSp>
        <p:nvGrpSpPr>
          <p:cNvPr id="7" name="Google Shape;2261;p42">
            <a:extLst>
              <a:ext uri="{FF2B5EF4-FFF2-40B4-BE49-F238E27FC236}">
                <a16:creationId xmlns:a16="http://schemas.microsoft.com/office/drawing/2014/main" id="{EA8ACA78-98D3-FEA6-2151-53B1A3112081}"/>
              </a:ext>
            </a:extLst>
          </p:cNvPr>
          <p:cNvGrpSpPr/>
          <p:nvPr/>
        </p:nvGrpSpPr>
        <p:grpSpPr>
          <a:xfrm>
            <a:off x="5862536" y="2162836"/>
            <a:ext cx="202574" cy="202526"/>
            <a:chOff x="1487200" y="4993750"/>
            <a:chExt cx="483125" cy="483125"/>
          </a:xfrm>
        </p:grpSpPr>
        <p:sp>
          <p:nvSpPr>
            <p:cNvPr id="8" name="Google Shape;2262;p42">
              <a:extLst>
                <a:ext uri="{FF2B5EF4-FFF2-40B4-BE49-F238E27FC236}">
                  <a16:creationId xmlns:a16="http://schemas.microsoft.com/office/drawing/2014/main" id="{2E9BCEAC-56E7-511B-96AA-9C420F2443AE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2263;p42">
              <a:extLst>
                <a:ext uri="{FF2B5EF4-FFF2-40B4-BE49-F238E27FC236}">
                  <a16:creationId xmlns:a16="http://schemas.microsoft.com/office/drawing/2014/main" id="{6902C53A-F343-4EDA-0F46-5461F5C29610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" name="Google Shape;2267;p42">
            <a:extLst>
              <a:ext uri="{FF2B5EF4-FFF2-40B4-BE49-F238E27FC236}">
                <a16:creationId xmlns:a16="http://schemas.microsoft.com/office/drawing/2014/main" id="{5C227B5C-5CD2-2BD0-58CE-05BCD514AB8B}"/>
              </a:ext>
            </a:extLst>
          </p:cNvPr>
          <p:cNvGrpSpPr/>
          <p:nvPr/>
        </p:nvGrpSpPr>
        <p:grpSpPr>
          <a:xfrm>
            <a:off x="4545076" y="3178754"/>
            <a:ext cx="202574" cy="202526"/>
            <a:chOff x="1487200" y="4993750"/>
            <a:chExt cx="483125" cy="483125"/>
          </a:xfrm>
        </p:grpSpPr>
        <p:sp>
          <p:nvSpPr>
            <p:cNvPr id="10" name="Google Shape;2268;p42">
              <a:extLst>
                <a:ext uri="{FF2B5EF4-FFF2-40B4-BE49-F238E27FC236}">
                  <a16:creationId xmlns:a16="http://schemas.microsoft.com/office/drawing/2014/main" id="{BAA2227E-3B37-FA08-C2EE-B736DF313483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2269;p42">
              <a:extLst>
                <a:ext uri="{FF2B5EF4-FFF2-40B4-BE49-F238E27FC236}">
                  <a16:creationId xmlns:a16="http://schemas.microsoft.com/office/drawing/2014/main" id="{2FDC3F5F-7713-B0FF-4EB9-6197DA83BC72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2" name="Google Shape;2255;p42">
            <a:extLst>
              <a:ext uri="{FF2B5EF4-FFF2-40B4-BE49-F238E27FC236}">
                <a16:creationId xmlns:a16="http://schemas.microsoft.com/office/drawing/2014/main" id="{9AC888ED-CE4C-AFC1-ADAB-8864E06CD9B2}"/>
              </a:ext>
            </a:extLst>
          </p:cNvPr>
          <p:cNvGrpSpPr/>
          <p:nvPr/>
        </p:nvGrpSpPr>
        <p:grpSpPr>
          <a:xfrm>
            <a:off x="3384612" y="2170804"/>
            <a:ext cx="202574" cy="202526"/>
            <a:chOff x="2081650" y="4993750"/>
            <a:chExt cx="483125" cy="483125"/>
          </a:xfrm>
        </p:grpSpPr>
        <p:sp>
          <p:nvSpPr>
            <p:cNvPr id="13" name="Google Shape;2256;p42">
              <a:extLst>
                <a:ext uri="{FF2B5EF4-FFF2-40B4-BE49-F238E27FC236}">
                  <a16:creationId xmlns:a16="http://schemas.microsoft.com/office/drawing/2014/main" id="{E1DA7F37-2B65-EC24-5B6C-7A51EDC6294E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2257;p42">
              <a:extLst>
                <a:ext uri="{FF2B5EF4-FFF2-40B4-BE49-F238E27FC236}">
                  <a16:creationId xmlns:a16="http://schemas.microsoft.com/office/drawing/2014/main" id="{AC9585D7-F6F0-12FB-2B8E-10CF62E71A3A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" name="Google Shape;2300;p42">
            <a:extLst>
              <a:ext uri="{FF2B5EF4-FFF2-40B4-BE49-F238E27FC236}">
                <a16:creationId xmlns:a16="http://schemas.microsoft.com/office/drawing/2014/main" id="{0871E7B4-5EDC-58C8-9A60-53429934AD75}"/>
              </a:ext>
            </a:extLst>
          </p:cNvPr>
          <p:cNvGrpSpPr/>
          <p:nvPr/>
        </p:nvGrpSpPr>
        <p:grpSpPr>
          <a:xfrm>
            <a:off x="5857900" y="2713138"/>
            <a:ext cx="202574" cy="202526"/>
            <a:chOff x="1487200" y="4993750"/>
            <a:chExt cx="483125" cy="483125"/>
          </a:xfrm>
        </p:grpSpPr>
        <p:sp>
          <p:nvSpPr>
            <p:cNvPr id="16" name="Google Shape;2301;p42">
              <a:extLst>
                <a:ext uri="{FF2B5EF4-FFF2-40B4-BE49-F238E27FC236}">
                  <a16:creationId xmlns:a16="http://schemas.microsoft.com/office/drawing/2014/main" id="{39AF310A-A6AD-1155-1041-3D419E4BD005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2302;p42">
              <a:extLst>
                <a:ext uri="{FF2B5EF4-FFF2-40B4-BE49-F238E27FC236}">
                  <a16:creationId xmlns:a16="http://schemas.microsoft.com/office/drawing/2014/main" id="{A7D30581-86FD-1D9D-8417-A63E56CF364D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" name="Google Shape;2300;p42">
            <a:extLst>
              <a:ext uri="{FF2B5EF4-FFF2-40B4-BE49-F238E27FC236}">
                <a16:creationId xmlns:a16="http://schemas.microsoft.com/office/drawing/2014/main" id="{9AE431BC-1F53-DF5A-89E5-2685F1AC198E}"/>
              </a:ext>
            </a:extLst>
          </p:cNvPr>
          <p:cNvGrpSpPr/>
          <p:nvPr/>
        </p:nvGrpSpPr>
        <p:grpSpPr>
          <a:xfrm>
            <a:off x="7265399" y="3731885"/>
            <a:ext cx="202574" cy="202526"/>
            <a:chOff x="1487200" y="4993750"/>
            <a:chExt cx="483125" cy="483125"/>
          </a:xfrm>
        </p:grpSpPr>
        <p:sp>
          <p:nvSpPr>
            <p:cNvPr id="19" name="Google Shape;2301;p42">
              <a:extLst>
                <a:ext uri="{FF2B5EF4-FFF2-40B4-BE49-F238E27FC236}">
                  <a16:creationId xmlns:a16="http://schemas.microsoft.com/office/drawing/2014/main" id="{ACB16046-7385-2A8C-F1C9-D55891E0EC7F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2302;p42">
              <a:extLst>
                <a:ext uri="{FF2B5EF4-FFF2-40B4-BE49-F238E27FC236}">
                  <a16:creationId xmlns:a16="http://schemas.microsoft.com/office/drawing/2014/main" id="{B5760BE2-FF87-C137-02EA-5672327F5BCA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" name="Google Shape;2291;p42">
            <a:extLst>
              <a:ext uri="{FF2B5EF4-FFF2-40B4-BE49-F238E27FC236}">
                <a16:creationId xmlns:a16="http://schemas.microsoft.com/office/drawing/2014/main" id="{40B85CFF-BAFB-1AFE-9929-CA35C701699C}"/>
              </a:ext>
            </a:extLst>
          </p:cNvPr>
          <p:cNvGrpSpPr/>
          <p:nvPr/>
        </p:nvGrpSpPr>
        <p:grpSpPr>
          <a:xfrm>
            <a:off x="4558942" y="2674838"/>
            <a:ext cx="202574" cy="202526"/>
            <a:chOff x="2081650" y="4993750"/>
            <a:chExt cx="483125" cy="483125"/>
          </a:xfrm>
        </p:grpSpPr>
        <p:sp>
          <p:nvSpPr>
            <p:cNvPr id="5" name="Google Shape;2292;p42">
              <a:extLst>
                <a:ext uri="{FF2B5EF4-FFF2-40B4-BE49-F238E27FC236}">
                  <a16:creationId xmlns:a16="http://schemas.microsoft.com/office/drawing/2014/main" id="{FF6EF42F-F90E-F29A-8D78-DCC294D40710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2293;p42">
              <a:extLst>
                <a:ext uri="{FF2B5EF4-FFF2-40B4-BE49-F238E27FC236}">
                  <a16:creationId xmlns:a16="http://schemas.microsoft.com/office/drawing/2014/main" id="{4FACD10D-C33C-3D07-9593-8AC8920542F1}"/>
                </a:ext>
              </a:extLst>
            </p:cNvPr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0EECE491-1DBD-7085-BDB6-6A1A287FF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598" y="3985373"/>
            <a:ext cx="6736975" cy="587842"/>
          </a:xfrm>
          <a:prstGeom prst="rect">
            <a:avLst/>
          </a:prstGeom>
        </p:spPr>
      </p:pic>
      <p:grpSp>
        <p:nvGrpSpPr>
          <p:cNvPr id="24" name="Google Shape;2282;p42">
            <a:extLst>
              <a:ext uri="{FF2B5EF4-FFF2-40B4-BE49-F238E27FC236}">
                <a16:creationId xmlns:a16="http://schemas.microsoft.com/office/drawing/2014/main" id="{23FF1C91-3E1B-8181-1D4C-9D41FC751C36}"/>
              </a:ext>
            </a:extLst>
          </p:cNvPr>
          <p:cNvGrpSpPr/>
          <p:nvPr/>
        </p:nvGrpSpPr>
        <p:grpSpPr>
          <a:xfrm>
            <a:off x="3393292" y="3662073"/>
            <a:ext cx="202574" cy="202526"/>
            <a:chOff x="2081650" y="4993750"/>
            <a:chExt cx="483125" cy="483125"/>
          </a:xfrm>
        </p:grpSpPr>
        <p:sp>
          <p:nvSpPr>
            <p:cNvPr id="26" name="Google Shape;2283;p42">
              <a:extLst>
                <a:ext uri="{FF2B5EF4-FFF2-40B4-BE49-F238E27FC236}">
                  <a16:creationId xmlns:a16="http://schemas.microsoft.com/office/drawing/2014/main" id="{8215EB57-A4D0-0C65-7BDC-2123D8791047}"/>
                </a:ext>
              </a:extLst>
            </p:cNvPr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2284;p42">
              <a:extLst>
                <a:ext uri="{FF2B5EF4-FFF2-40B4-BE49-F238E27FC236}">
                  <a16:creationId xmlns:a16="http://schemas.microsoft.com/office/drawing/2014/main" id="{2EFC8A4A-5DDF-7F4F-0AEE-B110CD89F86E}"/>
                </a:ext>
              </a:extLst>
            </p:cNvPr>
            <p:cNvSpPr/>
            <p:nvPr/>
          </p:nvSpPr>
          <p:spPr>
            <a:xfrm>
              <a:off x="2209375" y="5125625"/>
              <a:ext cx="227601" cy="219351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Tarefas</a:t>
            </a:r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2345235" y="2584234"/>
            <a:ext cx="1835358" cy="985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>
                <a:effectLst/>
                <a:latin typeface="Barlow Semi Condensed" panose="00000506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Desenvolvimento da Unidade de Controlo Central</a:t>
            </a:r>
            <a:endParaRPr lang="en">
              <a:latin typeface="Barlow Semi Condensed" panose="00000506000000000000" pitchFamily="2" charset="0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565468" y="2571750"/>
            <a:ext cx="1779768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Barlow Semi Condensed" panose="00000506000000000000" pitchFamily="2" charset="0"/>
              </a:rPr>
              <a:t>Levantamento das Tecnologias existentes Sem Fios </a:t>
            </a:r>
            <a:endParaRPr lang="pt-PT">
              <a:latin typeface="Barlow Semi Condensed" panose="00000506000000000000" pitchFamily="2" charset="0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4173728" y="2570728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>
                <a:effectLst/>
                <a:latin typeface="Barlow Semi Condensed" panose="00000506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Desenvolvimento dos Recetores de Áudio Sem Fios</a:t>
            </a:r>
            <a:r>
              <a:rPr lang="en">
                <a:latin typeface="Barlow Semi Condensed" panose="00000506000000000000" pitchFamily="2" charset="0"/>
              </a:rPr>
              <a:t> </a:t>
            </a:r>
            <a:endParaRPr lang="pt-PT">
              <a:latin typeface="Barlow Semi Condensed" panose="00000506000000000000" pitchFamily="2" charset="0"/>
            </a:endParaRPr>
          </a:p>
        </p:txBody>
      </p:sp>
      <p:sp>
        <p:nvSpPr>
          <p:cNvPr id="2" name="Google Shape;2201;p40">
            <a:extLst>
              <a:ext uri="{FF2B5EF4-FFF2-40B4-BE49-F238E27FC236}">
                <a16:creationId xmlns:a16="http://schemas.microsoft.com/office/drawing/2014/main" id="{8149AF9D-58F6-F0E0-2209-E6803B81EC23}"/>
              </a:ext>
            </a:extLst>
          </p:cNvPr>
          <p:cNvSpPr txBox="1">
            <a:spLocks/>
          </p:cNvSpPr>
          <p:nvPr/>
        </p:nvSpPr>
        <p:spPr>
          <a:xfrm>
            <a:off x="5592897" y="2578601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pt-PT" sz="1800">
                <a:effectLst/>
                <a:latin typeface="Barlow Semi Condensed" panose="00000506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Testes e Validação</a:t>
            </a:r>
            <a:endParaRPr lang="pt-PT">
              <a:latin typeface="Barlow Semi Condensed" panose="00000506000000000000" pitchFamily="2" charset="0"/>
            </a:endParaRPr>
          </a:p>
        </p:txBody>
      </p:sp>
      <p:sp>
        <p:nvSpPr>
          <p:cNvPr id="5" name="Google Shape;2201;p40">
            <a:extLst>
              <a:ext uri="{FF2B5EF4-FFF2-40B4-BE49-F238E27FC236}">
                <a16:creationId xmlns:a16="http://schemas.microsoft.com/office/drawing/2014/main" id="{2F41D427-5A50-511C-7FE3-4B140CB75A5B}"/>
              </a:ext>
            </a:extLst>
          </p:cNvPr>
          <p:cNvSpPr txBox="1">
            <a:spLocks/>
          </p:cNvSpPr>
          <p:nvPr/>
        </p:nvSpPr>
        <p:spPr>
          <a:xfrm>
            <a:off x="6898710" y="2579767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pt-PT" sz="1800">
                <a:latin typeface="Barlow Semi Condensed" panose="00000506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pt-PT" sz="1800">
                <a:effectLst/>
                <a:latin typeface="Barlow Semi Condensed" panose="00000506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ocumentação </a:t>
            </a:r>
            <a:endParaRPr lang="pt-PT">
              <a:latin typeface="Barlow Semi Condensed" panose="00000506000000000000" pitchFamily="2" charset="0"/>
            </a:endParaRPr>
          </a:p>
        </p:txBody>
      </p:sp>
      <p:pic>
        <p:nvPicPr>
          <p:cNvPr id="26" name="Imagem 25" descr="Uma imagem com esboço, captura de ecrã, preto, design&#10;&#10;Descrição gerada automaticamente">
            <a:extLst>
              <a:ext uri="{FF2B5EF4-FFF2-40B4-BE49-F238E27FC236}">
                <a16:creationId xmlns:a16="http://schemas.microsoft.com/office/drawing/2014/main" id="{07D42FA7-4671-C53E-E07F-95160A85F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093" y="1943749"/>
            <a:ext cx="820734" cy="820734"/>
          </a:xfrm>
          <a:prstGeom prst="rect">
            <a:avLst/>
          </a:prstGeom>
        </p:spPr>
      </p:pic>
      <p:pic>
        <p:nvPicPr>
          <p:cNvPr id="6" name="Picture 2" descr="Caixas de som - ícones de música grátis">
            <a:extLst>
              <a:ext uri="{FF2B5EF4-FFF2-40B4-BE49-F238E27FC236}">
                <a16:creationId xmlns:a16="http://schemas.microsoft.com/office/drawing/2014/main" id="{0093CB33-E1D9-EE88-D8E5-8C321D716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120" y="2162826"/>
            <a:ext cx="429105" cy="42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aixas de som - ícones de música grátis">
            <a:extLst>
              <a:ext uri="{FF2B5EF4-FFF2-40B4-BE49-F238E27FC236}">
                <a16:creationId xmlns:a16="http://schemas.microsoft.com/office/drawing/2014/main" id="{08FA324A-F0E9-2AB0-5E48-4A4B7E0A3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939" y="2063974"/>
            <a:ext cx="527957" cy="52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 descr="Uma imagem com esboço, clipart, Tipo de letra, diagrama&#10;&#10;Descrição gerada automaticamente">
            <a:extLst>
              <a:ext uri="{FF2B5EF4-FFF2-40B4-BE49-F238E27FC236}">
                <a16:creationId xmlns:a16="http://schemas.microsoft.com/office/drawing/2014/main" id="{01948880-4CAF-970B-17AC-E8C6B181E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321" y="1903141"/>
            <a:ext cx="820734" cy="820734"/>
          </a:xfrm>
          <a:prstGeom prst="rect">
            <a:avLst/>
          </a:prstGeom>
        </p:spPr>
      </p:pic>
      <p:pic>
        <p:nvPicPr>
          <p:cNvPr id="11" name="Imagem 10" descr="Uma imagem com esboço, desenho, design&#10;&#10;Descrição gerada automaticamente">
            <a:extLst>
              <a:ext uri="{FF2B5EF4-FFF2-40B4-BE49-F238E27FC236}">
                <a16:creationId xmlns:a16="http://schemas.microsoft.com/office/drawing/2014/main" id="{61D44070-54DF-BC55-5094-48FE730839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9928" y="2004502"/>
            <a:ext cx="619353" cy="6193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8406A2-B6A6-720E-13BC-CE9FB98A8826}"/>
              </a:ext>
            </a:extLst>
          </p:cNvPr>
          <p:cNvSpPr txBox="1"/>
          <p:nvPr/>
        </p:nvSpPr>
        <p:spPr>
          <a:xfrm>
            <a:off x="8636000" y="4781274"/>
            <a:ext cx="284052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100">
                <a:solidFill>
                  <a:srgbClr val="494949"/>
                </a:solidFill>
                <a:latin typeface="Barlow Semi Condensed"/>
              </a:rPr>
              <a:t>6</a:t>
            </a:r>
          </a:p>
          <a:p>
            <a:endParaRPr lang="en-GB" sz="1100">
              <a:solidFill>
                <a:srgbClr val="494949"/>
              </a:solidFill>
              <a:latin typeface="Barlow Semi Condensed" panose="00000506000000000000" pitchFamily="2" charset="0"/>
            </a:endParaRPr>
          </a:p>
        </p:txBody>
      </p:sp>
      <p:pic>
        <p:nvPicPr>
          <p:cNvPr id="15" name="Imagem 14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305DE42F-CA3D-DE77-E9BC-CE5FE160AB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1397" y="2106031"/>
            <a:ext cx="443841" cy="4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Calendário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EC3477-EB28-9E48-49BC-C9B7C13A23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573"/>
          <a:stretch/>
        </p:blipFill>
        <p:spPr>
          <a:xfrm>
            <a:off x="1035728" y="1962990"/>
            <a:ext cx="7072543" cy="16617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3C5F5C-9F62-158B-E761-E67E6E4A0DEA}"/>
              </a:ext>
            </a:extLst>
          </p:cNvPr>
          <p:cNvSpPr txBox="1"/>
          <p:nvPr/>
        </p:nvSpPr>
        <p:spPr>
          <a:xfrm>
            <a:off x="2733218" y="1989228"/>
            <a:ext cx="538950" cy="246221"/>
          </a:xfrm>
          <a:prstGeom prst="rect">
            <a:avLst/>
          </a:prstGeom>
          <a:solidFill>
            <a:srgbClr val="F1F2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latin typeface="Barlow Semi Condensed" panose="00000506000000000000" pitchFamily="2" charset="0"/>
              </a:rPr>
              <a:t>DEC’24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021D5-1067-5DFB-270D-7BB78F5A8049}"/>
              </a:ext>
            </a:extLst>
          </p:cNvPr>
          <p:cNvSpPr txBox="1"/>
          <p:nvPr/>
        </p:nvSpPr>
        <p:spPr>
          <a:xfrm>
            <a:off x="1963035" y="1989228"/>
            <a:ext cx="538950" cy="246221"/>
          </a:xfrm>
          <a:prstGeom prst="rect">
            <a:avLst/>
          </a:prstGeom>
          <a:solidFill>
            <a:srgbClr val="F1F2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latin typeface="Barlow Semi Condensed" panose="00000506000000000000" pitchFamily="2" charset="0"/>
              </a:rPr>
              <a:t>NOV’24</a:t>
            </a:r>
            <a:endParaRPr lang="en-GB" sz="1050">
              <a:latin typeface="Barlow Semi Condensed" panose="00000506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5E285-4E4A-8148-C9F9-83D7E150CFC4}"/>
              </a:ext>
            </a:extLst>
          </p:cNvPr>
          <p:cNvSpPr txBox="1"/>
          <p:nvPr/>
        </p:nvSpPr>
        <p:spPr>
          <a:xfrm>
            <a:off x="7436603" y="1983782"/>
            <a:ext cx="538950" cy="246221"/>
          </a:xfrm>
          <a:prstGeom prst="rect">
            <a:avLst/>
          </a:prstGeom>
          <a:solidFill>
            <a:srgbClr val="F1F2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latin typeface="Barlow Semi Condensed" panose="00000506000000000000" pitchFamily="2" charset="0"/>
              </a:rPr>
              <a:t>JUN’25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0294-1B8F-D0F1-5420-35AF974582AC}"/>
              </a:ext>
            </a:extLst>
          </p:cNvPr>
          <p:cNvSpPr txBox="1"/>
          <p:nvPr/>
        </p:nvSpPr>
        <p:spPr>
          <a:xfrm>
            <a:off x="1150571" y="1989228"/>
            <a:ext cx="538950" cy="246221"/>
          </a:xfrm>
          <a:prstGeom prst="rect">
            <a:avLst/>
          </a:prstGeom>
          <a:solidFill>
            <a:srgbClr val="F1F2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latin typeface="Barlow Semi Condensed" panose="00000506000000000000" pitchFamily="2" charset="0"/>
              </a:rPr>
              <a:t>OCT’24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5B194-612B-D36F-B3FC-152552274C83}"/>
              </a:ext>
            </a:extLst>
          </p:cNvPr>
          <p:cNvSpPr txBox="1"/>
          <p:nvPr/>
        </p:nvSpPr>
        <p:spPr>
          <a:xfrm>
            <a:off x="6618912" y="1982985"/>
            <a:ext cx="538950" cy="253916"/>
          </a:xfrm>
          <a:prstGeom prst="rect">
            <a:avLst/>
          </a:prstGeom>
          <a:solidFill>
            <a:srgbClr val="F1F2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latin typeface="Barlow Semi Condensed" panose="00000506000000000000" pitchFamily="2" charset="0"/>
              </a:rPr>
              <a:t>MAI’25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7C7C3E-E808-9932-CF2E-7F1E77D2074D}"/>
              </a:ext>
            </a:extLst>
          </p:cNvPr>
          <p:cNvSpPr txBox="1"/>
          <p:nvPr/>
        </p:nvSpPr>
        <p:spPr>
          <a:xfrm>
            <a:off x="5848729" y="1983782"/>
            <a:ext cx="538950" cy="246221"/>
          </a:xfrm>
          <a:prstGeom prst="rect">
            <a:avLst/>
          </a:prstGeom>
          <a:solidFill>
            <a:srgbClr val="F1F2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latin typeface="Barlow Semi Condensed" panose="00000506000000000000" pitchFamily="2" charset="0"/>
              </a:rPr>
              <a:t>ABR’25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1D670-BD33-7B6C-6564-B0CF6625F979}"/>
              </a:ext>
            </a:extLst>
          </p:cNvPr>
          <p:cNvSpPr txBox="1"/>
          <p:nvPr/>
        </p:nvSpPr>
        <p:spPr>
          <a:xfrm>
            <a:off x="5098841" y="1983783"/>
            <a:ext cx="538950" cy="246221"/>
          </a:xfrm>
          <a:prstGeom prst="rect">
            <a:avLst/>
          </a:prstGeom>
          <a:solidFill>
            <a:srgbClr val="F1F2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latin typeface="Barlow Semi Condensed" panose="00000506000000000000" pitchFamily="2" charset="0"/>
              </a:rPr>
              <a:t>MAR’25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93B47-384D-F674-EAD7-F33F7CA21D55}"/>
              </a:ext>
            </a:extLst>
          </p:cNvPr>
          <p:cNvSpPr txBox="1"/>
          <p:nvPr/>
        </p:nvSpPr>
        <p:spPr>
          <a:xfrm>
            <a:off x="4275275" y="1983782"/>
            <a:ext cx="538950" cy="246221"/>
          </a:xfrm>
          <a:prstGeom prst="rect">
            <a:avLst/>
          </a:prstGeom>
          <a:solidFill>
            <a:srgbClr val="F1F2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latin typeface="Barlow Semi Condensed" panose="00000506000000000000" pitchFamily="2" charset="0"/>
              </a:rPr>
              <a:t>FEV’25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28E978-964F-7A9B-007C-6208C894FE71}"/>
              </a:ext>
            </a:extLst>
          </p:cNvPr>
          <p:cNvSpPr txBox="1"/>
          <p:nvPr/>
        </p:nvSpPr>
        <p:spPr>
          <a:xfrm>
            <a:off x="3578770" y="1983782"/>
            <a:ext cx="538950" cy="246221"/>
          </a:xfrm>
          <a:prstGeom prst="rect">
            <a:avLst/>
          </a:prstGeom>
          <a:solidFill>
            <a:srgbClr val="F1F2F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latin typeface="Barlow Semi Condensed" panose="00000506000000000000" pitchFamily="2" charset="0"/>
              </a:rPr>
              <a:t>JAN’25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3BFE4A0-1139-8B84-9262-96C0113C2547}"/>
              </a:ext>
            </a:extLst>
          </p:cNvPr>
          <p:cNvSpPr txBox="1"/>
          <p:nvPr/>
        </p:nvSpPr>
        <p:spPr>
          <a:xfrm>
            <a:off x="1189888" y="3872833"/>
            <a:ext cx="531984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pt-PT">
                <a:latin typeface="Barlow Semi Condensed"/>
              </a:rPr>
              <a:t>Pesquisa de Tecnologias</a:t>
            </a:r>
            <a:endParaRPr lang="pt-PT"/>
          </a:p>
          <a:p>
            <a:pPr marL="285750" indent="-285750">
              <a:buAutoNum type="arabicPeriod"/>
            </a:pPr>
            <a:r>
              <a:rPr lang="pt-PT">
                <a:latin typeface="Barlow Semi Condensed"/>
              </a:rPr>
              <a:t>  Protótipo da Unidade de Controlo Central</a:t>
            </a:r>
          </a:p>
          <a:p>
            <a:pPr marL="285750" indent="-285750">
              <a:buAutoNum type="arabicPeriod"/>
            </a:pPr>
            <a:r>
              <a:rPr lang="pt-PT">
                <a:latin typeface="Barlow Semi Condensed"/>
              </a:rPr>
              <a:t>  Desenvolvimento dos Recetores e Testes Iniciais</a:t>
            </a:r>
          </a:p>
          <a:p>
            <a:pPr marL="285750" indent="-285750">
              <a:buAutoNum type="arabicPeriod"/>
            </a:pPr>
            <a:r>
              <a:rPr lang="pt-PT">
                <a:latin typeface="Barlow Semi Condensed"/>
              </a:rPr>
              <a:t>  Ajustes Finais e Otimização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DDFED5-8950-34A1-7233-D6F7328A6000}"/>
              </a:ext>
            </a:extLst>
          </p:cNvPr>
          <p:cNvSpPr txBox="1"/>
          <p:nvPr/>
        </p:nvSpPr>
        <p:spPr>
          <a:xfrm>
            <a:off x="8636000" y="4781274"/>
            <a:ext cx="28405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100">
                <a:solidFill>
                  <a:srgbClr val="494949"/>
                </a:solidFill>
                <a:latin typeface="Barlow Semi Condensed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0346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66D8-109A-FE52-B5A0-07F26EEA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effectLst/>
                <a:latin typeface="Fjalla One" panose="02000506040000020004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Resultados Esperados</a:t>
            </a:r>
            <a:endParaRPr lang="en-GB">
              <a:latin typeface="Fjalla One" panose="02000506040000020004" pitchFamily="2" charset="0"/>
            </a:endParaRPr>
          </a:p>
        </p:txBody>
      </p:sp>
      <p:sp>
        <p:nvSpPr>
          <p:cNvPr id="13" name="Subtitle 3">
            <a:extLst>
              <a:ext uri="{FF2B5EF4-FFF2-40B4-BE49-F238E27FC236}">
                <a16:creationId xmlns:a16="http://schemas.microsoft.com/office/drawing/2014/main" id="{6EC8D535-2D6A-D6AA-7AB5-CCBFA8D93484}"/>
              </a:ext>
            </a:extLst>
          </p:cNvPr>
          <p:cNvSpPr txBox="1">
            <a:spLocks/>
          </p:cNvSpPr>
          <p:nvPr/>
        </p:nvSpPr>
        <p:spPr>
          <a:xfrm>
            <a:off x="978407" y="1607766"/>
            <a:ext cx="3281172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pt-PT">
                <a:latin typeface="Barlow Semi Condensed Medium" panose="00000606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Produto Final</a:t>
            </a:r>
            <a:endParaRPr lang="en-GB">
              <a:latin typeface="Barlow Semi Condensed Medium" panose="00000606000000000000" pitchFamily="2" charset="0"/>
            </a:endParaRPr>
          </a:p>
          <a:p>
            <a:endParaRPr lang="en-GB"/>
          </a:p>
        </p:txBody>
      </p:sp>
      <p:sp>
        <p:nvSpPr>
          <p:cNvPr id="14" name="Subtitle 6">
            <a:extLst>
              <a:ext uri="{FF2B5EF4-FFF2-40B4-BE49-F238E27FC236}">
                <a16:creationId xmlns:a16="http://schemas.microsoft.com/office/drawing/2014/main" id="{BF530046-35C9-EE04-D805-0A0BF5DF36A4}"/>
              </a:ext>
            </a:extLst>
          </p:cNvPr>
          <p:cNvSpPr txBox="1">
            <a:spLocks/>
          </p:cNvSpPr>
          <p:nvPr/>
        </p:nvSpPr>
        <p:spPr>
          <a:xfrm>
            <a:off x="1123187" y="2042052"/>
            <a:ext cx="2991613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pt-PT" kern="100" dirty="0">
                <a:ea typeface="Aptos" panose="020B0004020202020204" pitchFamily="34" charset="0"/>
                <a:cs typeface="Times New Roman"/>
              </a:rPr>
              <a:t>Sistema </a:t>
            </a:r>
            <a:r>
              <a:rPr lang="pt-PT" b="1" kern="100" dirty="0">
                <a:ea typeface="Aptos" panose="020B0004020202020204" pitchFamily="34" charset="0"/>
                <a:cs typeface="Times New Roman"/>
              </a:rPr>
              <a:t>sem fios</a:t>
            </a:r>
            <a:r>
              <a:rPr lang="pt-PT" kern="100" dirty="0">
                <a:ea typeface="Aptos" panose="020B0004020202020204" pitchFamily="34" charset="0"/>
                <a:cs typeface="Times New Roman"/>
              </a:rPr>
              <a:t> de </a:t>
            </a:r>
            <a:r>
              <a:rPr lang="pt-PT" b="1" kern="100" dirty="0">
                <a:ea typeface="Aptos" panose="020B0004020202020204" pitchFamily="34" charset="0"/>
                <a:cs typeface="Times New Roman"/>
              </a:rPr>
              <a:t>difusão de áudio</a:t>
            </a:r>
            <a:r>
              <a:rPr lang="pt-PT" kern="100" dirty="0">
                <a:ea typeface="Aptos" panose="020B0004020202020204" pitchFamily="34" charset="0"/>
                <a:cs typeface="Times New Roman"/>
              </a:rPr>
              <a:t> de alta qualidade, facilmente </a:t>
            </a:r>
            <a:r>
              <a:rPr lang="pt-PT" b="1" kern="100" dirty="0">
                <a:ea typeface="Aptos" panose="020B0004020202020204" pitchFamily="34" charset="0"/>
                <a:cs typeface="Times New Roman"/>
              </a:rPr>
              <a:t>escalável </a:t>
            </a:r>
            <a:r>
              <a:rPr lang="pt-PT" kern="100" dirty="0">
                <a:ea typeface="Aptos" panose="020B0004020202020204" pitchFamily="34" charset="0"/>
                <a:cs typeface="Times New Roman"/>
              </a:rPr>
              <a:t>e </a:t>
            </a:r>
            <a:r>
              <a:rPr lang="pt-PT" b="1" kern="100" dirty="0">
                <a:ea typeface="Aptos" panose="020B0004020202020204" pitchFamily="34" charset="0"/>
                <a:cs typeface="Times New Roman"/>
              </a:rPr>
              <a:t>controlável remotamente</a:t>
            </a:r>
            <a:endParaRPr lang="pt-PT" sz="1800" b="1" kern="100">
              <a:ea typeface="Aptos" panose="020B0004020202020204" pitchFamily="34" charset="0"/>
              <a:cs typeface="Times New Roman"/>
            </a:endParaRPr>
          </a:p>
          <a:p>
            <a:endParaRPr lang="en-GB">
              <a:latin typeface="Barlow Semi Condensed" panose="00000506000000000000" pitchFamily="2" charset="0"/>
            </a:endParaRPr>
          </a:p>
        </p:txBody>
      </p:sp>
      <p:sp>
        <p:nvSpPr>
          <p:cNvPr id="19" name="Subtitle 4">
            <a:extLst>
              <a:ext uri="{FF2B5EF4-FFF2-40B4-BE49-F238E27FC236}">
                <a16:creationId xmlns:a16="http://schemas.microsoft.com/office/drawing/2014/main" id="{A574C4A9-0BA7-21DB-E7F8-4DC7AB76056A}"/>
              </a:ext>
            </a:extLst>
          </p:cNvPr>
          <p:cNvSpPr txBox="1">
            <a:spLocks/>
          </p:cNvSpPr>
          <p:nvPr/>
        </p:nvSpPr>
        <p:spPr>
          <a:xfrm>
            <a:off x="5115197" y="1607766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pt-PT">
                <a:latin typeface="Barlow Semi Condensed Medium" panose="00000606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Principais Resultados</a:t>
            </a:r>
            <a:endParaRPr lang="en-GB">
              <a:latin typeface="Barlow Semi Condensed Medium" panose="00000606000000000000" pitchFamily="2" charset="0"/>
            </a:endParaRPr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B67376DF-CF48-17FC-9DBD-5B27F3D42243}"/>
              </a:ext>
            </a:extLst>
          </p:cNvPr>
          <p:cNvSpPr txBox="1">
            <a:spLocks/>
          </p:cNvSpPr>
          <p:nvPr/>
        </p:nvSpPr>
        <p:spPr>
          <a:xfrm>
            <a:off x="5221333" y="2103120"/>
            <a:ext cx="2895600" cy="203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b="1" dirty="0">
                <a:ea typeface="Aptos" panose="020B0004020202020204" pitchFamily="34" charset="0"/>
                <a:cs typeface="Times New Roman"/>
              </a:rPr>
              <a:t>Sincronização </a:t>
            </a:r>
            <a:r>
              <a:rPr lang="pt-PT" dirty="0">
                <a:ea typeface="Aptos" panose="020B0004020202020204" pitchFamily="34" charset="0"/>
                <a:cs typeface="Times New Roman"/>
              </a:rPr>
              <a:t>entre as zonas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>
                <a:ea typeface="Aptos" panose="020B0004020202020204" pitchFamily="34" charset="0"/>
                <a:cs typeface="Times New Roman"/>
              </a:rPr>
              <a:t>Interface </a:t>
            </a:r>
            <a:r>
              <a:rPr lang="pt-PT" b="1" dirty="0">
                <a:ea typeface="Aptos" panose="020B0004020202020204" pitchFamily="34" charset="0"/>
                <a:cs typeface="Times New Roman"/>
              </a:rPr>
              <a:t>amigável </a:t>
            </a:r>
            <a:r>
              <a:rPr lang="pt-PT" dirty="0">
                <a:ea typeface="Aptos" panose="020B0004020202020204" pitchFamily="34" charset="0"/>
                <a:cs typeface="Times New Roman"/>
              </a:rPr>
              <a:t>para </a:t>
            </a:r>
            <a:r>
              <a:rPr lang="pt-PT" b="1" dirty="0">
                <a:ea typeface="Aptos" panose="020B0004020202020204" pitchFamily="34" charset="0"/>
                <a:cs typeface="Times New Roman"/>
              </a:rPr>
              <a:t>controlo remoto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b="1" kern="100" dirty="0">
                <a:ea typeface="Aptos" panose="020B0004020202020204" pitchFamily="34" charset="0"/>
                <a:cs typeface="Times New Roman"/>
              </a:rPr>
              <a:t>Alta qualidade de áudio</a:t>
            </a:r>
            <a:r>
              <a:rPr lang="pt-PT" kern="100" dirty="0">
                <a:ea typeface="Aptos" panose="020B0004020202020204" pitchFamily="34" charset="0"/>
                <a:cs typeface="Times New Roman"/>
              </a:rPr>
              <a:t>, </a:t>
            </a:r>
            <a:r>
              <a:rPr lang="pt-PT" b="1" kern="100" dirty="0">
                <a:ea typeface="Aptos" panose="020B0004020202020204" pitchFamily="34" charset="0"/>
                <a:cs typeface="Times New Roman"/>
              </a:rPr>
              <a:t>sem </a:t>
            </a:r>
            <a:r>
              <a:rPr lang="pt-PT" kern="100" dirty="0">
                <a:ea typeface="Aptos" panose="020B0004020202020204" pitchFamily="34" charset="0"/>
                <a:cs typeface="Times New Roman"/>
              </a:rPr>
              <a:t>interrupções ou latência percetível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>
              <a:latin typeface="Barlow Semi Condensed" panose="00000506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D6E22-BD38-00DD-2B79-ADB5FF696DE3}"/>
              </a:ext>
            </a:extLst>
          </p:cNvPr>
          <p:cNvSpPr txBox="1"/>
          <p:nvPr/>
        </p:nvSpPr>
        <p:spPr>
          <a:xfrm>
            <a:off x="8636000" y="4781274"/>
            <a:ext cx="284052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100">
                <a:solidFill>
                  <a:srgbClr val="494949"/>
                </a:solidFill>
                <a:latin typeface="Barlow Semi Condensed" panose="00000506000000000000" pitchFamily="2" charset="0"/>
              </a:rPr>
              <a:t>8</a:t>
            </a:r>
          </a:p>
          <a:p>
            <a:endParaRPr lang="en-GB" sz="1100">
              <a:solidFill>
                <a:srgbClr val="494949"/>
              </a:solidFill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77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Plano de Comunicação</a:t>
            </a:r>
          </a:p>
        </p:txBody>
      </p:sp>
      <p:sp>
        <p:nvSpPr>
          <p:cNvPr id="3" name="Google Shape;2976;p52">
            <a:extLst>
              <a:ext uri="{FF2B5EF4-FFF2-40B4-BE49-F238E27FC236}">
                <a16:creationId xmlns:a16="http://schemas.microsoft.com/office/drawing/2014/main" id="{3EF1513A-A853-D82D-53B0-7C086BC68FC5}"/>
              </a:ext>
            </a:extLst>
          </p:cNvPr>
          <p:cNvSpPr txBox="1">
            <a:spLocks/>
          </p:cNvSpPr>
          <p:nvPr/>
        </p:nvSpPr>
        <p:spPr>
          <a:xfrm>
            <a:off x="1398639" y="2433689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>
                <a:latin typeface="Barlow Semi Condensed" panose="00000506000000000000" pitchFamily="2" charset="0"/>
              </a:rPr>
              <a:t>Microsoft Teams</a:t>
            </a:r>
            <a:endParaRPr lang="en-US" sz="1600">
              <a:latin typeface="Barlow Semi Condensed" panose="00000506000000000000" pitchFamily="2" charset="0"/>
            </a:endParaRPr>
          </a:p>
          <a:p>
            <a:pPr algn="ctr"/>
            <a:endParaRPr lang="en-GB" sz="1600">
              <a:latin typeface="Barlow Semi Condensed" panose="00000506000000000000" pitchFamily="2" charset="0"/>
            </a:endParaRPr>
          </a:p>
        </p:txBody>
      </p:sp>
      <p:sp>
        <p:nvSpPr>
          <p:cNvPr id="5" name="Google Shape;2979;p52">
            <a:extLst>
              <a:ext uri="{FF2B5EF4-FFF2-40B4-BE49-F238E27FC236}">
                <a16:creationId xmlns:a16="http://schemas.microsoft.com/office/drawing/2014/main" id="{DA90C52D-C08B-7769-B52D-92B7393F8D78}"/>
              </a:ext>
            </a:extLst>
          </p:cNvPr>
          <p:cNvSpPr txBox="1">
            <a:spLocks/>
          </p:cNvSpPr>
          <p:nvPr/>
        </p:nvSpPr>
        <p:spPr>
          <a:xfrm>
            <a:off x="1329233" y="2884897"/>
            <a:ext cx="1906594" cy="1344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err="1">
                <a:latin typeface="Barlow Semi Condensed" panose="00000506000000000000" pitchFamily="2" charset="0"/>
                <a:sym typeface="Barlow Semi Condensed"/>
              </a:rPr>
              <a:t>Comunicação</a:t>
            </a:r>
            <a:r>
              <a:rPr lang="en-GB">
                <a:latin typeface="Barlow Semi Condensed" panose="00000506000000000000" pitchFamily="2" charset="0"/>
              </a:rPr>
              <a:t> entre </a:t>
            </a:r>
            <a:r>
              <a:rPr lang="en-GB" err="1">
                <a:latin typeface="Barlow Semi Condensed" panose="00000506000000000000" pitchFamily="2" charset="0"/>
              </a:rPr>
              <a:t>membros</a:t>
            </a:r>
            <a:r>
              <a:rPr lang="en-GB">
                <a:latin typeface="Barlow Semi Condensed" panose="00000506000000000000" pitchFamily="2" charset="0"/>
              </a:rPr>
              <a:t> do </a:t>
            </a:r>
            <a:r>
              <a:rPr lang="en-GB" err="1">
                <a:latin typeface="Barlow Semi Condensed" panose="00000506000000000000" pitchFamily="2" charset="0"/>
              </a:rPr>
              <a:t>grupo</a:t>
            </a:r>
            <a:r>
              <a:rPr lang="en-GB">
                <a:latin typeface="Barlow Semi Condensed" panose="00000506000000000000" pitchFamily="2" charset="0"/>
              </a:rPr>
              <a:t> e </a:t>
            </a:r>
            <a:r>
              <a:rPr lang="en-GB" err="1">
                <a:latin typeface="Barlow Semi Condensed" panose="00000506000000000000" pitchFamily="2" charset="0"/>
              </a:rPr>
              <a:t>orientadores</a:t>
            </a:r>
            <a:r>
              <a:rPr lang="en-GB">
                <a:latin typeface="Barlow Semi Condensed" panose="00000506000000000000" pitchFamily="2" charset="0"/>
              </a:rPr>
              <a:t> </a:t>
            </a:r>
            <a:endParaRPr lang="en-US">
              <a:latin typeface="Barlow Semi Condensed" panose="00000506000000000000" pitchFamily="2" charset="0"/>
            </a:endParaRPr>
          </a:p>
        </p:txBody>
      </p:sp>
      <p:sp>
        <p:nvSpPr>
          <p:cNvPr id="15" name="Google Shape;2976;p52">
            <a:extLst>
              <a:ext uri="{FF2B5EF4-FFF2-40B4-BE49-F238E27FC236}">
                <a16:creationId xmlns:a16="http://schemas.microsoft.com/office/drawing/2014/main" id="{0302BE4C-0567-0BD2-BCD7-BEE9E1CD263E}"/>
              </a:ext>
            </a:extLst>
          </p:cNvPr>
          <p:cNvSpPr txBox="1">
            <a:spLocks/>
          </p:cNvSpPr>
          <p:nvPr/>
        </p:nvSpPr>
        <p:spPr>
          <a:xfrm>
            <a:off x="3707189" y="2433689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>
                <a:latin typeface="Barlow Semi Condensed" panose="00000506000000000000" pitchFamily="2" charset="0"/>
              </a:rPr>
              <a:t>Discord</a:t>
            </a:r>
          </a:p>
        </p:txBody>
      </p:sp>
      <p:sp>
        <p:nvSpPr>
          <p:cNvPr id="17" name="Google Shape;2979;p52">
            <a:extLst>
              <a:ext uri="{FF2B5EF4-FFF2-40B4-BE49-F238E27FC236}">
                <a16:creationId xmlns:a16="http://schemas.microsoft.com/office/drawing/2014/main" id="{D990F865-F669-A734-5A3B-BA0ECE5775B3}"/>
              </a:ext>
            </a:extLst>
          </p:cNvPr>
          <p:cNvSpPr txBox="1">
            <a:spLocks/>
          </p:cNvSpPr>
          <p:nvPr/>
        </p:nvSpPr>
        <p:spPr>
          <a:xfrm>
            <a:off x="3707189" y="2870308"/>
            <a:ext cx="1764900" cy="1344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err="1">
                <a:latin typeface="Barlow Semi Condensed" panose="00000506000000000000" pitchFamily="2" charset="0"/>
                <a:sym typeface="Barlow Semi Condensed"/>
              </a:rPr>
              <a:t>Comunicação</a:t>
            </a:r>
            <a:r>
              <a:rPr lang="en-GB">
                <a:latin typeface="Barlow Semi Condensed" panose="00000506000000000000" pitchFamily="2" charset="0"/>
                <a:sym typeface="Barlow Semi Condensed"/>
              </a:rPr>
              <a:t>, </a:t>
            </a:r>
            <a:r>
              <a:rPr lang="en-GB" err="1">
                <a:latin typeface="Barlow Semi Condensed" panose="00000506000000000000" pitchFamily="2" charset="0"/>
                <a:sym typeface="Barlow Semi Condensed"/>
              </a:rPr>
              <a:t>troca</a:t>
            </a:r>
            <a:r>
              <a:rPr lang="en-GB">
                <a:latin typeface="Barlow Semi Condensed" panose="00000506000000000000" pitchFamily="2" charset="0"/>
                <a:sym typeface="Barlow Semi Condensed"/>
              </a:rPr>
              <a:t> de </a:t>
            </a:r>
            <a:r>
              <a:rPr lang="en-GB" err="1">
                <a:latin typeface="Barlow Semi Condensed" panose="00000506000000000000" pitchFamily="2" charset="0"/>
                <a:sym typeface="Barlow Semi Condensed"/>
              </a:rPr>
              <a:t>ideias</a:t>
            </a:r>
            <a:r>
              <a:rPr lang="en-GB">
                <a:latin typeface="Barlow Semi Condensed" panose="00000506000000000000" pitchFamily="2" charset="0"/>
                <a:sym typeface="Barlow Semi Condensed"/>
              </a:rPr>
              <a:t> </a:t>
            </a:r>
            <a:r>
              <a:rPr lang="en-GB" err="1">
                <a:latin typeface="Barlow Semi Condensed" panose="00000506000000000000" pitchFamily="2" charset="0"/>
                <a:sym typeface="Barlow Semi Condensed"/>
              </a:rPr>
              <a:t>rápidas</a:t>
            </a:r>
            <a:r>
              <a:rPr lang="en-GB">
                <a:latin typeface="Barlow Semi Condensed" panose="00000506000000000000" pitchFamily="2" charset="0"/>
                <a:sym typeface="Barlow Semi Condensed"/>
              </a:rPr>
              <a:t> e </a:t>
            </a:r>
            <a:r>
              <a:rPr lang="en-GB" err="1">
                <a:latin typeface="Barlow Semi Condensed" panose="00000506000000000000" pitchFamily="2" charset="0"/>
                <a:sym typeface="Barlow Semi Condensed"/>
              </a:rPr>
              <a:t>resolução</a:t>
            </a:r>
            <a:r>
              <a:rPr lang="en-GB">
                <a:latin typeface="Barlow Semi Condensed" panose="00000506000000000000" pitchFamily="2" charset="0"/>
                <a:sym typeface="Barlow Semi Condensed"/>
              </a:rPr>
              <a:t> de </a:t>
            </a:r>
            <a:r>
              <a:rPr lang="en-GB" err="1">
                <a:latin typeface="Barlow Semi Condensed" panose="00000506000000000000" pitchFamily="2" charset="0"/>
                <a:sym typeface="Barlow Semi Condensed"/>
              </a:rPr>
              <a:t>dúvidas</a:t>
            </a:r>
            <a:endParaRPr lang="en-GB">
              <a:latin typeface="Barlow Semi Condensed" panose="00000506000000000000" pitchFamily="2" charset="0"/>
            </a:endParaRPr>
          </a:p>
          <a:p>
            <a:pPr algn="ctr"/>
            <a:endParaRPr lang="en-GB">
              <a:latin typeface="Barlow Semi Condensed" panose="00000506000000000000" pitchFamily="2" charset="0"/>
            </a:endParaRPr>
          </a:p>
        </p:txBody>
      </p:sp>
      <p:sp>
        <p:nvSpPr>
          <p:cNvPr id="21" name="Google Shape;2976;p52">
            <a:extLst>
              <a:ext uri="{FF2B5EF4-FFF2-40B4-BE49-F238E27FC236}">
                <a16:creationId xmlns:a16="http://schemas.microsoft.com/office/drawing/2014/main" id="{F5C612EC-073A-4FE7-A336-2422333F2FB7}"/>
              </a:ext>
            </a:extLst>
          </p:cNvPr>
          <p:cNvSpPr txBox="1">
            <a:spLocks/>
          </p:cNvSpPr>
          <p:nvPr/>
        </p:nvSpPr>
        <p:spPr>
          <a:xfrm>
            <a:off x="6049867" y="24349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err="1">
                <a:latin typeface="Barlow Semi Condensed" panose="00000506000000000000" pitchFamily="2" charset="0"/>
              </a:rPr>
              <a:t>Github</a:t>
            </a:r>
            <a:endParaRPr lang="en-US" sz="1600">
              <a:latin typeface="Barlow Semi Condensed" panose="00000506000000000000" pitchFamily="2" charset="0"/>
            </a:endParaRPr>
          </a:p>
        </p:txBody>
      </p:sp>
      <p:sp>
        <p:nvSpPr>
          <p:cNvPr id="23" name="Google Shape;2979;p52">
            <a:extLst>
              <a:ext uri="{FF2B5EF4-FFF2-40B4-BE49-F238E27FC236}">
                <a16:creationId xmlns:a16="http://schemas.microsoft.com/office/drawing/2014/main" id="{67EA9FAE-10C9-A04B-D477-FA03753547CA}"/>
              </a:ext>
            </a:extLst>
          </p:cNvPr>
          <p:cNvSpPr txBox="1">
            <a:spLocks/>
          </p:cNvSpPr>
          <p:nvPr/>
        </p:nvSpPr>
        <p:spPr>
          <a:xfrm>
            <a:off x="5983743" y="2890889"/>
            <a:ext cx="1897147" cy="1344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err="1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Controlo</a:t>
            </a:r>
            <a:r>
              <a:rPr lang="en-GB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 de </a:t>
            </a:r>
            <a:r>
              <a:rPr lang="en-GB" err="1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versões</a:t>
            </a:r>
            <a:r>
              <a:rPr lang="en-GB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GB" err="1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revisão</a:t>
            </a:r>
            <a:r>
              <a:rPr lang="en-GB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 de </a:t>
            </a:r>
            <a:r>
              <a:rPr lang="en-GB" err="1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código</a:t>
            </a:r>
            <a:r>
              <a:rPr lang="en-GB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 e </a:t>
            </a:r>
            <a:r>
              <a:rPr lang="en-GB" err="1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documentação</a:t>
            </a:r>
            <a:r>
              <a:rPr lang="en-GB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GB" err="1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técnica</a:t>
            </a:r>
            <a:endParaRPr lang="en-GB">
              <a:latin typeface="Barlow Semi Condensed" panose="00000506000000000000" pitchFamily="2" charset="0"/>
              <a:ea typeface="Barlow Semi Condensed"/>
              <a:cs typeface="Barlow Semi Condensed"/>
            </a:endParaRPr>
          </a:p>
          <a:p>
            <a:pPr algn="ctr"/>
            <a:endParaRPr lang="en-GB">
              <a:latin typeface="Barlow Semi Condensed" panose="00000506000000000000" pitchFamily="2" charset="0"/>
              <a:ea typeface="Barlow Semi Condensed"/>
              <a:cs typeface="Barlow Semi Condensed"/>
            </a:endParaRPr>
          </a:p>
        </p:txBody>
      </p:sp>
      <p:pic>
        <p:nvPicPr>
          <p:cNvPr id="27" name="Picture 26" descr="Discord's Branding Guidelines">
            <a:extLst>
              <a:ext uri="{FF2B5EF4-FFF2-40B4-BE49-F238E27FC236}">
                <a16:creationId xmlns:a16="http://schemas.microsoft.com/office/drawing/2014/main" id="{C7A97482-F20D-163F-254B-EB0C31D1D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236" y="2054819"/>
            <a:ext cx="517377" cy="343749"/>
          </a:xfrm>
          <a:prstGeom prst="rect">
            <a:avLst/>
          </a:prstGeom>
        </p:spPr>
      </p:pic>
      <p:pic>
        <p:nvPicPr>
          <p:cNvPr id="2" name="Picture 1" descr="Microsoft Teams Logo Icon (2024) - Free Download PNG, SVG, AI">
            <a:extLst>
              <a:ext uri="{FF2B5EF4-FFF2-40B4-BE49-F238E27FC236}">
                <a16:creationId xmlns:a16="http://schemas.microsoft.com/office/drawing/2014/main" id="{0FBD0415-294B-B289-87A0-801C94BE8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905" y="1980043"/>
            <a:ext cx="457200" cy="452989"/>
          </a:xfrm>
          <a:prstGeom prst="rect">
            <a:avLst/>
          </a:prstGeom>
        </p:spPr>
      </p:pic>
      <p:pic>
        <p:nvPicPr>
          <p:cNvPr id="4" name="Picture 3" descr="Github Logo - Free social media icons">
            <a:extLst>
              <a:ext uri="{FF2B5EF4-FFF2-40B4-BE49-F238E27FC236}">
                <a16:creationId xmlns:a16="http://schemas.microsoft.com/office/drawing/2014/main" id="{91149E7D-7CB1-DBD6-3538-5EB963DD3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417" y="1995630"/>
            <a:ext cx="457201" cy="457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DC1E79-F699-D256-F79B-0FE9E4CA0904}"/>
              </a:ext>
            </a:extLst>
          </p:cNvPr>
          <p:cNvSpPr txBox="1"/>
          <p:nvPr/>
        </p:nvSpPr>
        <p:spPr>
          <a:xfrm>
            <a:off x="8636000" y="4781274"/>
            <a:ext cx="284052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100">
                <a:solidFill>
                  <a:srgbClr val="494949"/>
                </a:solidFill>
                <a:latin typeface="Barlow Semi Condensed"/>
              </a:rPr>
              <a:t>9</a:t>
            </a:r>
          </a:p>
          <a:p>
            <a:endParaRPr lang="en-GB" sz="1100">
              <a:solidFill>
                <a:srgbClr val="494949"/>
              </a:solidFill>
              <a:latin typeface="Barlow Semi Condensed" panose="00000506000000000000" pitchFamily="2" charset="0"/>
            </a:endParaRPr>
          </a:p>
          <a:p>
            <a:endParaRPr lang="en-GB" sz="1100">
              <a:solidFill>
                <a:srgbClr val="494949"/>
              </a:solidFill>
              <a:latin typeface="Barlow Semi Condensed" panose="00000506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02374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0E2A07D-BD59-4DF0-8A8D-56BD68DDF3D3}">
  <we:reference id="wa200005566" version="1.0.0.0" store="pt-PT" storeType="OMEX"/>
  <we:alternateReferences>
    <we:reference id="WA200005566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Technology Consulting by Slidesgo</vt:lpstr>
      <vt:lpstr>Sistema de Difusão de Áudio Digital Multi-Canal</vt:lpstr>
      <vt:lpstr>Índice</vt:lpstr>
      <vt:lpstr>Difusão de Áudio</vt:lpstr>
      <vt:lpstr>Problema </vt:lpstr>
      <vt:lpstr>Trabalhos Relacionados e Tecnologias</vt:lpstr>
      <vt:lpstr>Tarefas</vt:lpstr>
      <vt:lpstr>Calendário</vt:lpstr>
      <vt:lpstr>Resultados Esperados</vt:lpstr>
      <vt:lpstr>Plano de Comunicação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11</cp:revision>
  <dcterms:modified xsi:type="dcterms:W3CDTF">2024-11-23T18:33:09Z</dcterms:modified>
</cp:coreProperties>
</file>