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307" r:id="rId8"/>
    <p:sldId id="258" r:id="rId9"/>
    <p:sldId id="261" r:id="rId10"/>
    <p:sldId id="299" r:id="rId11"/>
    <p:sldId id="300" r:id="rId12"/>
    <p:sldId id="301" r:id="rId13"/>
    <p:sldId id="260" r:id="rId14"/>
    <p:sldId id="308" r:id="rId15"/>
    <p:sldId id="309" r:id="rId16"/>
    <p:sldId id="310" r:id="rId17"/>
    <p:sldId id="311" r:id="rId18"/>
    <p:sldId id="312" r:id="rId19"/>
    <p:sldId id="28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284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285" r:id="rId37"/>
    <p:sldId id="263" r:id="rId38"/>
    <p:sldId id="286" r:id="rId39"/>
    <p:sldId id="287" r:id="rId40"/>
    <p:sldId id="288" r:id="rId41"/>
    <p:sldId id="289" r:id="rId42"/>
    <p:sldId id="290" r:id="rId43"/>
    <p:sldId id="291" r:id="rId44"/>
    <p:sldId id="264" r:id="rId45"/>
    <p:sldId id="265" r:id="rId46"/>
    <p:sldId id="267" r:id="rId47"/>
    <p:sldId id="292" r:id="rId48"/>
    <p:sldId id="293" r:id="rId49"/>
    <p:sldId id="294" r:id="rId50"/>
    <p:sldId id="296" r:id="rId51"/>
    <p:sldId id="297" r:id="rId52"/>
    <p:sldId id="298" r:id="rId53"/>
    <p:sldId id="268" r:id="rId54"/>
    <p:sldId id="26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/>
    <p:restoredTop sz="95255"/>
  </p:normalViewPr>
  <p:slideViewPr>
    <p:cSldViewPr snapToGrid="0" snapToObjects="1">
      <p:cViewPr varScale="1">
        <p:scale>
          <a:sx n="90" d="100"/>
          <a:sy n="9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8E24-5E67-2F4F-9A4C-D4ACB8BA9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D99CB-FD7F-534C-B963-ADEA5BCBB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CCB4-43CF-4348-BF9A-2C6CC8B5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D5A8-62C4-C54D-90AE-BF9A2229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9B19-A591-1B48-82A8-EBEFCBD9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FB0A-C41B-D948-A6C5-C17CC19A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4439D-7DC2-254E-A609-482FC9AC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E904-BFD5-0848-8295-ABE228D2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B48C-2F5B-4240-920C-6D185FBC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D71C-D9EA-0947-8659-28489D70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3C3EA-A84B-2744-921C-033EF29BA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17408-AACE-A242-A60C-1169454C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040B-41A0-4E4D-B716-DDDBC2C1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3EA1-0504-8E40-B4E2-A5B5718F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2767-E94B-E34C-BC50-2F95C78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FBD-4D51-EE41-9286-9428AF5D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73C4-D7F2-EC40-9698-055162ED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3D20-99D9-8149-8C9F-E829A0C3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BE8E-5531-0549-9C07-1A50624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5C7C-3359-4244-BC83-3DD5A9A9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0DBC-F18B-AB4B-86D5-6FB41FC6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93AD3-B5C1-794E-9D87-121E8726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80FE-15D5-4940-AB8F-64176F9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5B5A-BD8D-B643-956A-E94CA76A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8C82-F687-5242-92AE-18B2240B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CFA3-044C-7046-B2E0-5DE931D9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D538-82A4-2A4E-B1CD-622784A95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A15E7-E9E0-EE4B-B56C-B4887B58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64D6-DD38-C843-BF56-59DAC147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6A797-E7C1-084B-9B70-556DACED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94360-1B57-BF4E-A7A9-57821B48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F858-BD48-2A4A-8E92-8CBF3F44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212D-E215-2E45-B438-A71E6F14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5DE2-0181-1747-A247-E829AC42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05823-7B04-994F-A672-15D5F0ED7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FAAA5-6E42-754F-B03C-C52802BD4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27145-7CBF-394A-9826-D03348A2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06BCB-3974-B54A-B2CB-85534014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07AC2-C46D-5249-8863-D9244A0F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8BBF-219D-3F45-A946-3651F63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75711-1E13-9940-80D4-353D9A8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1654A-7FE6-BA46-BDC8-4A3E5531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C42D-2AC6-8745-AF71-82068B42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B71C-F638-8D4B-AC0A-7C22D989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310CD-01C1-1F40-8902-2C9D216F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F0C0-FC59-1E45-A676-7E17A163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CDF-C5CA-974C-96A5-BDA8A070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3A6E-4EF5-8042-91C0-A900782C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3EE2-0B7E-ED4E-9FEE-8202E0D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9162-EE75-5045-B24E-258F5985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373C-F2A1-524E-BE5F-ED101F36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69A1-112C-E443-B7F6-B9B197A7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8251-0B1D-3541-B3B2-F23A4EA9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9802C-AA0F-A741-B72E-47ADE65BC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D026-4EDF-054E-A38C-13F99C2F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7247A-7FD5-A648-B0B9-5AC941B8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5A32-6FCE-1543-9503-C9722225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3423D-A9DA-3244-8084-0569897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CF1BA-E197-7A40-8F1B-873D121C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21723-4CE4-704C-8F3E-79AE1FFC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658D-6392-024F-9F0E-092556881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55E3-2D5A-9E4D-82F2-4F81A5A8A84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D383-41BA-904A-B89C-3BBF23CAE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5200-753A-3B42-8D75-70053422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F357-927B-D646-8912-D9C5F12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23FEB-8319-1845-94A9-6D3B829C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08000"/>
            <a:ext cx="10782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13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65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631C1-CCF4-0646-BECE-1562236B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143000"/>
            <a:ext cx="8623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94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96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3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77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0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0C803-A262-5341-A108-824A93DC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6" y="442913"/>
            <a:ext cx="9999229" cy="529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04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53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81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15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61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52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57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78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F536D-E86E-0B4E-ABC2-8EFCF761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342901"/>
            <a:ext cx="10582274" cy="529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57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92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38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140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38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038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4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58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86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C9732-A891-1844-BE78-243AC948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6" y="610613"/>
            <a:ext cx="9612312" cy="5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312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360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28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435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016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665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005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39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931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33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70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254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648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5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35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782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232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983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924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1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8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0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DA45D-FD38-554C-97AD-D4D9A821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00100"/>
            <a:ext cx="10858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66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Macintosh PowerPoint</Application>
  <PresentationFormat>Widescreen</PresentationFormat>
  <Paragraphs>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2021-10-11T17:11:46Z</dcterms:created>
  <dcterms:modified xsi:type="dcterms:W3CDTF">2022-03-22T20:42:14Z</dcterms:modified>
</cp:coreProperties>
</file>