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creenshot 2022-03-29 at 17.20.18.png" descr="Screenshot 2022-03-29 at 17.20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643" y="973396"/>
            <a:ext cx="9200081" cy="46577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creenshot 2022-03-29 at 16.17.08.png" descr="Screenshot 2022-03-29 at 16.17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850" y="819266"/>
            <a:ext cx="10124390" cy="5219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creenshot 2022-03-29 at 16.45.27.png" descr="Screenshot 2022-03-29 at 16.45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38" y="442018"/>
            <a:ext cx="12192001" cy="5973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creenshot 2022-03-29 at 17.20.24.png" descr="Screenshot 2022-03-29 at 17.20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4754" y="785896"/>
            <a:ext cx="9473605" cy="4928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