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11"/>
  </p:normalViewPr>
  <p:slideViewPr>
    <p:cSldViewPr snapToGrid="0" snapToObjects="1">
      <p:cViewPr varScale="1">
        <p:scale>
          <a:sx n="85" d="100"/>
          <a:sy n="85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7D22-4E28-CE47-8A48-C8B63D4EC7D3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061-675F-174D-8582-114FE720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7D22-4E28-CE47-8A48-C8B63D4EC7D3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061-675F-174D-8582-114FE720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5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7D22-4E28-CE47-8A48-C8B63D4EC7D3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061-675F-174D-8582-114FE720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3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7D22-4E28-CE47-8A48-C8B63D4EC7D3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061-675F-174D-8582-114FE720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4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7D22-4E28-CE47-8A48-C8B63D4EC7D3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061-675F-174D-8582-114FE720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6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7D22-4E28-CE47-8A48-C8B63D4EC7D3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061-675F-174D-8582-114FE720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8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7D22-4E28-CE47-8A48-C8B63D4EC7D3}" type="datetimeFigureOut">
              <a:rPr lang="en-US" smtClean="0"/>
              <a:t>3/23/23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061-675F-174D-8582-114FE720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7D22-4E28-CE47-8A48-C8B63D4EC7D3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061-675F-174D-8582-114FE720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4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7D22-4E28-CE47-8A48-C8B63D4EC7D3}" type="datetimeFigureOut">
              <a:rPr lang="en-US" smtClean="0"/>
              <a:t>3/23/23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061-675F-174D-8582-114FE720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2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7D22-4E28-CE47-8A48-C8B63D4EC7D3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061-675F-174D-8582-114FE720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7D22-4E28-CE47-8A48-C8B63D4EC7D3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061-675F-174D-8582-114FE720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1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7D22-4E28-CE47-8A48-C8B63D4EC7D3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F2061-675F-174D-8582-114FE720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4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88900"/>
            <a:ext cx="72898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18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86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16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08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686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4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78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69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854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135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64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4977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764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676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134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150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624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51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1790700"/>
            <a:ext cx="35814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8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086" y="386829"/>
            <a:ext cx="65024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4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1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71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teams.microsoft.com</a:t>
            </a:r>
            <a:r>
              <a:rPr lang="en-US" dirty="0" smtClean="0"/>
              <a:t>/l/meetup-join/19%3ameeting_YmUyYmNhMTUtYTYwOS00N2E2LWI4YTMtYTEyMGNlNTlhZmFk%40thread.v2/0?context=%7b%22Tid%22%3a%22067e7d20-e70f-42c6-ae10-8b07e8c4a003%22%2c%22Oid%22%3a%228e852b7b-6372-4d1b-a51c-a244f1a6cb78%22%7d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4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927100"/>
            <a:ext cx="64389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7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8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Macintosh PowerPoint</Application>
  <PresentationFormat>Widescreen</PresentationFormat>
  <Paragraphs>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2023-03-23T13:04:08Z</dcterms:created>
  <dcterms:modified xsi:type="dcterms:W3CDTF">2023-03-23T13:14:58Z</dcterms:modified>
</cp:coreProperties>
</file>