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11"/>
  </p:normalViewPr>
  <p:slideViewPr>
    <p:cSldViewPr snapToGrid="0" snapToObjects="1">
      <p:cViewPr>
        <p:scale>
          <a:sx n="84" d="100"/>
          <a:sy n="84" d="100"/>
        </p:scale>
        <p:origin x="9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5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4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8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4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7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9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0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2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6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4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4EF3-8075-1E45-A385-C5E9B538CF54}" type="datetimeFigureOut">
              <a:rPr lang="it-IT" smtClean="0"/>
              <a:t>25/05/23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7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" y="1934135"/>
            <a:ext cx="11063084" cy="25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3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2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4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8" y="1612900"/>
            <a:ext cx="11006262" cy="379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1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18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5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24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3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22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77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3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9" y="1426882"/>
            <a:ext cx="11828433" cy="35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6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6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24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35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02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2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586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1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9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551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2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98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15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5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28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18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568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84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7" y="1932640"/>
            <a:ext cx="10187986" cy="34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99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535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317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26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336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0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96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9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48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152"/>
            <a:ext cx="11964894" cy="3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8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0</Words>
  <Application>Microsoft Macintosh PowerPoint</Application>
  <PresentationFormat>Widescreen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2023-05-18T19:24:38Z</dcterms:created>
  <dcterms:modified xsi:type="dcterms:W3CDTF">2023-05-26T00:06:06Z</dcterms:modified>
</cp:coreProperties>
</file>