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87" r:id="rId4"/>
    <p:sldId id="288" r:id="rId5"/>
    <p:sldId id="257" r:id="rId6"/>
    <p:sldId id="289" r:id="rId7"/>
    <p:sldId id="290" r:id="rId8"/>
    <p:sldId id="291" r:id="rId9"/>
    <p:sldId id="292" r:id="rId10"/>
    <p:sldId id="293" r:id="rId11"/>
    <p:sldId id="294" r:id="rId12"/>
    <p:sldId id="258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259" r:id="rId23"/>
    <p:sldId id="304" r:id="rId24"/>
    <p:sldId id="305" r:id="rId25"/>
    <p:sldId id="306" r:id="rId26"/>
    <p:sldId id="307" r:id="rId27"/>
    <p:sldId id="308" r:id="rId28"/>
    <p:sldId id="309" r:id="rId29"/>
    <p:sldId id="260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261" r:id="rId38"/>
    <p:sldId id="263" r:id="rId39"/>
    <p:sldId id="317" r:id="rId40"/>
    <p:sldId id="318" r:id="rId41"/>
    <p:sldId id="319" r:id="rId42"/>
    <p:sldId id="320" r:id="rId43"/>
    <p:sldId id="321" r:id="rId44"/>
    <p:sldId id="322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/>
    <p:restoredTop sz="94611"/>
  </p:normalViewPr>
  <p:slideViewPr>
    <p:cSldViewPr snapToGrid="0" snapToObjects="1">
      <p:cViewPr>
        <p:scale>
          <a:sx n="47" d="100"/>
          <a:sy n="47" d="100"/>
        </p:scale>
        <p:origin x="2344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4EF3-8075-1E45-A385-C5E9B538CF54}" type="datetimeFigureOut">
              <a:rPr lang="it-IT" smtClean="0"/>
              <a:t>18/05/23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3897-39D5-094E-B180-4D1E96206B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704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4EF3-8075-1E45-A385-C5E9B538CF54}" type="datetimeFigureOut">
              <a:rPr lang="it-IT" smtClean="0"/>
              <a:t>18/05/23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3897-39D5-094E-B180-4D1E96206B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3550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4EF3-8075-1E45-A385-C5E9B538CF54}" type="datetimeFigureOut">
              <a:rPr lang="it-IT" smtClean="0"/>
              <a:t>18/05/23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3897-39D5-094E-B180-4D1E96206B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8447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4EF3-8075-1E45-A385-C5E9B538CF54}" type="datetimeFigureOut">
              <a:rPr lang="it-IT" smtClean="0"/>
              <a:t>18/05/23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3897-39D5-094E-B180-4D1E96206B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6858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4EF3-8075-1E45-A385-C5E9B538CF54}" type="datetimeFigureOut">
              <a:rPr lang="it-IT" smtClean="0"/>
              <a:t>18/05/23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3897-39D5-094E-B180-4D1E96206B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0400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4EF3-8075-1E45-A385-C5E9B538CF54}" type="datetimeFigureOut">
              <a:rPr lang="it-IT" smtClean="0"/>
              <a:t>18/05/23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3897-39D5-094E-B180-4D1E96206B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0747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4EF3-8075-1E45-A385-C5E9B538CF54}" type="datetimeFigureOut">
              <a:rPr lang="it-IT" smtClean="0"/>
              <a:t>18/05/23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3897-39D5-094E-B180-4D1E96206B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9919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4EF3-8075-1E45-A385-C5E9B538CF54}" type="datetimeFigureOut">
              <a:rPr lang="it-IT" smtClean="0"/>
              <a:t>18/05/23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3897-39D5-094E-B180-4D1E96206B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300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4EF3-8075-1E45-A385-C5E9B538CF54}" type="datetimeFigureOut">
              <a:rPr lang="it-IT" smtClean="0"/>
              <a:t>18/05/23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3897-39D5-094E-B180-4D1E96206B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526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4EF3-8075-1E45-A385-C5E9B538CF54}" type="datetimeFigureOut">
              <a:rPr lang="it-IT" smtClean="0"/>
              <a:t>18/05/23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3897-39D5-094E-B180-4D1E96206B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961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4EF3-8075-1E45-A385-C5E9B538CF54}" type="datetimeFigureOut">
              <a:rPr lang="it-IT" smtClean="0"/>
              <a:t>18/05/23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3897-39D5-094E-B180-4D1E96206B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745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44EF3-8075-1E45-A385-C5E9B538CF54}" type="datetimeFigureOut">
              <a:rPr lang="it-IT" smtClean="0"/>
              <a:t>18/05/23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93897-39D5-094E-B180-4D1E96206B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1741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51" y="1645652"/>
            <a:ext cx="10790265" cy="265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137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588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4258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18" y="727363"/>
            <a:ext cx="11620116" cy="489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498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9072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1094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082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2830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1751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516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985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963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684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7055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99" y="1302327"/>
            <a:ext cx="11605469" cy="390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592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6821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0922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95671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82807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61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2883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64" y="1213426"/>
            <a:ext cx="11119930" cy="310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080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26027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61928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19142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68741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35069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98592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4658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35578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99" y="1914236"/>
            <a:ext cx="11482309" cy="290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250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47375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7903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38703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37389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2365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99592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27488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2104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08910"/>
            <a:ext cx="12192000" cy="381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45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577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601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052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9541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2023-05-18T19:24:38Z</dcterms:created>
  <dcterms:modified xsi:type="dcterms:W3CDTF">2023-05-18T19:27:02Z</dcterms:modified>
</cp:coreProperties>
</file>