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87" r:id="rId4"/>
    <p:sldId id="288" r:id="rId5"/>
    <p:sldId id="257" r:id="rId6"/>
    <p:sldId id="289" r:id="rId7"/>
    <p:sldId id="290" r:id="rId8"/>
    <p:sldId id="291" r:id="rId9"/>
    <p:sldId id="292" r:id="rId10"/>
    <p:sldId id="293" r:id="rId11"/>
    <p:sldId id="294" r:id="rId12"/>
    <p:sldId id="258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59" r:id="rId23"/>
    <p:sldId id="304" r:id="rId24"/>
    <p:sldId id="305" r:id="rId25"/>
    <p:sldId id="306" r:id="rId26"/>
    <p:sldId id="307" r:id="rId27"/>
    <p:sldId id="308" r:id="rId28"/>
    <p:sldId id="309" r:id="rId29"/>
    <p:sldId id="260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261" r:id="rId38"/>
    <p:sldId id="263" r:id="rId39"/>
    <p:sldId id="317" r:id="rId40"/>
    <p:sldId id="318" r:id="rId41"/>
    <p:sldId id="319" r:id="rId42"/>
    <p:sldId id="320" r:id="rId43"/>
    <p:sldId id="321" r:id="rId44"/>
    <p:sldId id="3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1"/>
  </p:normalViewPr>
  <p:slideViewPr>
    <p:cSldViewPr snapToGrid="0" snapToObjects="1">
      <p:cViewPr>
        <p:scale>
          <a:sx n="47" d="100"/>
          <a:sy n="47" d="100"/>
        </p:scale>
        <p:origin x="23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5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4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8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7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9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0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6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4EF3-8075-1E45-A385-C5E9B538CF54}" type="datetimeFigureOut">
              <a:rPr lang="it-IT" smtClean="0"/>
              <a:t>18/05/23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3897-39D5-094E-B180-4D1E96206B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1" y="1645652"/>
            <a:ext cx="10790265" cy="26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8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5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727363"/>
            <a:ext cx="11620116" cy="48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07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09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8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83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5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51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6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68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5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302327"/>
            <a:ext cx="11605469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2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9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6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28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6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1213426"/>
            <a:ext cx="11119930" cy="31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60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4" y="931719"/>
            <a:ext cx="10904682" cy="2367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73" y="3299593"/>
            <a:ext cx="3903518" cy="32942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664" y="931719"/>
            <a:ext cx="596900" cy="564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12287" y="470054"/>
            <a:ext cx="163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11</a:t>
            </a:r>
            <a:endParaRPr lang="it-IT" sz="2400" dirty="0"/>
          </a:p>
        </p:txBody>
      </p:sp>
      <p:sp>
        <p:nvSpPr>
          <p:cNvPr id="7" name="Rectangle 6"/>
          <p:cNvSpPr/>
          <p:nvPr/>
        </p:nvSpPr>
        <p:spPr>
          <a:xfrm flipV="1">
            <a:off x="9586191" y="4017815"/>
            <a:ext cx="832426" cy="1524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619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91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7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0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5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46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557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1914236"/>
            <a:ext cx="11482309" cy="29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37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9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870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73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6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95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48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8910"/>
            <a:ext cx="12192000" cy="38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05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54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Macintosh PowerPoint</Application>
  <PresentationFormat>Widescreen</PresentationFormat>
  <Paragraphs>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2023-05-18T19:24:38Z</dcterms:created>
  <dcterms:modified xsi:type="dcterms:W3CDTF">2023-05-18T23:08:48Z</dcterms:modified>
</cp:coreProperties>
</file>