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11"/>
  </p:normalViewPr>
  <p:slideViewPr>
    <p:cSldViewPr snapToGrid="0" snapToObjects="1">
      <p:cViewPr varScale="1">
        <p:scale>
          <a:sx n="85" d="100"/>
          <a:sy n="85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7D22-4E28-CE47-8A48-C8B63D4EC7D3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2061-675F-174D-8582-114FE720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7D22-4E28-CE47-8A48-C8B63D4EC7D3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2061-675F-174D-8582-114FE720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5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7D22-4E28-CE47-8A48-C8B63D4EC7D3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2061-675F-174D-8582-114FE720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3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7D22-4E28-CE47-8A48-C8B63D4EC7D3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2061-675F-174D-8582-114FE720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4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7D22-4E28-CE47-8A48-C8B63D4EC7D3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2061-675F-174D-8582-114FE720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6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7D22-4E28-CE47-8A48-C8B63D4EC7D3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2061-675F-174D-8582-114FE720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8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7D22-4E28-CE47-8A48-C8B63D4EC7D3}" type="datetimeFigureOut">
              <a:rPr lang="en-US" smtClean="0"/>
              <a:t>3/23/23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2061-675F-174D-8582-114FE720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6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7D22-4E28-CE47-8A48-C8B63D4EC7D3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2061-675F-174D-8582-114FE720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4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7D22-4E28-CE47-8A48-C8B63D4EC7D3}" type="datetimeFigureOut">
              <a:rPr lang="en-US" smtClean="0"/>
              <a:t>3/23/23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2061-675F-174D-8582-114FE720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2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7D22-4E28-CE47-8A48-C8B63D4EC7D3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2061-675F-174D-8582-114FE720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7D22-4E28-CE47-8A48-C8B63D4EC7D3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2061-675F-174D-8582-114FE720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1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B7D22-4E28-CE47-8A48-C8B63D4EC7D3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F2061-675F-174D-8582-114FE720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4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0" y="88900"/>
            <a:ext cx="72898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1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086" y="386829"/>
            <a:ext cx="65024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4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6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1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319790"/>
            <a:ext cx="120523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1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0" y="927100"/>
            <a:ext cx="64389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7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2023-03-23T13:04:08Z</dcterms:created>
  <dcterms:modified xsi:type="dcterms:W3CDTF">2023-03-23T15:29:09Z</dcterms:modified>
</cp:coreProperties>
</file>