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0FB6-9B9A-304D-A5A0-6E138F8887A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D806-0583-FC43-BD2E-C1365346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89810"/>
            <a:ext cx="120523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44" y="184462"/>
            <a:ext cx="8325163" cy="65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68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6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83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508000"/>
            <a:ext cx="8851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1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9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71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35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4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5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3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0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4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82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1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2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52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97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20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65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44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63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5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08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534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94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8" y="114508"/>
            <a:ext cx="9628058" cy="6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77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5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3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5" y="732019"/>
            <a:ext cx="11283795" cy="57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5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2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2023-03-23T19:07:50Z</dcterms:created>
  <dcterms:modified xsi:type="dcterms:W3CDTF">2023-03-23T19:10:07Z</dcterms:modified>
</cp:coreProperties>
</file>