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11"/>
  </p:normalViewPr>
  <p:slideViewPr>
    <p:cSldViewPr snapToGrid="0" snapToObjects="1">
      <p:cViewPr varScale="1">
        <p:scale>
          <a:sx n="85" d="100"/>
          <a:sy n="85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9B1-45D4-BB49-8874-38F548B42E8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F15-099A-AF4E-A6B8-5B98A119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1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9B1-45D4-BB49-8874-38F548B42E8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F15-099A-AF4E-A6B8-5B98A119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9B1-45D4-BB49-8874-38F548B42E8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F15-099A-AF4E-A6B8-5B98A119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9B1-45D4-BB49-8874-38F548B42E8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F15-099A-AF4E-A6B8-5B98A119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9B1-45D4-BB49-8874-38F548B42E8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F15-099A-AF4E-A6B8-5B98A119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9B1-45D4-BB49-8874-38F548B42E8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F15-099A-AF4E-A6B8-5B98A119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9B1-45D4-BB49-8874-38F548B42E8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F15-099A-AF4E-A6B8-5B98A119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9B1-45D4-BB49-8874-38F548B42E8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F15-099A-AF4E-A6B8-5B98A119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9B1-45D4-BB49-8874-38F548B42E8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F15-099A-AF4E-A6B8-5B98A119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9B1-45D4-BB49-8874-38F548B42E8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F15-099A-AF4E-A6B8-5B98A119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99B1-45D4-BB49-8874-38F548B42E8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6F15-099A-AF4E-A6B8-5B98A119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99B1-45D4-BB49-8874-38F548B42E8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6F15-099A-AF4E-A6B8-5B98A119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69" y="771577"/>
            <a:ext cx="9951934" cy="50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8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9" y="354351"/>
            <a:ext cx="11324695" cy="53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4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5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95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2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396406"/>
            <a:ext cx="10147924" cy="56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5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92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831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199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20" y="0"/>
            <a:ext cx="8470900" cy="64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113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9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74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097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783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81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16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15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04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66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172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116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324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637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365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830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892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195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11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55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419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896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052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42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5" y="1063051"/>
            <a:ext cx="10448151" cy="37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2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94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4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42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57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2023-03-29T22:52:00Z</dcterms:created>
  <dcterms:modified xsi:type="dcterms:W3CDTF">2023-03-29T22:54:19Z</dcterms:modified>
</cp:coreProperties>
</file>